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  <p:sldMasterId id="2147483720" r:id="rId5"/>
    <p:sldMasterId id="2147483732" r:id="rId6"/>
  </p:sldMasterIdLst>
  <p:notesMasterIdLst>
    <p:notesMasterId r:id="rId97"/>
  </p:notesMasterIdLst>
  <p:handoutMasterIdLst>
    <p:handoutMasterId r:id="rId98"/>
  </p:handoutMasterIdLst>
  <p:sldIdLst>
    <p:sldId id="273" r:id="rId7"/>
    <p:sldId id="1519" r:id="rId8"/>
    <p:sldId id="1520" r:id="rId9"/>
    <p:sldId id="1554" r:id="rId10"/>
    <p:sldId id="1560" r:id="rId11"/>
    <p:sldId id="1521" r:id="rId12"/>
    <p:sldId id="1513" r:id="rId13"/>
    <p:sldId id="1518" r:id="rId14"/>
    <p:sldId id="1522" r:id="rId15"/>
    <p:sldId id="965" r:id="rId16"/>
    <p:sldId id="966" r:id="rId17"/>
    <p:sldId id="1555" r:id="rId18"/>
    <p:sldId id="968" r:id="rId19"/>
    <p:sldId id="1045" r:id="rId20"/>
    <p:sldId id="313" r:id="rId21"/>
    <p:sldId id="314" r:id="rId22"/>
    <p:sldId id="1046" r:id="rId23"/>
    <p:sldId id="1047" r:id="rId24"/>
    <p:sldId id="736" r:id="rId25"/>
    <p:sldId id="862" r:id="rId26"/>
    <p:sldId id="863" r:id="rId27"/>
    <p:sldId id="737" r:id="rId28"/>
    <p:sldId id="1048" r:id="rId29"/>
    <p:sldId id="1049" r:id="rId30"/>
    <p:sldId id="1050" r:id="rId31"/>
    <p:sldId id="1051" r:id="rId32"/>
    <p:sldId id="1559" r:id="rId33"/>
    <p:sldId id="1058" r:id="rId34"/>
    <p:sldId id="1053" r:id="rId35"/>
    <p:sldId id="1055" r:id="rId36"/>
    <p:sldId id="399" r:id="rId37"/>
    <p:sldId id="400" r:id="rId38"/>
    <p:sldId id="1523" r:id="rId39"/>
    <p:sldId id="320" r:id="rId40"/>
    <p:sldId id="319" r:id="rId41"/>
    <p:sldId id="317" r:id="rId42"/>
    <p:sldId id="360" r:id="rId43"/>
    <p:sldId id="321" r:id="rId44"/>
    <p:sldId id="280" r:id="rId45"/>
    <p:sldId id="365" r:id="rId46"/>
    <p:sldId id="409" r:id="rId47"/>
    <p:sldId id="410" r:id="rId48"/>
    <p:sldId id="370" r:id="rId49"/>
    <p:sldId id="372" r:id="rId50"/>
    <p:sldId id="373" r:id="rId51"/>
    <p:sldId id="374" r:id="rId52"/>
    <p:sldId id="375" r:id="rId53"/>
    <p:sldId id="376" r:id="rId54"/>
    <p:sldId id="377" r:id="rId55"/>
    <p:sldId id="378" r:id="rId56"/>
    <p:sldId id="379" r:id="rId57"/>
    <p:sldId id="380" r:id="rId58"/>
    <p:sldId id="381" r:id="rId59"/>
    <p:sldId id="412" r:id="rId60"/>
    <p:sldId id="391" r:id="rId61"/>
    <p:sldId id="382" r:id="rId62"/>
    <p:sldId id="414" r:id="rId63"/>
    <p:sldId id="417" r:id="rId64"/>
    <p:sldId id="415" r:id="rId65"/>
    <p:sldId id="416" r:id="rId66"/>
    <p:sldId id="1060" r:id="rId67"/>
    <p:sldId id="1501" r:id="rId68"/>
    <p:sldId id="779" r:id="rId69"/>
    <p:sldId id="784" r:id="rId70"/>
    <p:sldId id="751" r:id="rId71"/>
    <p:sldId id="1061" r:id="rId72"/>
    <p:sldId id="299" r:id="rId73"/>
    <p:sldId id="1062" r:id="rId74"/>
    <p:sldId id="1063" r:id="rId75"/>
    <p:sldId id="1528" r:id="rId76"/>
    <p:sldId id="1529" r:id="rId77"/>
    <p:sldId id="1064" r:id="rId78"/>
    <p:sldId id="279" r:id="rId79"/>
    <p:sldId id="1530" r:id="rId80"/>
    <p:sldId id="1531" r:id="rId81"/>
    <p:sldId id="1532" r:id="rId82"/>
    <p:sldId id="1526" r:id="rId83"/>
    <p:sldId id="306" r:id="rId84"/>
    <p:sldId id="1533" r:id="rId85"/>
    <p:sldId id="1527" r:id="rId86"/>
    <p:sldId id="1534" r:id="rId87"/>
    <p:sldId id="1535" r:id="rId88"/>
    <p:sldId id="1536" r:id="rId89"/>
    <p:sldId id="1537" r:id="rId90"/>
    <p:sldId id="1538" r:id="rId91"/>
    <p:sldId id="1539" r:id="rId92"/>
    <p:sldId id="1540" r:id="rId93"/>
    <p:sldId id="1553" r:id="rId94"/>
    <p:sldId id="1549" r:id="rId95"/>
    <p:sldId id="1552" r:id="rId96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C91AC02-F0D2-431C-85C2-450127A86E8C}">
          <p14:sldIdLst>
            <p14:sldId id="273"/>
            <p14:sldId id="1519"/>
            <p14:sldId id="1520"/>
            <p14:sldId id="1554"/>
            <p14:sldId id="1560"/>
            <p14:sldId id="1521"/>
            <p14:sldId id="1513"/>
            <p14:sldId id="1518"/>
            <p14:sldId id="1522"/>
            <p14:sldId id="965"/>
            <p14:sldId id="966"/>
            <p14:sldId id="1555"/>
            <p14:sldId id="968"/>
            <p14:sldId id="1045"/>
            <p14:sldId id="313"/>
            <p14:sldId id="314"/>
            <p14:sldId id="1046"/>
          </p14:sldIdLst>
        </p14:section>
        <p14:section name="Zusammenfassungsabschnitt" id="{16A37BBE-2851-475F-A8A1-FB9BE4638417}">
          <p14:sldIdLst>
            <p14:sldId id="1047"/>
          </p14:sldIdLst>
        </p14:section>
        <p14:section name="Abschnitt 1" id="{9AF692D4-D824-48F2-A7CD-25DA30D658D9}">
          <p14:sldIdLst>
            <p14:sldId id="736"/>
            <p14:sldId id="862"/>
            <p14:sldId id="863"/>
          </p14:sldIdLst>
        </p14:section>
        <p14:section name="Abschnitt 2" id="{0460D28A-843B-4974-A2CC-DDAE744F530B}">
          <p14:sldIdLst>
            <p14:sldId id="737"/>
            <p14:sldId id="1048"/>
            <p14:sldId id="1049"/>
            <p14:sldId id="1050"/>
            <p14:sldId id="1051"/>
            <p14:sldId id="1559"/>
            <p14:sldId id="1058"/>
            <p14:sldId id="1053"/>
            <p14:sldId id="1055"/>
            <p14:sldId id="399"/>
            <p14:sldId id="400"/>
            <p14:sldId id="1523"/>
            <p14:sldId id="320"/>
            <p14:sldId id="319"/>
            <p14:sldId id="317"/>
            <p14:sldId id="360"/>
            <p14:sldId id="321"/>
            <p14:sldId id="280"/>
            <p14:sldId id="365"/>
            <p14:sldId id="409"/>
            <p14:sldId id="410"/>
            <p14:sldId id="370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412"/>
            <p14:sldId id="391"/>
            <p14:sldId id="382"/>
            <p14:sldId id="414"/>
            <p14:sldId id="417"/>
            <p14:sldId id="415"/>
            <p14:sldId id="416"/>
            <p14:sldId id="1060"/>
            <p14:sldId id="1501"/>
            <p14:sldId id="779"/>
            <p14:sldId id="784"/>
            <p14:sldId id="751"/>
            <p14:sldId id="1061"/>
            <p14:sldId id="299"/>
            <p14:sldId id="1062"/>
            <p14:sldId id="1063"/>
            <p14:sldId id="1528"/>
            <p14:sldId id="1529"/>
            <p14:sldId id="1064"/>
            <p14:sldId id="279"/>
            <p14:sldId id="1530"/>
            <p14:sldId id="1531"/>
            <p14:sldId id="1532"/>
            <p14:sldId id="1526"/>
            <p14:sldId id="306"/>
            <p14:sldId id="1533"/>
            <p14:sldId id="1527"/>
            <p14:sldId id="1534"/>
            <p14:sldId id="1535"/>
            <p14:sldId id="1536"/>
            <p14:sldId id="1537"/>
            <p14:sldId id="1538"/>
            <p14:sldId id="1539"/>
            <p14:sldId id="1540"/>
            <p14:sldId id="1553"/>
            <p14:sldId id="1549"/>
            <p14:sldId id="1552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7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300" y="108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8ED7FC-9FCB-42AC-A81F-DC691B326003}" type="doc">
      <dgm:prSet loTypeId="urn:microsoft.com/office/officeart/2005/8/layout/matrix1" loCatId="matrix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de-DE"/>
        </a:p>
      </dgm:t>
    </dgm:pt>
    <dgm:pt modelId="{757ABDCE-34B6-471F-8513-77F4892954A0}">
      <dgm:prSet phldrT="[Text]" phldr="1"/>
      <dgm:spPr/>
      <dgm:t>
        <a:bodyPr/>
        <a:lstStyle/>
        <a:p>
          <a:endParaRPr lang="de-DE" dirty="0"/>
        </a:p>
      </dgm:t>
    </dgm:pt>
    <dgm:pt modelId="{9E12282A-6BD5-4477-A96A-31E785D4EC0F}" type="sibTrans" cxnId="{52EF6539-76A1-4080-86F3-6A7AF16EB513}">
      <dgm:prSet/>
      <dgm:spPr/>
      <dgm:t>
        <a:bodyPr/>
        <a:lstStyle/>
        <a:p>
          <a:endParaRPr lang="de-DE"/>
        </a:p>
      </dgm:t>
    </dgm:pt>
    <dgm:pt modelId="{9D3799AE-894B-469B-A2E0-4B9E0040AFE3}" type="parTrans" cxnId="{52EF6539-76A1-4080-86F3-6A7AF16EB513}">
      <dgm:prSet/>
      <dgm:spPr/>
      <dgm:t>
        <a:bodyPr/>
        <a:lstStyle/>
        <a:p>
          <a:endParaRPr lang="de-DE"/>
        </a:p>
      </dgm:t>
    </dgm:pt>
    <dgm:pt modelId="{919E122C-4677-4C18-BD0E-6D3CA3D36BB7}" type="pres">
      <dgm:prSet presAssocID="{1D8ED7FC-9FCB-42AC-A81F-DC691B326003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07E0B17-4707-4AA0-8160-512BF09BC634}" type="pres">
      <dgm:prSet presAssocID="{1D8ED7FC-9FCB-42AC-A81F-DC691B326003}" presName="matrix" presStyleCnt="0"/>
      <dgm:spPr/>
    </dgm:pt>
    <dgm:pt modelId="{1AC05761-4B63-494B-A417-6DBBE95E6C8E}" type="pres">
      <dgm:prSet presAssocID="{1D8ED7FC-9FCB-42AC-A81F-DC691B326003}" presName="tile1" presStyleLbl="node1" presStyleIdx="0" presStyleCnt="4" custLinFactNeighborX="-3500"/>
      <dgm:spPr/>
    </dgm:pt>
    <dgm:pt modelId="{FDD285EA-DDF3-4C27-B60B-169B70E6941A}" type="pres">
      <dgm:prSet presAssocID="{1D8ED7FC-9FCB-42AC-A81F-DC691B32600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74AD438-951C-4BAD-9EDC-B7BBBA6FD990}" type="pres">
      <dgm:prSet presAssocID="{1D8ED7FC-9FCB-42AC-A81F-DC691B326003}" presName="tile2" presStyleLbl="node1" presStyleIdx="1" presStyleCnt="4"/>
      <dgm:spPr/>
    </dgm:pt>
    <dgm:pt modelId="{6DB6EDA3-937F-4C9C-8770-4631C1BD719E}" type="pres">
      <dgm:prSet presAssocID="{1D8ED7FC-9FCB-42AC-A81F-DC691B32600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CE0A3AE-7CC8-4D00-A780-094E038FCF0C}" type="pres">
      <dgm:prSet presAssocID="{1D8ED7FC-9FCB-42AC-A81F-DC691B326003}" presName="tile3" presStyleLbl="node1" presStyleIdx="2" presStyleCnt="4"/>
      <dgm:spPr/>
    </dgm:pt>
    <dgm:pt modelId="{0DDD4803-C5F3-4B92-9FE5-BB8285258480}" type="pres">
      <dgm:prSet presAssocID="{1D8ED7FC-9FCB-42AC-A81F-DC691B32600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4A7809D-D33D-4023-B96C-E45311921D7B}" type="pres">
      <dgm:prSet presAssocID="{1D8ED7FC-9FCB-42AC-A81F-DC691B326003}" presName="tile4" presStyleLbl="node1" presStyleIdx="3" presStyleCnt="4"/>
      <dgm:spPr/>
    </dgm:pt>
    <dgm:pt modelId="{6D4AB55E-7A17-45D0-B97E-3548048FA20F}" type="pres">
      <dgm:prSet presAssocID="{1D8ED7FC-9FCB-42AC-A81F-DC691B32600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5C48A837-E670-4E53-9E55-12619137ED27}" type="pres">
      <dgm:prSet presAssocID="{1D8ED7FC-9FCB-42AC-A81F-DC691B326003}" presName="centerTile" presStyleLbl="fgShp" presStyleIdx="0" presStyleCnt="1" custFlipVert="1" custScaleY="3375" custLinFactX="66250" custLinFactY="100000" custLinFactNeighborX="100000" custLinFactNeighborY="137000">
        <dgm:presLayoutVars>
          <dgm:chMax val="0"/>
          <dgm:chPref val="0"/>
        </dgm:presLayoutVars>
      </dgm:prSet>
      <dgm:spPr/>
    </dgm:pt>
  </dgm:ptLst>
  <dgm:cxnLst>
    <dgm:cxn modelId="{52EF6539-76A1-4080-86F3-6A7AF16EB513}" srcId="{1D8ED7FC-9FCB-42AC-A81F-DC691B326003}" destId="{757ABDCE-34B6-471F-8513-77F4892954A0}" srcOrd="0" destOrd="0" parTransId="{9D3799AE-894B-469B-A2E0-4B9E0040AFE3}" sibTransId="{9E12282A-6BD5-4477-A96A-31E785D4EC0F}"/>
    <dgm:cxn modelId="{5A3CB83A-9CBA-43BC-82DC-3EA21BE9F737}" type="presOf" srcId="{1D8ED7FC-9FCB-42AC-A81F-DC691B326003}" destId="{919E122C-4677-4C18-BD0E-6D3CA3D36BB7}" srcOrd="0" destOrd="0" presId="urn:microsoft.com/office/officeart/2005/8/layout/matrix1"/>
    <dgm:cxn modelId="{3E721CD8-CB59-429E-B6B7-BE55278CCEA3}" type="presOf" srcId="{757ABDCE-34B6-471F-8513-77F4892954A0}" destId="{5C48A837-E670-4E53-9E55-12619137ED27}" srcOrd="0" destOrd="0" presId="urn:microsoft.com/office/officeart/2005/8/layout/matrix1"/>
    <dgm:cxn modelId="{05672D2C-3590-4721-B3B8-1F6CA0A7D949}" type="presParOf" srcId="{919E122C-4677-4C18-BD0E-6D3CA3D36BB7}" destId="{807E0B17-4707-4AA0-8160-512BF09BC634}" srcOrd="0" destOrd="0" presId="urn:microsoft.com/office/officeart/2005/8/layout/matrix1"/>
    <dgm:cxn modelId="{8971858D-1060-4BDB-ABD5-FA0077AE20F9}" type="presParOf" srcId="{807E0B17-4707-4AA0-8160-512BF09BC634}" destId="{1AC05761-4B63-494B-A417-6DBBE95E6C8E}" srcOrd="0" destOrd="0" presId="urn:microsoft.com/office/officeart/2005/8/layout/matrix1"/>
    <dgm:cxn modelId="{AA57DC14-07E3-4260-81D8-74F7B01536C5}" type="presParOf" srcId="{807E0B17-4707-4AA0-8160-512BF09BC634}" destId="{FDD285EA-DDF3-4C27-B60B-169B70E6941A}" srcOrd="1" destOrd="0" presId="urn:microsoft.com/office/officeart/2005/8/layout/matrix1"/>
    <dgm:cxn modelId="{A676F645-43A6-485B-90D0-06DE52B73CB3}" type="presParOf" srcId="{807E0B17-4707-4AA0-8160-512BF09BC634}" destId="{174AD438-951C-4BAD-9EDC-B7BBBA6FD990}" srcOrd="2" destOrd="0" presId="urn:microsoft.com/office/officeart/2005/8/layout/matrix1"/>
    <dgm:cxn modelId="{2277A30B-E62F-437D-803F-955F8E96BE92}" type="presParOf" srcId="{807E0B17-4707-4AA0-8160-512BF09BC634}" destId="{6DB6EDA3-937F-4C9C-8770-4631C1BD719E}" srcOrd="3" destOrd="0" presId="urn:microsoft.com/office/officeart/2005/8/layout/matrix1"/>
    <dgm:cxn modelId="{8609CB1B-5227-40A4-A0EB-6B68E2037A38}" type="presParOf" srcId="{807E0B17-4707-4AA0-8160-512BF09BC634}" destId="{0CE0A3AE-7CC8-4D00-A780-094E038FCF0C}" srcOrd="4" destOrd="0" presId="urn:microsoft.com/office/officeart/2005/8/layout/matrix1"/>
    <dgm:cxn modelId="{C4EDBBCF-E52E-499E-896C-AEFEB0A6A8DD}" type="presParOf" srcId="{807E0B17-4707-4AA0-8160-512BF09BC634}" destId="{0DDD4803-C5F3-4B92-9FE5-BB8285258480}" srcOrd="5" destOrd="0" presId="urn:microsoft.com/office/officeart/2005/8/layout/matrix1"/>
    <dgm:cxn modelId="{B46CA114-0AE0-4F48-A087-24D777652070}" type="presParOf" srcId="{807E0B17-4707-4AA0-8160-512BF09BC634}" destId="{04A7809D-D33D-4023-B96C-E45311921D7B}" srcOrd="6" destOrd="0" presId="urn:microsoft.com/office/officeart/2005/8/layout/matrix1"/>
    <dgm:cxn modelId="{A292E200-E959-4B0A-99E5-97B0E62244FF}" type="presParOf" srcId="{807E0B17-4707-4AA0-8160-512BF09BC634}" destId="{6D4AB55E-7A17-45D0-B97E-3548048FA20F}" srcOrd="7" destOrd="0" presId="urn:microsoft.com/office/officeart/2005/8/layout/matrix1"/>
    <dgm:cxn modelId="{02B75E5D-54A5-484D-B452-D46B3055A303}" type="presParOf" srcId="{919E122C-4677-4C18-BD0E-6D3CA3D36BB7}" destId="{5C48A837-E670-4E53-9E55-12619137ED2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A8D42F-0392-4470-9FF4-6757B343C1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1399B7-9AB1-4A1F-9E34-CAE323E89BA0}">
      <dgm:prSet phldrT="[Text]"/>
      <dgm:spPr/>
      <dgm:t>
        <a:bodyPr/>
        <a:lstStyle/>
        <a:p>
          <a:r>
            <a:rPr lang="de-DE" dirty="0"/>
            <a:t>Lehrkräfte</a:t>
          </a:r>
        </a:p>
      </dgm:t>
    </dgm:pt>
    <dgm:pt modelId="{1E179468-ABF9-4CF1-9CE7-8DD348617B19}" type="parTrans" cxnId="{66D33A25-BA6B-40B6-A2B7-A47043BF5C15}">
      <dgm:prSet/>
      <dgm:spPr/>
      <dgm:t>
        <a:bodyPr/>
        <a:lstStyle/>
        <a:p>
          <a:endParaRPr lang="de-DE"/>
        </a:p>
      </dgm:t>
    </dgm:pt>
    <dgm:pt modelId="{CAAB1F4F-5C80-4497-9034-DC4A15D50AB4}" type="sibTrans" cxnId="{66D33A25-BA6B-40B6-A2B7-A47043BF5C15}">
      <dgm:prSet/>
      <dgm:spPr/>
      <dgm:t>
        <a:bodyPr/>
        <a:lstStyle/>
        <a:p>
          <a:endParaRPr lang="de-DE"/>
        </a:p>
      </dgm:t>
    </dgm:pt>
    <dgm:pt modelId="{40EF899C-342F-4AFC-84F2-83C1FB8A07E4}">
      <dgm:prSet phldrT="[Text]"/>
      <dgm:spPr/>
      <dgm:t>
        <a:bodyPr/>
        <a:lstStyle/>
        <a:p>
          <a:r>
            <a:rPr lang="de-DE" dirty="0"/>
            <a:t>Konzepte</a:t>
          </a:r>
        </a:p>
      </dgm:t>
    </dgm:pt>
    <dgm:pt modelId="{21E5746D-5924-4DD8-966A-9F9B05E9F14C}" type="parTrans" cxnId="{D0B724FB-2FA4-4454-9EFE-E266C2CD3EBA}">
      <dgm:prSet/>
      <dgm:spPr/>
      <dgm:t>
        <a:bodyPr/>
        <a:lstStyle/>
        <a:p>
          <a:endParaRPr lang="de-DE"/>
        </a:p>
      </dgm:t>
    </dgm:pt>
    <dgm:pt modelId="{80816F61-3BDB-4802-B4CE-0B6F4D50887C}" type="sibTrans" cxnId="{D0B724FB-2FA4-4454-9EFE-E266C2CD3EBA}">
      <dgm:prSet/>
      <dgm:spPr/>
      <dgm:t>
        <a:bodyPr/>
        <a:lstStyle/>
        <a:p>
          <a:endParaRPr lang="de-DE"/>
        </a:p>
      </dgm:t>
    </dgm:pt>
    <dgm:pt modelId="{E4901DFF-68B5-40C5-ACCE-E053A32B54D0}">
      <dgm:prSet phldrT="[Text]"/>
      <dgm:spPr/>
      <dgm:t>
        <a:bodyPr/>
        <a:lstStyle/>
        <a:p>
          <a:r>
            <a:rPr lang="de-DE" dirty="0"/>
            <a:t>Technik</a:t>
          </a:r>
        </a:p>
      </dgm:t>
    </dgm:pt>
    <dgm:pt modelId="{25CC72B3-11B6-464C-BB55-0E4D7B3094B6}" type="parTrans" cxnId="{DFCCA58B-41E0-455F-ACBA-E827BE845C2F}">
      <dgm:prSet/>
      <dgm:spPr/>
      <dgm:t>
        <a:bodyPr/>
        <a:lstStyle/>
        <a:p>
          <a:endParaRPr lang="de-DE"/>
        </a:p>
      </dgm:t>
    </dgm:pt>
    <dgm:pt modelId="{28FB8C42-9191-4AB0-B266-02AE96F14377}" type="sibTrans" cxnId="{DFCCA58B-41E0-455F-ACBA-E827BE845C2F}">
      <dgm:prSet/>
      <dgm:spPr/>
      <dgm:t>
        <a:bodyPr/>
        <a:lstStyle/>
        <a:p>
          <a:endParaRPr lang="de-DE"/>
        </a:p>
      </dgm:t>
    </dgm:pt>
    <dgm:pt modelId="{C3FC85BE-5517-4C9B-9743-64A7A75395E0}" type="pres">
      <dgm:prSet presAssocID="{83A8D42F-0392-4470-9FF4-6757B343C1F8}" presName="Name0" presStyleCnt="0">
        <dgm:presLayoutVars>
          <dgm:dir/>
          <dgm:resizeHandles val="exact"/>
        </dgm:presLayoutVars>
      </dgm:prSet>
      <dgm:spPr/>
    </dgm:pt>
    <dgm:pt modelId="{554844DE-7579-404A-87CB-E403C80C5EDF}" type="pres">
      <dgm:prSet presAssocID="{A41399B7-9AB1-4A1F-9E34-CAE323E89BA0}" presName="node" presStyleLbl="node1" presStyleIdx="0" presStyleCnt="3" custRadScaleRad="101924">
        <dgm:presLayoutVars>
          <dgm:bulletEnabled val="1"/>
        </dgm:presLayoutVars>
      </dgm:prSet>
      <dgm:spPr/>
    </dgm:pt>
    <dgm:pt modelId="{E0E5B36E-53AF-40BB-BD3A-B85887341584}" type="pres">
      <dgm:prSet presAssocID="{CAAB1F4F-5C80-4497-9034-DC4A15D50AB4}" presName="sibTrans" presStyleLbl="sibTrans2D1" presStyleIdx="0" presStyleCnt="3"/>
      <dgm:spPr/>
    </dgm:pt>
    <dgm:pt modelId="{CEA69DB3-5255-45A4-9971-54C44F5CDA6E}" type="pres">
      <dgm:prSet presAssocID="{CAAB1F4F-5C80-4497-9034-DC4A15D50AB4}" presName="connectorText" presStyleLbl="sibTrans2D1" presStyleIdx="0" presStyleCnt="3"/>
      <dgm:spPr/>
    </dgm:pt>
    <dgm:pt modelId="{277C20C8-1208-4B51-8AEE-972B33B6E070}" type="pres">
      <dgm:prSet presAssocID="{40EF899C-342F-4AFC-84F2-83C1FB8A07E4}" presName="node" presStyleLbl="node1" presStyleIdx="1" presStyleCnt="3">
        <dgm:presLayoutVars>
          <dgm:bulletEnabled val="1"/>
        </dgm:presLayoutVars>
      </dgm:prSet>
      <dgm:spPr/>
    </dgm:pt>
    <dgm:pt modelId="{5B19931F-0643-4DF8-82C7-038A16C29317}" type="pres">
      <dgm:prSet presAssocID="{80816F61-3BDB-4802-B4CE-0B6F4D50887C}" presName="sibTrans" presStyleLbl="sibTrans2D1" presStyleIdx="1" presStyleCnt="3"/>
      <dgm:spPr/>
    </dgm:pt>
    <dgm:pt modelId="{2B30E4D9-0869-4773-AD36-01A4954B854B}" type="pres">
      <dgm:prSet presAssocID="{80816F61-3BDB-4802-B4CE-0B6F4D50887C}" presName="connectorText" presStyleLbl="sibTrans2D1" presStyleIdx="1" presStyleCnt="3"/>
      <dgm:spPr/>
    </dgm:pt>
    <dgm:pt modelId="{F3D47350-2F31-4C6D-AADA-32C5C82359E4}" type="pres">
      <dgm:prSet presAssocID="{E4901DFF-68B5-40C5-ACCE-E053A32B54D0}" presName="node" presStyleLbl="node1" presStyleIdx="2" presStyleCnt="3">
        <dgm:presLayoutVars>
          <dgm:bulletEnabled val="1"/>
        </dgm:presLayoutVars>
      </dgm:prSet>
      <dgm:spPr/>
    </dgm:pt>
    <dgm:pt modelId="{060A8819-AEB2-4EF7-8114-A8E4196B27EE}" type="pres">
      <dgm:prSet presAssocID="{28FB8C42-9191-4AB0-B266-02AE96F14377}" presName="sibTrans" presStyleLbl="sibTrans2D1" presStyleIdx="2" presStyleCnt="3"/>
      <dgm:spPr/>
    </dgm:pt>
    <dgm:pt modelId="{DD859530-862A-433E-88F9-CF3F9C9BA59C}" type="pres">
      <dgm:prSet presAssocID="{28FB8C42-9191-4AB0-B266-02AE96F14377}" presName="connectorText" presStyleLbl="sibTrans2D1" presStyleIdx="2" presStyleCnt="3"/>
      <dgm:spPr/>
    </dgm:pt>
  </dgm:ptLst>
  <dgm:cxnLst>
    <dgm:cxn modelId="{3BC71B22-792C-4501-9797-79E03215328A}" type="presOf" srcId="{28FB8C42-9191-4AB0-B266-02AE96F14377}" destId="{060A8819-AEB2-4EF7-8114-A8E4196B27EE}" srcOrd="0" destOrd="0" presId="urn:microsoft.com/office/officeart/2005/8/layout/cycle7"/>
    <dgm:cxn modelId="{66D33A25-BA6B-40B6-A2B7-A47043BF5C15}" srcId="{83A8D42F-0392-4470-9FF4-6757B343C1F8}" destId="{A41399B7-9AB1-4A1F-9E34-CAE323E89BA0}" srcOrd="0" destOrd="0" parTransId="{1E179468-ABF9-4CF1-9CE7-8DD348617B19}" sibTransId="{CAAB1F4F-5C80-4497-9034-DC4A15D50AB4}"/>
    <dgm:cxn modelId="{3DA03037-858F-43A0-A561-9328B7F34521}" type="presOf" srcId="{80816F61-3BDB-4802-B4CE-0B6F4D50887C}" destId="{5B19931F-0643-4DF8-82C7-038A16C29317}" srcOrd="0" destOrd="0" presId="urn:microsoft.com/office/officeart/2005/8/layout/cycle7"/>
    <dgm:cxn modelId="{D50C0847-E952-430A-B1AF-F645A1360483}" type="presOf" srcId="{E4901DFF-68B5-40C5-ACCE-E053A32B54D0}" destId="{F3D47350-2F31-4C6D-AADA-32C5C82359E4}" srcOrd="0" destOrd="0" presId="urn:microsoft.com/office/officeart/2005/8/layout/cycle7"/>
    <dgm:cxn modelId="{7EB30673-4C0B-4E75-85D4-F75389FDC909}" type="presOf" srcId="{80816F61-3BDB-4802-B4CE-0B6F4D50887C}" destId="{2B30E4D9-0869-4773-AD36-01A4954B854B}" srcOrd="1" destOrd="0" presId="urn:microsoft.com/office/officeart/2005/8/layout/cycle7"/>
    <dgm:cxn modelId="{FB98CC7E-230C-499C-9EBB-DB8D4948EA1A}" type="presOf" srcId="{83A8D42F-0392-4470-9FF4-6757B343C1F8}" destId="{C3FC85BE-5517-4C9B-9743-64A7A75395E0}" srcOrd="0" destOrd="0" presId="urn:microsoft.com/office/officeart/2005/8/layout/cycle7"/>
    <dgm:cxn modelId="{1EED5C85-7258-4E15-A8F9-9247924E1E07}" type="presOf" srcId="{CAAB1F4F-5C80-4497-9034-DC4A15D50AB4}" destId="{CEA69DB3-5255-45A4-9971-54C44F5CDA6E}" srcOrd="1" destOrd="0" presId="urn:microsoft.com/office/officeart/2005/8/layout/cycle7"/>
    <dgm:cxn modelId="{DFCCA58B-41E0-455F-ACBA-E827BE845C2F}" srcId="{83A8D42F-0392-4470-9FF4-6757B343C1F8}" destId="{E4901DFF-68B5-40C5-ACCE-E053A32B54D0}" srcOrd="2" destOrd="0" parTransId="{25CC72B3-11B6-464C-BB55-0E4D7B3094B6}" sibTransId="{28FB8C42-9191-4AB0-B266-02AE96F14377}"/>
    <dgm:cxn modelId="{7ED8FE94-EB91-4AB0-98F7-8621F745929B}" type="presOf" srcId="{40EF899C-342F-4AFC-84F2-83C1FB8A07E4}" destId="{277C20C8-1208-4B51-8AEE-972B33B6E070}" srcOrd="0" destOrd="0" presId="urn:microsoft.com/office/officeart/2005/8/layout/cycle7"/>
    <dgm:cxn modelId="{9E26DDA8-10BB-4B5A-93A0-F96676B19D43}" type="presOf" srcId="{A41399B7-9AB1-4A1F-9E34-CAE323E89BA0}" destId="{554844DE-7579-404A-87CB-E403C80C5EDF}" srcOrd="0" destOrd="0" presId="urn:microsoft.com/office/officeart/2005/8/layout/cycle7"/>
    <dgm:cxn modelId="{3F8D5EC1-CC0F-422D-9141-A70DCD3FDEA1}" type="presOf" srcId="{28FB8C42-9191-4AB0-B266-02AE96F14377}" destId="{DD859530-862A-433E-88F9-CF3F9C9BA59C}" srcOrd="1" destOrd="0" presId="urn:microsoft.com/office/officeart/2005/8/layout/cycle7"/>
    <dgm:cxn modelId="{D45EFAE9-1E20-4DD3-9803-DB5C2CD42A1C}" type="presOf" srcId="{CAAB1F4F-5C80-4497-9034-DC4A15D50AB4}" destId="{E0E5B36E-53AF-40BB-BD3A-B85887341584}" srcOrd="0" destOrd="0" presId="urn:microsoft.com/office/officeart/2005/8/layout/cycle7"/>
    <dgm:cxn modelId="{D0B724FB-2FA4-4454-9EFE-E266C2CD3EBA}" srcId="{83A8D42F-0392-4470-9FF4-6757B343C1F8}" destId="{40EF899C-342F-4AFC-84F2-83C1FB8A07E4}" srcOrd="1" destOrd="0" parTransId="{21E5746D-5924-4DD8-966A-9F9B05E9F14C}" sibTransId="{80816F61-3BDB-4802-B4CE-0B6F4D50887C}"/>
    <dgm:cxn modelId="{8F330314-1D4D-4BB0-9966-6381362C8FCC}" type="presParOf" srcId="{C3FC85BE-5517-4C9B-9743-64A7A75395E0}" destId="{554844DE-7579-404A-87CB-E403C80C5EDF}" srcOrd="0" destOrd="0" presId="urn:microsoft.com/office/officeart/2005/8/layout/cycle7"/>
    <dgm:cxn modelId="{802B9D4F-63C2-480A-A58C-97C594064606}" type="presParOf" srcId="{C3FC85BE-5517-4C9B-9743-64A7A75395E0}" destId="{E0E5B36E-53AF-40BB-BD3A-B85887341584}" srcOrd="1" destOrd="0" presId="urn:microsoft.com/office/officeart/2005/8/layout/cycle7"/>
    <dgm:cxn modelId="{787D4267-841D-492B-BEAB-66E676523CC6}" type="presParOf" srcId="{E0E5B36E-53AF-40BB-BD3A-B85887341584}" destId="{CEA69DB3-5255-45A4-9971-54C44F5CDA6E}" srcOrd="0" destOrd="0" presId="urn:microsoft.com/office/officeart/2005/8/layout/cycle7"/>
    <dgm:cxn modelId="{C6BFA12A-650A-4C31-B01B-A568A59773A2}" type="presParOf" srcId="{C3FC85BE-5517-4C9B-9743-64A7A75395E0}" destId="{277C20C8-1208-4B51-8AEE-972B33B6E070}" srcOrd="2" destOrd="0" presId="urn:microsoft.com/office/officeart/2005/8/layout/cycle7"/>
    <dgm:cxn modelId="{D2EBA9A0-21A9-4AF6-AF72-A9CB13727607}" type="presParOf" srcId="{C3FC85BE-5517-4C9B-9743-64A7A75395E0}" destId="{5B19931F-0643-4DF8-82C7-038A16C29317}" srcOrd="3" destOrd="0" presId="urn:microsoft.com/office/officeart/2005/8/layout/cycle7"/>
    <dgm:cxn modelId="{7020BB20-9960-4758-A3AE-0995B3C3D483}" type="presParOf" srcId="{5B19931F-0643-4DF8-82C7-038A16C29317}" destId="{2B30E4D9-0869-4773-AD36-01A4954B854B}" srcOrd="0" destOrd="0" presId="urn:microsoft.com/office/officeart/2005/8/layout/cycle7"/>
    <dgm:cxn modelId="{62FECC96-A159-4DF5-9072-15225DE38D46}" type="presParOf" srcId="{C3FC85BE-5517-4C9B-9743-64A7A75395E0}" destId="{F3D47350-2F31-4C6D-AADA-32C5C82359E4}" srcOrd="4" destOrd="0" presId="urn:microsoft.com/office/officeart/2005/8/layout/cycle7"/>
    <dgm:cxn modelId="{0477D938-82C3-4B19-AC96-92415A0D4330}" type="presParOf" srcId="{C3FC85BE-5517-4C9B-9743-64A7A75395E0}" destId="{060A8819-AEB2-4EF7-8114-A8E4196B27EE}" srcOrd="5" destOrd="0" presId="urn:microsoft.com/office/officeart/2005/8/layout/cycle7"/>
    <dgm:cxn modelId="{4992B38F-804F-47B7-81FA-6ABE1B11CD4D}" type="presParOf" srcId="{060A8819-AEB2-4EF7-8114-A8E4196B27EE}" destId="{DD859530-862A-433E-88F9-CF3F9C9BA59C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>
        <a:solidFill>
          <a:srgbClr val="F09283"/>
        </a:solidFill>
      </dgm:spPr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8ED7FC-9FCB-42AC-A81F-DC691B326003}" type="doc">
      <dgm:prSet loTypeId="urn:microsoft.com/office/officeart/2005/8/layout/matrix1" loCatId="matrix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de-DE"/>
        </a:p>
      </dgm:t>
    </dgm:pt>
    <dgm:pt modelId="{757ABDCE-34B6-471F-8513-77F4892954A0}">
      <dgm:prSet phldrT="[Text]" phldr="1"/>
      <dgm:spPr/>
      <dgm:t>
        <a:bodyPr/>
        <a:lstStyle/>
        <a:p>
          <a:endParaRPr lang="de-DE" dirty="0"/>
        </a:p>
      </dgm:t>
    </dgm:pt>
    <dgm:pt modelId="{9E12282A-6BD5-4477-A96A-31E785D4EC0F}" type="sibTrans" cxnId="{52EF6539-76A1-4080-86F3-6A7AF16EB513}">
      <dgm:prSet/>
      <dgm:spPr/>
      <dgm:t>
        <a:bodyPr/>
        <a:lstStyle/>
        <a:p>
          <a:endParaRPr lang="de-DE"/>
        </a:p>
      </dgm:t>
    </dgm:pt>
    <dgm:pt modelId="{9D3799AE-894B-469B-A2E0-4B9E0040AFE3}" type="parTrans" cxnId="{52EF6539-76A1-4080-86F3-6A7AF16EB513}">
      <dgm:prSet/>
      <dgm:spPr/>
      <dgm:t>
        <a:bodyPr/>
        <a:lstStyle/>
        <a:p>
          <a:endParaRPr lang="de-DE"/>
        </a:p>
      </dgm:t>
    </dgm:pt>
    <dgm:pt modelId="{919E122C-4677-4C18-BD0E-6D3CA3D36BB7}" type="pres">
      <dgm:prSet presAssocID="{1D8ED7FC-9FCB-42AC-A81F-DC691B326003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07E0B17-4707-4AA0-8160-512BF09BC634}" type="pres">
      <dgm:prSet presAssocID="{1D8ED7FC-9FCB-42AC-A81F-DC691B326003}" presName="matrix" presStyleCnt="0"/>
      <dgm:spPr/>
    </dgm:pt>
    <dgm:pt modelId="{1AC05761-4B63-494B-A417-6DBBE95E6C8E}" type="pres">
      <dgm:prSet presAssocID="{1D8ED7FC-9FCB-42AC-A81F-DC691B326003}" presName="tile1" presStyleLbl="node1" presStyleIdx="0" presStyleCnt="4" custLinFactNeighborX="-3500"/>
      <dgm:spPr/>
    </dgm:pt>
    <dgm:pt modelId="{FDD285EA-DDF3-4C27-B60B-169B70E6941A}" type="pres">
      <dgm:prSet presAssocID="{1D8ED7FC-9FCB-42AC-A81F-DC691B32600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74AD438-951C-4BAD-9EDC-B7BBBA6FD990}" type="pres">
      <dgm:prSet presAssocID="{1D8ED7FC-9FCB-42AC-A81F-DC691B326003}" presName="tile2" presStyleLbl="node1" presStyleIdx="1" presStyleCnt="4"/>
      <dgm:spPr/>
    </dgm:pt>
    <dgm:pt modelId="{6DB6EDA3-937F-4C9C-8770-4631C1BD719E}" type="pres">
      <dgm:prSet presAssocID="{1D8ED7FC-9FCB-42AC-A81F-DC691B32600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CE0A3AE-7CC8-4D00-A780-094E038FCF0C}" type="pres">
      <dgm:prSet presAssocID="{1D8ED7FC-9FCB-42AC-A81F-DC691B326003}" presName="tile3" presStyleLbl="node1" presStyleIdx="2" presStyleCnt="4"/>
      <dgm:spPr/>
    </dgm:pt>
    <dgm:pt modelId="{0DDD4803-C5F3-4B92-9FE5-BB8285258480}" type="pres">
      <dgm:prSet presAssocID="{1D8ED7FC-9FCB-42AC-A81F-DC691B32600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4A7809D-D33D-4023-B96C-E45311921D7B}" type="pres">
      <dgm:prSet presAssocID="{1D8ED7FC-9FCB-42AC-A81F-DC691B326003}" presName="tile4" presStyleLbl="node1" presStyleIdx="3" presStyleCnt="4"/>
      <dgm:spPr/>
    </dgm:pt>
    <dgm:pt modelId="{6D4AB55E-7A17-45D0-B97E-3548048FA20F}" type="pres">
      <dgm:prSet presAssocID="{1D8ED7FC-9FCB-42AC-A81F-DC691B32600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5C48A837-E670-4E53-9E55-12619137ED27}" type="pres">
      <dgm:prSet presAssocID="{1D8ED7FC-9FCB-42AC-A81F-DC691B326003}" presName="centerTile" presStyleLbl="fgShp" presStyleIdx="0" presStyleCnt="1" custFlipVert="1" custScaleY="3375" custLinFactX="66250" custLinFactY="100000" custLinFactNeighborX="100000" custLinFactNeighborY="137000">
        <dgm:presLayoutVars>
          <dgm:chMax val="0"/>
          <dgm:chPref val="0"/>
        </dgm:presLayoutVars>
      </dgm:prSet>
      <dgm:spPr/>
    </dgm:pt>
  </dgm:ptLst>
  <dgm:cxnLst>
    <dgm:cxn modelId="{52EF6539-76A1-4080-86F3-6A7AF16EB513}" srcId="{1D8ED7FC-9FCB-42AC-A81F-DC691B326003}" destId="{757ABDCE-34B6-471F-8513-77F4892954A0}" srcOrd="0" destOrd="0" parTransId="{9D3799AE-894B-469B-A2E0-4B9E0040AFE3}" sibTransId="{9E12282A-6BD5-4477-A96A-31E785D4EC0F}"/>
    <dgm:cxn modelId="{5A3CB83A-9CBA-43BC-82DC-3EA21BE9F737}" type="presOf" srcId="{1D8ED7FC-9FCB-42AC-A81F-DC691B326003}" destId="{919E122C-4677-4C18-BD0E-6D3CA3D36BB7}" srcOrd="0" destOrd="0" presId="urn:microsoft.com/office/officeart/2005/8/layout/matrix1"/>
    <dgm:cxn modelId="{3E721CD8-CB59-429E-B6B7-BE55278CCEA3}" type="presOf" srcId="{757ABDCE-34B6-471F-8513-77F4892954A0}" destId="{5C48A837-E670-4E53-9E55-12619137ED27}" srcOrd="0" destOrd="0" presId="urn:microsoft.com/office/officeart/2005/8/layout/matrix1"/>
    <dgm:cxn modelId="{05672D2C-3590-4721-B3B8-1F6CA0A7D949}" type="presParOf" srcId="{919E122C-4677-4C18-BD0E-6D3CA3D36BB7}" destId="{807E0B17-4707-4AA0-8160-512BF09BC634}" srcOrd="0" destOrd="0" presId="urn:microsoft.com/office/officeart/2005/8/layout/matrix1"/>
    <dgm:cxn modelId="{8971858D-1060-4BDB-ABD5-FA0077AE20F9}" type="presParOf" srcId="{807E0B17-4707-4AA0-8160-512BF09BC634}" destId="{1AC05761-4B63-494B-A417-6DBBE95E6C8E}" srcOrd="0" destOrd="0" presId="urn:microsoft.com/office/officeart/2005/8/layout/matrix1"/>
    <dgm:cxn modelId="{AA57DC14-07E3-4260-81D8-74F7B01536C5}" type="presParOf" srcId="{807E0B17-4707-4AA0-8160-512BF09BC634}" destId="{FDD285EA-DDF3-4C27-B60B-169B70E6941A}" srcOrd="1" destOrd="0" presId="urn:microsoft.com/office/officeart/2005/8/layout/matrix1"/>
    <dgm:cxn modelId="{A676F645-43A6-485B-90D0-06DE52B73CB3}" type="presParOf" srcId="{807E0B17-4707-4AA0-8160-512BF09BC634}" destId="{174AD438-951C-4BAD-9EDC-B7BBBA6FD990}" srcOrd="2" destOrd="0" presId="urn:microsoft.com/office/officeart/2005/8/layout/matrix1"/>
    <dgm:cxn modelId="{2277A30B-E62F-437D-803F-955F8E96BE92}" type="presParOf" srcId="{807E0B17-4707-4AA0-8160-512BF09BC634}" destId="{6DB6EDA3-937F-4C9C-8770-4631C1BD719E}" srcOrd="3" destOrd="0" presId="urn:microsoft.com/office/officeart/2005/8/layout/matrix1"/>
    <dgm:cxn modelId="{8609CB1B-5227-40A4-A0EB-6B68E2037A38}" type="presParOf" srcId="{807E0B17-4707-4AA0-8160-512BF09BC634}" destId="{0CE0A3AE-7CC8-4D00-A780-094E038FCF0C}" srcOrd="4" destOrd="0" presId="urn:microsoft.com/office/officeart/2005/8/layout/matrix1"/>
    <dgm:cxn modelId="{C4EDBBCF-E52E-499E-896C-AEFEB0A6A8DD}" type="presParOf" srcId="{807E0B17-4707-4AA0-8160-512BF09BC634}" destId="{0DDD4803-C5F3-4B92-9FE5-BB8285258480}" srcOrd="5" destOrd="0" presId="urn:microsoft.com/office/officeart/2005/8/layout/matrix1"/>
    <dgm:cxn modelId="{B46CA114-0AE0-4F48-A087-24D777652070}" type="presParOf" srcId="{807E0B17-4707-4AA0-8160-512BF09BC634}" destId="{04A7809D-D33D-4023-B96C-E45311921D7B}" srcOrd="6" destOrd="0" presId="urn:microsoft.com/office/officeart/2005/8/layout/matrix1"/>
    <dgm:cxn modelId="{A292E200-E959-4B0A-99E5-97B0E62244FF}" type="presParOf" srcId="{807E0B17-4707-4AA0-8160-512BF09BC634}" destId="{6D4AB55E-7A17-45D0-B97E-3548048FA20F}" srcOrd="7" destOrd="0" presId="urn:microsoft.com/office/officeart/2005/8/layout/matrix1"/>
    <dgm:cxn modelId="{02B75E5D-54A5-484D-B452-D46B3055A303}" type="presParOf" srcId="{919E122C-4677-4C18-BD0E-6D3CA3D36BB7}" destId="{5C48A837-E670-4E53-9E55-12619137ED2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C05761-4B63-494B-A417-6DBBE95E6C8E}">
      <dsp:nvSpPr>
        <dsp:cNvPr id="0" name=""/>
        <dsp:cNvSpPr/>
      </dsp:nvSpPr>
      <dsp:spPr>
        <a:xfrm rot="16200000">
          <a:off x="677333" y="-677333"/>
          <a:ext cx="2709333" cy="4064000"/>
        </a:xfrm>
        <a:prstGeom prst="round1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AD438-951C-4BAD-9EDC-B7BBBA6FD990}">
      <dsp:nvSpPr>
        <dsp:cNvPr id="0" name=""/>
        <dsp:cNvSpPr/>
      </dsp:nvSpPr>
      <dsp:spPr>
        <a:xfrm>
          <a:off x="4064000" y="0"/>
          <a:ext cx="4064000" cy="2709333"/>
        </a:xfrm>
        <a:prstGeom prst="round1Rect">
          <a:avLst/>
        </a:prstGeom>
        <a:solidFill>
          <a:schemeClr val="accent6">
            <a:shade val="80000"/>
            <a:hueOff val="38252"/>
            <a:satOff val="-1199"/>
            <a:lumOff val="823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0A3AE-7CC8-4D00-A780-094E038FCF0C}">
      <dsp:nvSpPr>
        <dsp:cNvPr id="0" name=""/>
        <dsp:cNvSpPr/>
      </dsp:nvSpPr>
      <dsp:spPr>
        <a:xfrm rot="10800000">
          <a:off x="0" y="2709333"/>
          <a:ext cx="4064000" cy="2709333"/>
        </a:xfrm>
        <a:prstGeom prst="round1Rect">
          <a:avLst/>
        </a:prstGeom>
        <a:solidFill>
          <a:schemeClr val="accent6">
            <a:shade val="80000"/>
            <a:hueOff val="76503"/>
            <a:satOff val="-2399"/>
            <a:lumOff val="1647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A7809D-D33D-4023-B96C-E45311921D7B}">
      <dsp:nvSpPr>
        <dsp:cNvPr id="0" name=""/>
        <dsp:cNvSpPr/>
      </dsp:nvSpPr>
      <dsp:spPr>
        <a:xfrm rot="5400000">
          <a:off x="4741333" y="2032000"/>
          <a:ext cx="2709333" cy="4064000"/>
        </a:xfrm>
        <a:prstGeom prst="round1Rect">
          <a:avLst/>
        </a:prstGeom>
        <a:solidFill>
          <a:schemeClr val="accent6">
            <a:shade val="80000"/>
            <a:hueOff val="114755"/>
            <a:satOff val="-3598"/>
            <a:lumOff val="2470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48A837-E670-4E53-9E55-12619137ED27}">
      <dsp:nvSpPr>
        <dsp:cNvPr id="0" name=""/>
        <dsp:cNvSpPr/>
      </dsp:nvSpPr>
      <dsp:spPr>
        <a:xfrm flipV="1">
          <a:off x="5689599" y="5372946"/>
          <a:ext cx="2438400" cy="45720"/>
        </a:xfrm>
        <a:prstGeom prst="roundRect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 dirty="0"/>
        </a:p>
      </dsp:txBody>
      <dsp:txXfrm rot="10800000">
        <a:off x="5691831" y="5375178"/>
        <a:ext cx="2433936" cy="412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44DE-7579-404A-87CB-E403C80C5EDF}">
      <dsp:nvSpPr>
        <dsp:cNvPr id="0" name=""/>
        <dsp:cNvSpPr/>
      </dsp:nvSpPr>
      <dsp:spPr>
        <a:xfrm>
          <a:off x="3569400" y="0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Lehrkräfte</a:t>
          </a:r>
        </a:p>
      </dsp:txBody>
      <dsp:txXfrm>
        <a:off x="3596452" y="27052"/>
        <a:ext cx="1793121" cy="869508"/>
      </dsp:txXfrm>
    </dsp:sp>
    <dsp:sp modelId="{E0E5B36E-53AF-40BB-BD3A-B85887341584}">
      <dsp:nvSpPr>
        <dsp:cNvPr id="0" name=""/>
        <dsp:cNvSpPr/>
      </dsp:nvSpPr>
      <dsp:spPr>
        <a:xfrm rot="3600456">
          <a:off x="4774566" y="1620796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/>
        </a:p>
      </dsp:txBody>
      <dsp:txXfrm>
        <a:off x="4871545" y="1685449"/>
        <a:ext cx="767392" cy="193958"/>
      </dsp:txXfrm>
    </dsp:sp>
    <dsp:sp modelId="{277C20C8-1208-4B51-8AEE-972B33B6E070}">
      <dsp:nvSpPr>
        <dsp:cNvPr id="0" name=""/>
        <dsp:cNvSpPr/>
      </dsp:nvSpPr>
      <dsp:spPr>
        <a:xfrm>
          <a:off x="5093857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Konzepte</a:t>
          </a:r>
        </a:p>
      </dsp:txBody>
      <dsp:txXfrm>
        <a:off x="5120909" y="2668296"/>
        <a:ext cx="1793121" cy="869508"/>
      </dsp:txXfrm>
    </dsp:sp>
    <dsp:sp modelId="{5B19931F-0643-4DF8-82C7-038A16C29317}">
      <dsp:nvSpPr>
        <dsp:cNvPr id="0" name=""/>
        <dsp:cNvSpPr/>
      </dsp:nvSpPr>
      <dsp:spPr>
        <a:xfrm rot="10800000">
          <a:off x="4012338" y="2941419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/>
        </a:p>
      </dsp:txBody>
      <dsp:txXfrm rot="10800000">
        <a:off x="4109317" y="3006072"/>
        <a:ext cx="767392" cy="193958"/>
      </dsp:txXfrm>
    </dsp:sp>
    <dsp:sp modelId="{F3D47350-2F31-4C6D-AADA-32C5C82359E4}">
      <dsp:nvSpPr>
        <dsp:cNvPr id="0" name=""/>
        <dsp:cNvSpPr/>
      </dsp:nvSpPr>
      <dsp:spPr>
        <a:xfrm>
          <a:off x="2044944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Technik</a:t>
          </a:r>
        </a:p>
      </dsp:txBody>
      <dsp:txXfrm>
        <a:off x="2071996" y="2668296"/>
        <a:ext cx="1793121" cy="869508"/>
      </dsp:txXfrm>
    </dsp:sp>
    <dsp:sp modelId="{060A8819-AEB2-4EF7-8114-A8E4196B27EE}">
      <dsp:nvSpPr>
        <dsp:cNvPr id="0" name=""/>
        <dsp:cNvSpPr/>
      </dsp:nvSpPr>
      <dsp:spPr>
        <a:xfrm rot="17999544">
          <a:off x="3250109" y="1620796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/>
        </a:p>
      </dsp:txBody>
      <dsp:txXfrm>
        <a:off x="3347088" y="1685449"/>
        <a:ext cx="767392" cy="1939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rgbClr val="F0928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C05761-4B63-494B-A417-6DBBE95E6C8E}">
      <dsp:nvSpPr>
        <dsp:cNvPr id="0" name=""/>
        <dsp:cNvSpPr/>
      </dsp:nvSpPr>
      <dsp:spPr>
        <a:xfrm rot="16200000">
          <a:off x="677333" y="-677333"/>
          <a:ext cx="2709333" cy="4064000"/>
        </a:xfrm>
        <a:prstGeom prst="round1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AD438-951C-4BAD-9EDC-B7BBBA6FD990}">
      <dsp:nvSpPr>
        <dsp:cNvPr id="0" name=""/>
        <dsp:cNvSpPr/>
      </dsp:nvSpPr>
      <dsp:spPr>
        <a:xfrm>
          <a:off x="4064000" y="0"/>
          <a:ext cx="4064000" cy="2709333"/>
        </a:xfrm>
        <a:prstGeom prst="round1Rect">
          <a:avLst/>
        </a:prstGeom>
        <a:solidFill>
          <a:schemeClr val="accent6">
            <a:shade val="80000"/>
            <a:hueOff val="38252"/>
            <a:satOff val="-1199"/>
            <a:lumOff val="823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0A3AE-7CC8-4D00-A780-094E038FCF0C}">
      <dsp:nvSpPr>
        <dsp:cNvPr id="0" name=""/>
        <dsp:cNvSpPr/>
      </dsp:nvSpPr>
      <dsp:spPr>
        <a:xfrm rot="10800000">
          <a:off x="0" y="2709333"/>
          <a:ext cx="4064000" cy="2709333"/>
        </a:xfrm>
        <a:prstGeom prst="round1Rect">
          <a:avLst/>
        </a:prstGeom>
        <a:solidFill>
          <a:schemeClr val="accent6">
            <a:shade val="80000"/>
            <a:hueOff val="76503"/>
            <a:satOff val="-2399"/>
            <a:lumOff val="1647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A7809D-D33D-4023-B96C-E45311921D7B}">
      <dsp:nvSpPr>
        <dsp:cNvPr id="0" name=""/>
        <dsp:cNvSpPr/>
      </dsp:nvSpPr>
      <dsp:spPr>
        <a:xfrm rot="5400000">
          <a:off x="4741333" y="2032000"/>
          <a:ext cx="2709333" cy="4064000"/>
        </a:xfrm>
        <a:prstGeom prst="round1Rect">
          <a:avLst/>
        </a:prstGeom>
        <a:solidFill>
          <a:schemeClr val="accent6">
            <a:shade val="80000"/>
            <a:hueOff val="114755"/>
            <a:satOff val="-3598"/>
            <a:lumOff val="2470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48A837-E670-4E53-9E55-12619137ED27}">
      <dsp:nvSpPr>
        <dsp:cNvPr id="0" name=""/>
        <dsp:cNvSpPr/>
      </dsp:nvSpPr>
      <dsp:spPr>
        <a:xfrm flipV="1">
          <a:off x="5689599" y="5372946"/>
          <a:ext cx="2438400" cy="45720"/>
        </a:xfrm>
        <a:prstGeom prst="roundRect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 dirty="0"/>
        </a:p>
      </dsp:txBody>
      <dsp:txXfrm rot="10800000">
        <a:off x="5691831" y="5375178"/>
        <a:ext cx="2433936" cy="41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44161E4-888E-40FC-BC86-245750608A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CE69D4-A583-4FB4-862D-7D2AE84D65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AFED6-B449-413F-9022-5E7BB5781194}" type="datetime1">
              <a:rPr lang="de-DE" smtClean="0"/>
              <a:t>22.06.2023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A0B40D-49D9-420B-871A-DEA47438E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7D8F6B-C109-45B7-84B5-9A345AF33C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2C252-D5FD-4A7E-8923-A4B5A82346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056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3F462-0CAB-48D1-A3D8-6DC37F8948D5}" type="datetime1">
              <a:rPr lang="de-DE" smtClean="0"/>
              <a:pPr/>
              <a:t>22.06.2023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Textmasterformate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2CBB3-1755-49E4-8B50-FCC2B99F2D53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6379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1187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2CBB3-1755-49E4-8B50-FCC2B99F2D5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71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2CBB3-1755-49E4-8B50-FCC2B99F2D5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263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2CBB3-1755-49E4-8B50-FCC2B99F2D5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80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476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7298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2CBB3-1755-49E4-8B50-FCC2B99F2D5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609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4148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405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2CBB3-1755-49E4-8B50-FCC2B99F2D5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779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2CBB3-1755-49E4-8B50-FCC2B99F2D5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169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2CBB3-1755-49E4-8B50-FCC2B99F2D5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801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897CC9-9224-4535-BC80-BA4B4B991D12}" type="datetime1">
              <a:rPr lang="de-DE" noProof="0" smtClean="0"/>
              <a:t>22.06.2023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8606" y="798973"/>
            <a:ext cx="914400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78A260-95D8-4C16-8AF1-A3279A2A8958}" type="datetime1">
              <a:rPr lang="de-DE" noProof="0" smtClean="0"/>
              <a:t>22.06.2023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6" name="Gerader Verbinde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40F182-DC1C-41BE-9AE6-289634FE06CB}" type="datetime1">
              <a:rPr lang="de-DE" noProof="0" smtClean="0"/>
              <a:t>22.06.2023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1F9259-0702-417E-B14C-0B5A73E27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BD51B-641D-4D5A-9AF8-3A1F4E4890A6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D470F9-970B-4FE6-8CAE-009767D7D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6D1254-F539-4292-835A-DC5F2359D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11946-72F9-443B-842C-D0FD0E7E638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42484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0C501-178B-4569-A42B-1347E028F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6DC47-B3DD-4478-AC20-B12C8E195A48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2837DA-EAD8-4D8C-98B6-8086F48B5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5CB690-E56C-4490-ACA3-3CE2E2A56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6EFF5-BCAD-4851-A802-FCB0468B832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85568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FBD7E1-15FE-4609-8EA1-67EBAF3DE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60D1A-3AC8-412D-8487-85C31725A071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12B6E5-253D-4488-896D-4DDA1445F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DAE4C4-90B4-4C5E-B4FE-07DDBEA03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251E0-C16F-4807-BCE7-CBFAF8E84CF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07939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4436B79C-90CE-46FA-88EB-8A0D4182C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7987-D816-4FF0-9C97-AFEA522B8B20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636BBCD-9AE9-4F33-A564-2B1117891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F439057-2728-424D-96D3-3CBA636DB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0B00BA-A1FD-49A8-9A52-DCD62814ECA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97389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548CE9D1-C1D2-40BA-B2E3-4F3E1874D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9CD66-795D-4588-83A1-0F39223C662D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7F05B0CB-9AA2-4666-837B-18EEEDB56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D137F30-9F0E-4E5D-92DE-BA3745A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8DD8A-FA21-468B-8D3D-6B3E95A3E65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06206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34EB05BA-36A5-4699-A541-9AFAA13D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D08DA-C0A1-4A12-B24D-DCD09DA19BA3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71D0DD9A-AFD8-4415-9679-67A1AFDB3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7C3DDD88-C610-4C22-BAD3-280FDFE6B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5D7AA-A1CC-4B81-A1A7-E5C04E9C5EF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08557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36B39121-BD74-41B0-B28D-0BD2BB62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7BDAF-6CD4-43CE-9A83-31E7944F51E8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AFF2403E-1A4C-4A67-AAA7-ED833938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4111DCF3-CC9E-4097-AAA6-7A02FC51A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A0C8A-26EB-4AFC-911A-5EB6DA2B94D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65350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0BF91B30-570B-4450-9B5C-3F950514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1F73F-6FC3-499F-83EF-2570EE216902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1E6159B8-5870-4F5F-9CBF-D0360DDCD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01A6B2B3-F6BD-42C6-9BB9-41CDC410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C1542-1A27-443C-9888-4360498A23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021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8EDA4D-AE24-4054-8182-C1F45AE7B280}" type="datetime1">
              <a:rPr lang="de-DE" noProof="0" smtClean="0"/>
              <a:t>22.06.2023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3" name="Gerader Verbinde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270936E-4D8E-4717-A707-59A49A540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8D0E0-DE1A-4393-B16D-86DCAC921175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131B0DCC-34A3-4BE9-9604-02E9D50D0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3CF4F2DD-D48C-473E-977C-A3087F7AB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1A3BF-8369-46B8-A88F-EF4B3277A88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08846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BF054C-4A67-407B-94F6-DA7A9B129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9E391-6E3F-471A-8F7F-FE880F69C459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29F605-90B3-423C-9601-103824949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B33677-687B-49FB-BFD6-1D0B84C31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142382-DEF1-4324-9EE0-8A7DB9749F5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09374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6F1FB6-98A5-43B1-AAAF-48C7383F1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DF3CC-CD58-40F8-B00E-19B2BA8C790F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EC59B0-DBF6-40A3-85D2-432D5F7D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77CC15-452A-4982-BE2D-C3E01B2E5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EEEC0-A9A7-400C-8F6A-1279720FD85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6283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F81999-B096-433E-B831-D63018A81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761DD-F345-4C69-B30C-EE98AADB7C06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2E3B11-36A8-4A78-91AD-A3831D21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C2004C-F9AE-4A79-8BBC-6F988682E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6F8C9-B52F-44C7-890C-7409FE53436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87533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A8BD3439-A80A-47B1-98CC-74E8DB6641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8D5332B-A54E-403D-BA15-4B349F43A9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AE2DDEAA-D275-4B46-B20A-3F71D81F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1F546-D8F9-4C07-9A7C-2566222DB924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AC28D937-BBBE-42E6-8753-D8AAD1E7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8A194ADB-2CE5-4343-AD6E-B494DBE1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18185-2A0E-4FD8-937A-A966F42B90D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068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7914BC1A-C900-453E-AF9B-A0D69C7213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68E62E8-A9DB-4940-A592-EE02AF2EDB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131223BF-A683-4809-8B48-1F837551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1EA2E-684D-4122-AD30-BE149B8D0720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1C60B01D-7456-45E9-B26F-754F0BA6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C09D869F-EFE2-4603-8675-15A462D8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88A51-D0D9-43B8-A8DD-757BA9AD073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35043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6">
            <a:extLst>
              <a:ext uri="{FF2B5EF4-FFF2-40B4-BE49-F238E27FC236}">
                <a16:creationId xmlns:a16="http://schemas.microsoft.com/office/drawing/2014/main" id="{68C02BAB-5D18-459A-AC0C-D1131D5B55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C462169-A4B6-4435-A1CA-F5CC9D111A9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1F1F7841-01B6-442C-AB68-ACA881C0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591E3-8863-43AF-8B2B-C9786C815B17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E4DED5B5-76DC-46AA-9545-6DEFA3733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885A9B98-C43D-45A4-B6BC-C81CFD4B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0BC85-6B93-4F25-AE72-EB8780A47F9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16595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F9C4E77-E0A8-4B61-9A52-CFF3EBE393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3033D99-95AF-489C-A0E6-4731B2A549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Datumsplatzhalter 6">
            <a:extLst>
              <a:ext uri="{FF2B5EF4-FFF2-40B4-BE49-F238E27FC236}">
                <a16:creationId xmlns:a16="http://schemas.microsoft.com/office/drawing/2014/main" id="{614B787E-CA98-473B-9597-F65F86F8C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6D41A-0A34-4350-9FD1-6BCEF2822D30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E43E1AEB-E372-4C4B-8659-B76CF47F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00BF7065-2FB4-488C-8125-6D3813229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C35A7-C72C-4518-8E28-24918270CA5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38872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6">
            <a:extLst>
              <a:ext uri="{FF2B5EF4-FFF2-40B4-BE49-F238E27FC236}">
                <a16:creationId xmlns:a16="http://schemas.microsoft.com/office/drawing/2014/main" id="{1CA664A6-394E-4B4C-BD73-78FCA6791F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9C2ED4F-8465-4A32-AB4D-9B2143CA80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E61B9165-9407-4619-9BC9-960CDDC97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5541D-F10C-4A45-9C80-60993149B939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97315F4D-AF21-4636-84A2-2E10FE9F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28C371C2-22D5-431B-9267-3244C811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0AC2C-96DF-4175-8C59-66C8BEB9AA8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01027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>
            <a:extLst>
              <a:ext uri="{FF2B5EF4-FFF2-40B4-BE49-F238E27FC236}">
                <a16:creationId xmlns:a16="http://schemas.microsoft.com/office/drawing/2014/main" id="{B451AE2E-83F5-4843-9A50-39B49EA01F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8564AD3-B977-4410-BF72-8BCAC32DB72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59C2E63D-D7EC-44E1-845C-91E5A4270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686F-399A-4765-9F79-0011C69FE530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D63575E7-ABB9-44D9-9316-097564D9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6014DD1B-F041-41E9-B690-8CBF0BD71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105F8-9A35-49F9-A42C-EE7E9374DE1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598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CF7C8B-2447-41A2-BE13-0B8FAB389016}" type="datetime1">
              <a:rPr lang="de-DE" noProof="0" smtClean="0"/>
              <a:t>22.06.2023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6">
            <a:extLst>
              <a:ext uri="{FF2B5EF4-FFF2-40B4-BE49-F238E27FC236}">
                <a16:creationId xmlns:a16="http://schemas.microsoft.com/office/drawing/2014/main" id="{41C05B56-6039-42CD-8306-52D56315BA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EDC077B-07FD-4351-BE68-2FF4282FB15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D0188CE0-23B0-4683-A8D5-BBD289D6D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01649-EC9B-4F87-871C-900503211150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AF99CB28-681D-4ADD-B8A8-7C6D02481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0AF73F71-B408-45F0-A5E6-CF6956E42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372DC-1196-4983-A20F-8063F2728FB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86103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6">
            <a:extLst>
              <a:ext uri="{FF2B5EF4-FFF2-40B4-BE49-F238E27FC236}">
                <a16:creationId xmlns:a16="http://schemas.microsoft.com/office/drawing/2014/main" id="{3BD2D27F-0DED-4A5B-B191-E6271D5D1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6C0C643-6DF3-4E2D-807F-B6102C87AEE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EE0E8985-08BF-46CE-852C-44C52AF6D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4507A-6D86-42CB-93C7-72DCD942192F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02435372-BDDE-4CBB-A617-137408328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254A05D2-38B6-4BBA-89E2-6105E56B1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0CD615-3985-4FA6-886C-A2BCC7B4530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855243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B4A42F-702C-4190-8687-046295DE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9B215-6AC7-405B-AC90-F5A5E8FB5322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F3CAA0-D349-4038-ABE6-A4054F60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B3B337-CF77-474A-B62B-9E6765BD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7E57FF-4F82-4A56-B49A-CE97D499896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0672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107E2C-37E2-4C06-AD16-8B28ED960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0265A-5ED8-4043-8B9E-08F2FA046D8A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8CDEDC-0BE9-4DF9-AE1C-748910592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0789D6-EC58-4E9B-B092-713CA8832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F931C-FA60-490D-BD2D-E22AAD36D55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94937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29408B-E132-4B70-BA54-DEFA65A21A84}" type="datetime1">
              <a:rPr lang="de-DE" noProof="0" smtClean="0"/>
              <a:t>22.06.2023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5" name="Gerader Verbinde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61C31-E6BA-4653-AFBF-66D1572732D7}" type="datetime1">
              <a:rPr lang="de-DE" noProof="0" smtClean="0"/>
              <a:t>22.06.2023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9" name="Gerader Verbinde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D6EBA3-C0D8-4D35-A3E0-420A347EA609}" type="datetime1">
              <a:rPr lang="de-DE" noProof="0" smtClean="0"/>
              <a:t>22.06.2023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5" name="Gerader Verbinde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5D72CA-0F91-46F3-BA88-CB9FDC632ED1}" type="datetime1">
              <a:rPr lang="de-DE" noProof="0" smtClean="0"/>
              <a:t>22.06.2023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95918C-CB46-438A-A656-3A84151FD4EA}" type="datetime1">
              <a:rPr lang="de-DE" noProof="0" smtClean="0"/>
              <a:t>22.06.2023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htec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htec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9403C24-036C-4863-B341-1C0BAAE15C60}" type="datetime1">
              <a:rPr lang="de-DE" noProof="0" smtClean="0"/>
              <a:t>22.06.2023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1" name="Gerader Verbinde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758017-E439-4E27-ACE2-F978BFA73774}" type="datetime1">
              <a:rPr lang="de-DE" noProof="0" smtClean="0"/>
              <a:t>22.06.2023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7072" y="798973"/>
            <a:ext cx="914007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pPr/>
              <a:t>‹Nr.›</a:t>
            </a:fld>
            <a:endParaRPr lang="de-DE" noProof="0"/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52F61AC0-281C-4B67-8D06-7373DD2E40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E26FE50C-C961-46E9-B69E-F485CA5722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Formatvorlagen des Textmasters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64BED5-83E8-4D5A-9D76-FC0D2D9760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580AAF-DE33-49D1-810C-52ABF6692036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5D8382-688C-4811-9C25-985F52DEA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553D3E-F356-4DF3-846A-55DA227B4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F37B7E9-F05A-4EB5-8CE2-A1B5E82A53A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2434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tzhalter 1">
            <a:extLst>
              <a:ext uri="{FF2B5EF4-FFF2-40B4-BE49-F238E27FC236}">
                <a16:creationId xmlns:a16="http://schemas.microsoft.com/office/drawing/2014/main" id="{17BB65F6-DB60-4555-8B2B-90E8AA214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2051" name="Textplatzhalter 2">
            <a:extLst>
              <a:ext uri="{FF2B5EF4-FFF2-40B4-BE49-F238E27FC236}">
                <a16:creationId xmlns:a16="http://schemas.microsoft.com/office/drawing/2014/main" id="{26DF7E64-252A-4F8F-8BD4-7FF01E947D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Formatvorlagen des Textmasters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BA9C03-9154-43A2-98B4-4A7D045CE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B8DC51-7A75-4BE3-9D51-1B8DB8E773E0}" type="datetimeFigureOut">
              <a:rPr lang="de-DE"/>
              <a:pPr>
                <a:defRPr/>
              </a:pPr>
              <a:t>22.06.2023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1FE40D-F0CE-41EF-B5FC-3D804249C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8FDF9A-C59E-4F9E-96B6-121543C20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7882BC0-AC9C-4AFF-BAA9-2ED40B47061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1459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8/10/26/style/digital-divide-screens-schools.html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obblume.de/2019/10/02/digital-das-dagstuhl-dreieck-eine-grafische-aufbereitung-excitingedu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4.0/deed.de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7" Type="http://schemas.openxmlformats.org/officeDocument/2006/relationships/image" Target="../media/image77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760.png"/><Relationship Id="rId4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dienwelten.schul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hteck 10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6" name="Rechteck 12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cxnSp>
        <p:nvCxnSpPr>
          <p:cNvPr id="27" name="Gerader Verbinder 14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itel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de-DE" dirty="0"/>
          </a:p>
        </p:txBody>
      </p:sp>
      <p:pic>
        <p:nvPicPr>
          <p:cNvPr id="29" name="Bild 18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Gerader Verbinder 20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0523B307-CB2A-791E-6EFB-8D2666AE4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8535" y="2703939"/>
            <a:ext cx="1821940" cy="2551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1">
            <a:extLst>
              <a:ext uri="{FF2B5EF4-FFF2-40B4-BE49-F238E27FC236}">
                <a16:creationId xmlns:a16="http://schemas.microsoft.com/office/drawing/2014/main" id="{E5335DA8-846F-162A-B067-E7F4F0C4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4202" y="2697917"/>
            <a:ext cx="1812047" cy="2563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0B031B7-68C1-B161-338F-10DA6706A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086" y="2703158"/>
            <a:ext cx="1793572" cy="2541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714F734-2D71-DFE0-ADF7-8A63D3B64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5429" y="2697917"/>
            <a:ext cx="1796488" cy="2551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972CE6F-14B5-9A73-544D-1E1208D4C54D}"/>
              </a:ext>
            </a:extLst>
          </p:cNvPr>
          <p:cNvSpPr txBox="1"/>
          <p:nvPr/>
        </p:nvSpPr>
        <p:spPr>
          <a:xfrm>
            <a:off x="1323974" y="1126000"/>
            <a:ext cx="10296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3200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Medienbildung und digitale Bildung in der Sekundarstufe I</a:t>
            </a:r>
          </a:p>
        </p:txBody>
      </p:sp>
    </p:spTree>
    <p:extLst>
      <p:ext uri="{BB962C8B-B14F-4D97-AF65-F5344CB8AC3E}">
        <p14:creationId xmlns:p14="http://schemas.microsoft.com/office/powerpoint/2010/main" val="3738715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chseck 4">
            <a:extLst>
              <a:ext uri="{FF2B5EF4-FFF2-40B4-BE49-F238E27FC236}">
                <a16:creationId xmlns:a16="http://schemas.microsoft.com/office/drawing/2014/main" id="{E8319181-A507-4888-9CEA-14429D8AFA5A}"/>
              </a:ext>
            </a:extLst>
          </p:cNvPr>
          <p:cNvSpPr/>
          <p:nvPr/>
        </p:nvSpPr>
        <p:spPr>
          <a:xfrm>
            <a:off x="959290" y="2177877"/>
            <a:ext cx="3039763" cy="2502243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Warum Medienbildung?</a:t>
            </a:r>
          </a:p>
        </p:txBody>
      </p:sp>
      <p:sp>
        <p:nvSpPr>
          <p:cNvPr id="6" name="Sechseck 5">
            <a:extLst>
              <a:ext uri="{FF2B5EF4-FFF2-40B4-BE49-F238E27FC236}">
                <a16:creationId xmlns:a16="http://schemas.microsoft.com/office/drawing/2014/main" id="{1DF5A8F3-D73D-400F-A3A3-0957FCE76025}"/>
              </a:ext>
            </a:extLst>
          </p:cNvPr>
          <p:cNvSpPr/>
          <p:nvPr/>
        </p:nvSpPr>
        <p:spPr>
          <a:xfrm>
            <a:off x="4395980" y="2177874"/>
            <a:ext cx="3039763" cy="2502243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Wie nehme ich das Kollegium mit?</a:t>
            </a:r>
          </a:p>
        </p:txBody>
      </p:sp>
      <p:sp>
        <p:nvSpPr>
          <p:cNvPr id="7" name="Sechseck 6">
            <a:extLst>
              <a:ext uri="{FF2B5EF4-FFF2-40B4-BE49-F238E27FC236}">
                <a16:creationId xmlns:a16="http://schemas.microsoft.com/office/drawing/2014/main" id="{775A7DF2-116A-4DF4-9ED7-F6B12D2D98AE}"/>
              </a:ext>
            </a:extLst>
          </p:cNvPr>
          <p:cNvSpPr/>
          <p:nvPr/>
        </p:nvSpPr>
        <p:spPr>
          <a:xfrm>
            <a:off x="7832670" y="2177875"/>
            <a:ext cx="3039763" cy="2502243"/>
          </a:xfrm>
          <a:prstGeom prst="hexagon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Wie kann man es konkret umsetzen?</a:t>
            </a:r>
          </a:p>
        </p:txBody>
      </p:sp>
    </p:spTree>
    <p:extLst>
      <p:ext uri="{BB962C8B-B14F-4D97-AF65-F5344CB8AC3E}">
        <p14:creationId xmlns:p14="http://schemas.microsoft.com/office/powerpoint/2010/main" val="41883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6E4F06-19FC-7E3C-D086-3BE5141C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Digitale Teilhabe</a:t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87D9C7-97E9-D042-B451-8AE7B411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794" y="2168496"/>
            <a:ext cx="3536411" cy="357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41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6E4F06-19FC-7E3C-D086-3BE5141C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Digitale Teilhabe/Souveränität</a:t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87D9C7-97E9-D042-B451-8AE7B411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794" y="2168496"/>
            <a:ext cx="3536411" cy="357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61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922FE6-A357-BF9B-2C44-B26D37A9A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788B14-4DAD-79F1-F3A8-7CD3699F9F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TikTok – Wissenschaftskommunikation.de">
            <a:extLst>
              <a:ext uri="{FF2B5EF4-FFF2-40B4-BE49-F238E27FC236}">
                <a16:creationId xmlns:a16="http://schemas.microsoft.com/office/drawing/2014/main" id="{FF2DC0B1-2688-74EE-889E-68AF3F745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9" y="2660073"/>
            <a:ext cx="3509047" cy="197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52865CB-7A06-195A-9417-21C7AF8BF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369" y="2660072"/>
            <a:ext cx="3659014" cy="197383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6F8ADE0-51B1-CDF6-3E09-9481B1149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632" y="2660072"/>
            <a:ext cx="3507417" cy="197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7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9AB26DBC-1F7F-4AC0-A88C-69712701E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F099884-7695-4976-8EBD-ECB5AF053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3" name="Titel 1">
            <a:extLst>
              <a:ext uri="{FF2B5EF4-FFF2-40B4-BE49-F238E27FC236}">
                <a16:creationId xmlns:a16="http://schemas.microsoft.com/office/drawing/2014/main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476" y="1468464"/>
            <a:ext cx="2858835" cy="1873219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Die Snapchat Flamme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32F6B6B9-C579-41A6-A7D1-A7AB4AA6D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632237" y="482171"/>
            <a:chExt cx="7560115" cy="5149101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C0B55B5-5A26-423B-ACDC-B151A280A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AD2DF8D-6B65-43EB-86A8-9DB52572A0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4163961-0280-48BA-BC84-97E03B00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20" y="977099"/>
            <a:ext cx="6598806" cy="41362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5B437B5-DEAA-D622-EF7F-AE3E49C9B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222" y="1392311"/>
            <a:ext cx="6282919" cy="3314240"/>
          </a:xfrm>
          <a:prstGeom prst="rect">
            <a:avLst/>
          </a:prstGeom>
        </p:spPr>
      </p:pic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BFAC20BB-5902-4D8F-9A2A-E4B516EF3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0960" y="3526496"/>
            <a:ext cx="2844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7" name="Picture 116">
            <a:extLst>
              <a:ext uri="{FF2B5EF4-FFF2-40B4-BE49-F238E27FC236}">
                <a16:creationId xmlns:a16="http://schemas.microsoft.com/office/drawing/2014/main" id="{FC7852F8-6371-4D0E-ADF1-AD67B8FD8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60356817-A471-4572-AE96-579F6D6BF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413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E8994-8583-FCD8-C12B-8276C9EF5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E5BB478-5803-E803-AF79-E05BDC324D4B}"/>
              </a:ext>
            </a:extLst>
          </p:cNvPr>
          <p:cNvGrpSpPr>
            <a:grpSpLocks/>
          </p:cNvGrpSpPr>
          <p:nvPr/>
        </p:nvGrpSpPr>
        <p:grpSpPr bwMode="auto">
          <a:xfrm>
            <a:off x="3308350" y="2239846"/>
            <a:ext cx="5575300" cy="2820987"/>
            <a:chOff x="-117212" y="194424"/>
            <a:chExt cx="2882027" cy="1402953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059C6BC5-CBE2-135F-1DC6-2796B7EB532B}"/>
                </a:ext>
              </a:extLst>
            </p:cNvPr>
            <p:cNvSpPr/>
            <p:nvPr/>
          </p:nvSpPr>
          <p:spPr>
            <a:xfrm>
              <a:off x="-117212" y="194424"/>
              <a:ext cx="2805709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hteck: abgerundete Ecken 4">
              <a:extLst>
                <a:ext uri="{FF2B5EF4-FFF2-40B4-BE49-F238E27FC236}">
                  <a16:creationId xmlns:a16="http://schemas.microsoft.com/office/drawing/2014/main" id="{B2B08204-4AA9-44C6-9C6D-A3AC6D016300}"/>
                </a:ext>
              </a:extLst>
            </p:cNvPr>
            <p:cNvSpPr txBox="1"/>
            <p:nvPr/>
          </p:nvSpPr>
          <p:spPr>
            <a:xfrm>
              <a:off x="41168" y="276533"/>
              <a:ext cx="2723647" cy="1320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Die Schülerinnen und Schüler werden </a:t>
              </a:r>
              <a:r>
                <a:rPr kumimoji="0" lang="de-D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mündige Nutzer </a:t>
              </a:r>
              <a:r>
                <a:rPr kumimoji="0" lang="de-D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von digitalen Medien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8525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2BE23D-8A52-442B-979E-B5BAF55ED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4D46D755-1D86-FFA4-E87E-77B29ED78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4450" y="2122415"/>
            <a:ext cx="1831363" cy="183136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C43F5C4-0E8E-2D71-5691-792517E08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762" y="2122415"/>
            <a:ext cx="1831363" cy="183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FF272B2-3D99-13A0-5959-D1A531A75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125" y="2119848"/>
            <a:ext cx="1825013" cy="182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A1CB6E5-11FD-50DE-24C4-47FBE818B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125" y="3925055"/>
            <a:ext cx="1831364" cy="183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3519D86-DF06-1468-BA65-E2F340238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761" y="3925054"/>
            <a:ext cx="1831363" cy="183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7CDBC99-9620-4A48-12C6-90D0A8380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73" y="3950222"/>
            <a:ext cx="1808088" cy="18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9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chseck 4">
            <a:extLst>
              <a:ext uri="{FF2B5EF4-FFF2-40B4-BE49-F238E27FC236}">
                <a16:creationId xmlns:a16="http://schemas.microsoft.com/office/drawing/2014/main" id="{E8319181-A507-4888-9CEA-14429D8AFA5A}"/>
              </a:ext>
            </a:extLst>
          </p:cNvPr>
          <p:cNvSpPr/>
          <p:nvPr/>
        </p:nvSpPr>
        <p:spPr>
          <a:xfrm>
            <a:off x="959290" y="2177877"/>
            <a:ext cx="3039763" cy="2502243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Warum Medienbildung?</a:t>
            </a:r>
          </a:p>
        </p:txBody>
      </p:sp>
      <p:sp>
        <p:nvSpPr>
          <p:cNvPr id="6" name="Sechseck 5">
            <a:extLst>
              <a:ext uri="{FF2B5EF4-FFF2-40B4-BE49-F238E27FC236}">
                <a16:creationId xmlns:a16="http://schemas.microsoft.com/office/drawing/2014/main" id="{1DF5A8F3-D73D-400F-A3A3-0957FCE76025}"/>
              </a:ext>
            </a:extLst>
          </p:cNvPr>
          <p:cNvSpPr/>
          <p:nvPr/>
        </p:nvSpPr>
        <p:spPr>
          <a:xfrm>
            <a:off x="4395980" y="2177874"/>
            <a:ext cx="3039763" cy="2502243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Wie nehme ich das Kollegium mit?</a:t>
            </a:r>
          </a:p>
        </p:txBody>
      </p:sp>
      <p:sp>
        <p:nvSpPr>
          <p:cNvPr id="7" name="Sechseck 6">
            <a:extLst>
              <a:ext uri="{FF2B5EF4-FFF2-40B4-BE49-F238E27FC236}">
                <a16:creationId xmlns:a16="http://schemas.microsoft.com/office/drawing/2014/main" id="{775A7DF2-116A-4DF4-9ED7-F6B12D2D98AE}"/>
              </a:ext>
            </a:extLst>
          </p:cNvPr>
          <p:cNvSpPr/>
          <p:nvPr/>
        </p:nvSpPr>
        <p:spPr>
          <a:xfrm>
            <a:off x="7832670" y="2177875"/>
            <a:ext cx="3039763" cy="2502243"/>
          </a:xfrm>
          <a:prstGeom prst="hexagon">
            <a:avLst/>
          </a:prstGeom>
          <a:solidFill>
            <a:srgbClr val="00206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Wie kann man es konkret umsetzen?</a:t>
            </a:r>
          </a:p>
        </p:txBody>
      </p:sp>
    </p:spTree>
    <p:extLst>
      <p:ext uri="{BB962C8B-B14F-4D97-AF65-F5344CB8AC3E}">
        <p14:creationId xmlns:p14="http://schemas.microsoft.com/office/powerpoint/2010/main" val="14344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A2314-F61D-A09B-92CB-AFD0F397E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Zusammenfassungszoom 4">
                <a:extLst>
                  <a:ext uri="{FF2B5EF4-FFF2-40B4-BE49-F238E27FC236}">
                    <a16:creationId xmlns:a16="http://schemas.microsoft.com/office/drawing/2014/main" id="{2D59F9E8-B94C-1D4A-6D39-E62C341F1E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91579894"/>
                  </p:ext>
                </p:extLst>
              </p:nvPr>
            </p:nvGraphicFramePr>
            <p:xfrm>
              <a:off x="-334999" y="4077833"/>
              <a:ext cx="14254199" cy="1975648"/>
            </p:xfrm>
            <a:graphic>
              <a:graphicData uri="http://schemas.microsoft.com/office/powerpoint/2016/summaryzoom">
                <psuz:summaryZm>
                  <psuz:summaryZmObj sectionId="{9AF692D4-D824-48F2-A7CD-25DA30D658D9}" offsetFactorX="-76737">
                    <psuz:zmPr id="{C265F85B-1F17-439F-ACF4-AA6743F9C24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481108" y="98782"/>
                          <a:ext cx="3161037" cy="177808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460D28A-843B-4974-A2CC-DDAE744F530B}" offsetFactorX="40177" offsetFactorY="714">
                    <psuz:zmPr id="{F8CD435A-0BE6-44D8-A576-E26DC6F859E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456379" y="111478"/>
                          <a:ext cx="3161037" cy="177808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Zusammenfassungszoom 4">
                <a:extLst>
                  <a:ext uri="{FF2B5EF4-FFF2-40B4-BE49-F238E27FC236}">
                    <a16:creationId xmlns:a16="http://schemas.microsoft.com/office/drawing/2014/main" id="{2D59F9E8-B94C-1D4A-6D39-E62C341F1E4C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334999" y="4077833"/>
                <a:ext cx="14254199" cy="1975648"/>
                <a:chOff x="-334999" y="4077833"/>
                <a:chExt cx="14254199" cy="1975648"/>
              </a:xfrm>
            </p:grpSpPr>
            <p:pic>
              <p:nvPicPr>
                <p:cNvPr id="3" name="Grafik 3">
                  <a:hlinkClick r:id="rId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46109" y="4176615"/>
                  <a:ext cx="3161037" cy="177808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121380" y="4189311"/>
                  <a:ext cx="3161037" cy="177808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956C363E-6EFC-7C49-8C1F-D9EC75A383DC}"/>
              </a:ext>
            </a:extLst>
          </p:cNvPr>
          <p:cNvSpPr txBox="1"/>
          <p:nvPr/>
        </p:nvSpPr>
        <p:spPr>
          <a:xfrm>
            <a:off x="4097614" y="2094555"/>
            <a:ext cx="4545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Kultur der Digitalität</a:t>
            </a:r>
          </a:p>
        </p:txBody>
      </p:sp>
      <p:sp>
        <p:nvSpPr>
          <p:cNvPr id="7" name="Pfeil: gebogen 6">
            <a:extLst>
              <a:ext uri="{FF2B5EF4-FFF2-40B4-BE49-F238E27FC236}">
                <a16:creationId xmlns:a16="http://schemas.microsoft.com/office/drawing/2014/main" id="{8DF3F494-8F15-D793-0D2F-C5C6FA83CB2E}"/>
              </a:ext>
            </a:extLst>
          </p:cNvPr>
          <p:cNvSpPr>
            <a:spLocks/>
          </p:cNvSpPr>
          <p:nvPr/>
        </p:nvSpPr>
        <p:spPr>
          <a:xfrm rot="10800000">
            <a:off x="4329316" y="2802441"/>
            <a:ext cx="1962000" cy="28944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feil: gebogen 7">
            <a:extLst>
              <a:ext uri="{FF2B5EF4-FFF2-40B4-BE49-F238E27FC236}">
                <a16:creationId xmlns:a16="http://schemas.microsoft.com/office/drawing/2014/main" id="{D84419A0-38B0-9024-FFFF-9AE0085CACA1}"/>
              </a:ext>
            </a:extLst>
          </p:cNvPr>
          <p:cNvSpPr>
            <a:spLocks/>
          </p:cNvSpPr>
          <p:nvPr/>
        </p:nvSpPr>
        <p:spPr>
          <a:xfrm rot="10800000" flipH="1">
            <a:off x="6291316" y="2805567"/>
            <a:ext cx="1798584" cy="28944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736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A53973F-3FBA-4E9C-BDF9-E952408BEA5A}"/>
              </a:ext>
            </a:extLst>
          </p:cNvPr>
          <p:cNvSpPr/>
          <p:nvPr/>
        </p:nvSpPr>
        <p:spPr>
          <a:xfrm>
            <a:off x="-152400" y="-294640"/>
            <a:ext cx="12740640" cy="1676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3016AC6-A3D7-4293-87B1-F294A363BC62}"/>
              </a:ext>
            </a:extLst>
          </p:cNvPr>
          <p:cNvSpPr/>
          <p:nvPr/>
        </p:nvSpPr>
        <p:spPr>
          <a:xfrm>
            <a:off x="671790" y="196334"/>
            <a:ext cx="10848419" cy="6217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Unterricht</a:t>
            </a:r>
          </a:p>
        </p:txBody>
      </p:sp>
    </p:spTree>
    <p:extLst>
      <p:ext uri="{BB962C8B-B14F-4D97-AF65-F5344CB8AC3E}">
        <p14:creationId xmlns:p14="http://schemas.microsoft.com/office/powerpoint/2010/main" val="297646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5CBA027-865D-EB9A-7A08-4DE40C137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356" y="1570305"/>
            <a:ext cx="9037020" cy="225457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DEF1459-315D-2A50-43D0-13BEB3597590}"/>
              </a:ext>
            </a:extLst>
          </p:cNvPr>
          <p:cNvSpPr txBox="1"/>
          <p:nvPr/>
        </p:nvSpPr>
        <p:spPr>
          <a:xfrm>
            <a:off x="1800356" y="3824883"/>
            <a:ext cx="6102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https://idw-online.de/de/news811867</a:t>
            </a:r>
          </a:p>
        </p:txBody>
      </p:sp>
    </p:spTree>
    <p:extLst>
      <p:ext uri="{BB962C8B-B14F-4D97-AF65-F5344CB8AC3E}">
        <p14:creationId xmlns:p14="http://schemas.microsoft.com/office/powerpoint/2010/main" val="1455826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9A25654-0283-433A-93B4-BB1F77788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263" y="969960"/>
            <a:ext cx="6229473" cy="408338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92D62B9-6D6F-4850-9A3F-28979635B49A}"/>
              </a:ext>
            </a:extLst>
          </p:cNvPr>
          <p:cNvSpPr/>
          <p:nvPr/>
        </p:nvSpPr>
        <p:spPr>
          <a:xfrm>
            <a:off x="3047999" y="50775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https://www.nytimes.com/2018/10/26/style/digital-divide-screens-schools.html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475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D3164EF4-9AF4-4C5B-8650-DC1CDA33A129}"/>
              </a:ext>
            </a:extLst>
          </p:cNvPr>
          <p:cNvSpPr txBox="1">
            <a:spLocks/>
          </p:cNvSpPr>
          <p:nvPr/>
        </p:nvSpPr>
        <p:spPr>
          <a:xfrm>
            <a:off x="0" y="1941239"/>
            <a:ext cx="12192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5B9BD5">
                  <a:lumMod val="75000"/>
                </a:srgbClr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Medienbildung/digitale Bildung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B8CB611-193F-4B22-A7F7-B042E7C96A65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6" name="Pfeil: Chevron 5">
              <a:extLst>
                <a:ext uri="{FF2B5EF4-FFF2-40B4-BE49-F238E27FC236}">
                  <a16:creationId xmlns:a16="http://schemas.microsoft.com/office/drawing/2014/main" id="{827D390D-C84C-4A20-B127-5D8C47FA88C6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feil: Chevron 4">
              <a:extLst>
                <a:ext uri="{FF2B5EF4-FFF2-40B4-BE49-F238E27FC236}">
                  <a16:creationId xmlns:a16="http://schemas.microsoft.com/office/drawing/2014/main" id="{483A2349-9735-4A6D-BC2E-A75AC0A75DEB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0916F0DF-74FA-4978-A6AC-5786FA947CC9}"/>
              </a:ext>
            </a:extLst>
          </p:cNvPr>
          <p:cNvSpPr txBox="1"/>
          <p:nvPr/>
        </p:nvSpPr>
        <p:spPr>
          <a:xfrm>
            <a:off x="2824721" y="2664318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1</a:t>
            </a:r>
          </a:p>
        </p:txBody>
      </p:sp>
    </p:spTree>
    <p:extLst>
      <p:ext uri="{BB962C8B-B14F-4D97-AF65-F5344CB8AC3E}">
        <p14:creationId xmlns:p14="http://schemas.microsoft.com/office/powerpoint/2010/main" val="9858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A53973F-3FBA-4E9C-BDF9-E952408BEA5A}"/>
              </a:ext>
            </a:extLst>
          </p:cNvPr>
          <p:cNvSpPr/>
          <p:nvPr/>
        </p:nvSpPr>
        <p:spPr>
          <a:xfrm>
            <a:off x="-152400" y="-294640"/>
            <a:ext cx="12740640" cy="1676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3016AC6-A3D7-4293-87B1-F294A363BC62}"/>
              </a:ext>
            </a:extLst>
          </p:cNvPr>
          <p:cNvSpPr/>
          <p:nvPr/>
        </p:nvSpPr>
        <p:spPr>
          <a:xfrm>
            <a:off x="671790" y="196334"/>
            <a:ext cx="10848419" cy="6217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Unterricht</a:t>
            </a:r>
          </a:p>
        </p:txBody>
      </p:sp>
    </p:spTree>
    <p:extLst>
      <p:ext uri="{BB962C8B-B14F-4D97-AF65-F5344CB8AC3E}">
        <p14:creationId xmlns:p14="http://schemas.microsoft.com/office/powerpoint/2010/main" val="4284975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C6C26-E4FF-21DA-05D6-49B5B95AA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1AC2A0-ACD9-DE31-A3AD-EA0238827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4" name="Inhaltsplatzhalter 6">
            <a:extLst>
              <a:ext uri="{FF2B5EF4-FFF2-40B4-BE49-F238E27FC236}">
                <a16:creationId xmlns:a16="http://schemas.microsoft.com/office/drawing/2014/main" id="{98776145-6D68-170F-1E86-4A37EC60C1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788301"/>
              </p:ext>
            </p:extLst>
          </p:nvPr>
        </p:nvGraphicFramePr>
        <p:xfrm>
          <a:off x="1602986" y="2062657"/>
          <a:ext cx="8986027" cy="356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96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D9BEE-845D-D5E4-06FC-CF4E65435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25F20B-760B-D074-8620-A3FFF6DEE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6E8146-E184-B77D-E013-12FEAAFCF0F9}"/>
              </a:ext>
            </a:extLst>
          </p:cNvPr>
          <p:cNvGrpSpPr>
            <a:grpSpLocks/>
          </p:cNvGrpSpPr>
          <p:nvPr/>
        </p:nvGrpSpPr>
        <p:grpSpPr bwMode="auto">
          <a:xfrm>
            <a:off x="1963738" y="3302000"/>
            <a:ext cx="3146425" cy="1258888"/>
            <a:chOff x="2582" y="645593"/>
            <a:chExt cx="3145746" cy="1258298"/>
          </a:xfrm>
        </p:grpSpPr>
        <p:sp>
          <p:nvSpPr>
            <p:cNvPr id="5" name="Pfeil: Chevron 4">
              <a:extLst>
                <a:ext uri="{FF2B5EF4-FFF2-40B4-BE49-F238E27FC236}">
                  <a16:creationId xmlns:a16="http://schemas.microsoft.com/office/drawing/2014/main" id="{753BFB2F-EF41-D443-9F19-14C79F7709C2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feil: Chevron 4">
              <a:extLst>
                <a:ext uri="{FF2B5EF4-FFF2-40B4-BE49-F238E27FC236}">
                  <a16:creationId xmlns:a16="http://schemas.microsoft.com/office/drawing/2014/main" id="{38ABC633-E15C-5336-FC96-135E74798A77}"/>
                </a:ext>
              </a:extLst>
            </p:cNvPr>
            <p:cNvSpPr txBox="1"/>
            <p:nvPr/>
          </p:nvSpPr>
          <p:spPr>
            <a:xfrm>
              <a:off x="631096" y="645593"/>
              <a:ext cx="1888717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4011" tIns="28004" rIns="28004" bIns="28004" spcCol="1270" anchor="ctr"/>
            <a:lstStyle/>
            <a:p>
              <a:pPr algn="ctr" defTabSz="9334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100" dirty="0">
                  <a:solidFill>
                    <a:prstClr val="white"/>
                  </a:solidFill>
                </a:rPr>
                <a:t>ohne digitale Technologien</a:t>
              </a:r>
            </a:p>
          </p:txBody>
        </p:sp>
      </p:grpSp>
      <p:sp>
        <p:nvSpPr>
          <p:cNvPr id="7" name="Textfeld 27">
            <a:extLst>
              <a:ext uri="{FF2B5EF4-FFF2-40B4-BE49-F238E27FC236}">
                <a16:creationId xmlns:a16="http://schemas.microsoft.com/office/drawing/2014/main" id="{5A5D8400-B9E6-2E1A-8239-66CD6EC8F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2663825"/>
            <a:ext cx="1425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2800" b="1">
                <a:solidFill>
                  <a:srgbClr val="000000"/>
                </a:solidFill>
              </a:rPr>
              <a:t>Schritt 1</a:t>
            </a:r>
          </a:p>
        </p:txBody>
      </p:sp>
    </p:spTree>
    <p:extLst>
      <p:ext uri="{BB962C8B-B14F-4D97-AF65-F5344CB8AC3E}">
        <p14:creationId xmlns:p14="http://schemas.microsoft.com/office/powerpoint/2010/main" val="150762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D9BEE-845D-D5E4-06FC-CF4E65435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25F20B-760B-D074-8620-A3FFF6DEE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6E8146-E184-B77D-E013-12FEAAFCF0F9}"/>
              </a:ext>
            </a:extLst>
          </p:cNvPr>
          <p:cNvGrpSpPr>
            <a:grpSpLocks/>
          </p:cNvGrpSpPr>
          <p:nvPr/>
        </p:nvGrpSpPr>
        <p:grpSpPr bwMode="auto">
          <a:xfrm>
            <a:off x="1963738" y="3302000"/>
            <a:ext cx="3146425" cy="1258888"/>
            <a:chOff x="2582" y="645593"/>
            <a:chExt cx="3145746" cy="1258298"/>
          </a:xfrm>
        </p:grpSpPr>
        <p:sp>
          <p:nvSpPr>
            <p:cNvPr id="5" name="Pfeil: Chevron 4">
              <a:extLst>
                <a:ext uri="{FF2B5EF4-FFF2-40B4-BE49-F238E27FC236}">
                  <a16:creationId xmlns:a16="http://schemas.microsoft.com/office/drawing/2014/main" id="{753BFB2F-EF41-D443-9F19-14C79F7709C2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feil: Chevron 4">
              <a:extLst>
                <a:ext uri="{FF2B5EF4-FFF2-40B4-BE49-F238E27FC236}">
                  <a16:creationId xmlns:a16="http://schemas.microsoft.com/office/drawing/2014/main" id="{38ABC633-E15C-5336-FC96-135E74798A77}"/>
                </a:ext>
              </a:extLst>
            </p:cNvPr>
            <p:cNvSpPr txBox="1"/>
            <p:nvPr/>
          </p:nvSpPr>
          <p:spPr>
            <a:xfrm>
              <a:off x="631096" y="645593"/>
              <a:ext cx="1888717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4011" tIns="28004" rIns="28004" bIns="28004" spcCol="1270" anchor="ctr"/>
            <a:lstStyle/>
            <a:p>
              <a:pPr algn="ctr" defTabSz="9334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100" dirty="0">
                  <a:solidFill>
                    <a:prstClr val="white"/>
                  </a:solidFill>
                </a:rPr>
                <a:t>ohne digitale Technologien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798DE5A-23B0-09FE-9250-B9A02C48D856}"/>
              </a:ext>
            </a:extLst>
          </p:cNvPr>
          <p:cNvGrpSpPr>
            <a:grpSpLocks/>
          </p:cNvGrpSpPr>
          <p:nvPr/>
        </p:nvGrpSpPr>
        <p:grpSpPr bwMode="auto">
          <a:xfrm>
            <a:off x="4622800" y="3302000"/>
            <a:ext cx="3144838" cy="1258888"/>
            <a:chOff x="7746" y="348662"/>
            <a:chExt cx="4630400" cy="1852160"/>
          </a:xfrm>
        </p:grpSpPr>
        <p:sp>
          <p:nvSpPr>
            <p:cNvPr id="9" name="Pfeil: Chevron 8">
              <a:extLst>
                <a:ext uri="{FF2B5EF4-FFF2-40B4-BE49-F238E27FC236}">
                  <a16:creationId xmlns:a16="http://schemas.microsoft.com/office/drawing/2014/main" id="{CF3877A5-C33F-6EE9-9997-CDA4C2351C43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feil: Chevron 4">
              <a:extLst>
                <a:ext uri="{FF2B5EF4-FFF2-40B4-BE49-F238E27FC236}">
                  <a16:creationId xmlns:a16="http://schemas.microsoft.com/office/drawing/2014/main" id="{927602E8-BD08-6779-6429-D1F0436FE5D6}"/>
                </a:ext>
              </a:extLst>
            </p:cNvPr>
            <p:cNvSpPr txBox="1"/>
            <p:nvPr/>
          </p:nvSpPr>
          <p:spPr>
            <a:xfrm>
              <a:off x="933358" y="348662"/>
              <a:ext cx="2779175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8016" tIns="42672" rIns="42672" bIns="42672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100" dirty="0">
                  <a:solidFill>
                    <a:prstClr val="white"/>
                  </a:solidFill>
                </a:rPr>
                <a:t>vereinzelter Einsatz digitaler Technologien </a:t>
              </a:r>
            </a:p>
          </p:txBody>
        </p:sp>
      </p:grpSp>
      <p:sp>
        <p:nvSpPr>
          <p:cNvPr id="11" name="Textfeld 27">
            <a:extLst>
              <a:ext uri="{FF2B5EF4-FFF2-40B4-BE49-F238E27FC236}">
                <a16:creationId xmlns:a16="http://schemas.microsoft.com/office/drawing/2014/main" id="{18F035BB-ABFB-1679-8B7C-4245028B7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438" y="2779713"/>
            <a:ext cx="14255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2800" b="1">
                <a:solidFill>
                  <a:srgbClr val="000000"/>
                </a:solidFill>
              </a:rPr>
              <a:t>Schritt 2</a:t>
            </a:r>
          </a:p>
        </p:txBody>
      </p:sp>
    </p:spTree>
    <p:extLst>
      <p:ext uri="{BB962C8B-B14F-4D97-AF65-F5344CB8AC3E}">
        <p14:creationId xmlns:p14="http://schemas.microsoft.com/office/powerpoint/2010/main" val="3240596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D9BEE-845D-D5E4-06FC-CF4E65435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25F20B-760B-D074-8620-A3FFF6DEE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6E8146-E184-B77D-E013-12FEAAFCF0F9}"/>
              </a:ext>
            </a:extLst>
          </p:cNvPr>
          <p:cNvGrpSpPr>
            <a:grpSpLocks/>
          </p:cNvGrpSpPr>
          <p:nvPr/>
        </p:nvGrpSpPr>
        <p:grpSpPr bwMode="auto">
          <a:xfrm>
            <a:off x="1963738" y="3302000"/>
            <a:ext cx="3146425" cy="1258888"/>
            <a:chOff x="2582" y="645593"/>
            <a:chExt cx="3145746" cy="1258298"/>
          </a:xfrm>
        </p:grpSpPr>
        <p:sp>
          <p:nvSpPr>
            <p:cNvPr id="5" name="Pfeil: Chevron 4">
              <a:extLst>
                <a:ext uri="{FF2B5EF4-FFF2-40B4-BE49-F238E27FC236}">
                  <a16:creationId xmlns:a16="http://schemas.microsoft.com/office/drawing/2014/main" id="{753BFB2F-EF41-D443-9F19-14C79F7709C2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feil: Chevron 4">
              <a:extLst>
                <a:ext uri="{FF2B5EF4-FFF2-40B4-BE49-F238E27FC236}">
                  <a16:creationId xmlns:a16="http://schemas.microsoft.com/office/drawing/2014/main" id="{38ABC633-E15C-5336-FC96-135E74798A77}"/>
                </a:ext>
              </a:extLst>
            </p:cNvPr>
            <p:cNvSpPr txBox="1"/>
            <p:nvPr/>
          </p:nvSpPr>
          <p:spPr>
            <a:xfrm>
              <a:off x="631096" y="645593"/>
              <a:ext cx="1888717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4011" tIns="28004" rIns="28004" bIns="28004" spcCol="1270" anchor="ctr"/>
            <a:lstStyle/>
            <a:p>
              <a:pPr algn="ctr" defTabSz="9334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100" dirty="0">
                  <a:solidFill>
                    <a:prstClr val="white"/>
                  </a:solidFill>
                </a:rPr>
                <a:t>ohne digitale Technologien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798DE5A-23B0-09FE-9250-B9A02C48D856}"/>
              </a:ext>
            </a:extLst>
          </p:cNvPr>
          <p:cNvGrpSpPr>
            <a:grpSpLocks/>
          </p:cNvGrpSpPr>
          <p:nvPr/>
        </p:nvGrpSpPr>
        <p:grpSpPr bwMode="auto">
          <a:xfrm>
            <a:off x="4622800" y="3302000"/>
            <a:ext cx="3144838" cy="1258888"/>
            <a:chOff x="7746" y="348662"/>
            <a:chExt cx="4630400" cy="1852160"/>
          </a:xfrm>
        </p:grpSpPr>
        <p:sp>
          <p:nvSpPr>
            <p:cNvPr id="9" name="Pfeil: Chevron 8">
              <a:extLst>
                <a:ext uri="{FF2B5EF4-FFF2-40B4-BE49-F238E27FC236}">
                  <a16:creationId xmlns:a16="http://schemas.microsoft.com/office/drawing/2014/main" id="{CF3877A5-C33F-6EE9-9997-CDA4C2351C43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feil: Chevron 4">
              <a:extLst>
                <a:ext uri="{FF2B5EF4-FFF2-40B4-BE49-F238E27FC236}">
                  <a16:creationId xmlns:a16="http://schemas.microsoft.com/office/drawing/2014/main" id="{927602E8-BD08-6779-6429-D1F0436FE5D6}"/>
                </a:ext>
              </a:extLst>
            </p:cNvPr>
            <p:cNvSpPr txBox="1"/>
            <p:nvPr/>
          </p:nvSpPr>
          <p:spPr>
            <a:xfrm>
              <a:off x="933358" y="348662"/>
              <a:ext cx="2779175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8016" tIns="42672" rIns="42672" bIns="42672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2100" dirty="0">
                  <a:solidFill>
                    <a:prstClr val="white"/>
                  </a:solidFill>
                </a:rPr>
                <a:t>vereinzelter Einsatz digitaler Technologien </a:t>
              </a:r>
            </a:p>
          </p:txBody>
        </p:sp>
      </p:grp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43B54896-329B-E786-59D1-C8C8634CA0A1}"/>
              </a:ext>
            </a:extLst>
          </p:cNvPr>
          <p:cNvGraphicFramePr/>
          <p:nvPr/>
        </p:nvGraphicFramePr>
        <p:xfrm>
          <a:off x="7280978" y="3302153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feld 12">
            <a:extLst>
              <a:ext uri="{FF2B5EF4-FFF2-40B4-BE49-F238E27FC236}">
                <a16:creationId xmlns:a16="http://schemas.microsoft.com/office/drawing/2014/main" id="{512B8AB4-40AE-0015-C118-FB1AF0D7A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2779713"/>
            <a:ext cx="1423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2800" b="1">
                <a:solidFill>
                  <a:srgbClr val="000000"/>
                </a:solidFill>
              </a:rPr>
              <a:t>Schritt 3</a:t>
            </a:r>
          </a:p>
        </p:txBody>
      </p:sp>
    </p:spTree>
    <p:extLst>
      <p:ext uri="{BB962C8B-B14F-4D97-AF65-F5344CB8AC3E}">
        <p14:creationId xmlns:p14="http://schemas.microsoft.com/office/powerpoint/2010/main" val="308023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04EC0E76-DB2D-C6AA-4ED8-8263FD78B22E}"/>
              </a:ext>
            </a:extLst>
          </p:cNvPr>
          <p:cNvGraphicFramePr/>
          <p:nvPr/>
        </p:nvGraphicFramePr>
        <p:xfrm>
          <a:off x="2265680" y="13038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46011B4D-A194-EE56-8A86-DC48F0ECAC54}"/>
              </a:ext>
            </a:extLst>
          </p:cNvPr>
          <p:cNvCxnSpPr/>
          <p:nvPr/>
        </p:nvCxnSpPr>
        <p:spPr>
          <a:xfrm flipV="1">
            <a:off x="2001520" y="213360"/>
            <a:ext cx="0" cy="557784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D7E5C037-94C9-08B4-906F-10C86BD13B95}"/>
              </a:ext>
            </a:extLst>
          </p:cNvPr>
          <p:cNvCxnSpPr>
            <a:cxnSpLocks/>
          </p:cNvCxnSpPr>
          <p:nvPr/>
        </p:nvCxnSpPr>
        <p:spPr>
          <a:xfrm>
            <a:off x="2001520" y="5791200"/>
            <a:ext cx="8656319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060E639F-CA63-67AF-C737-662B50861EC0}"/>
              </a:ext>
            </a:extLst>
          </p:cNvPr>
          <p:cNvSpPr txBox="1"/>
          <p:nvPr/>
        </p:nvSpPr>
        <p:spPr>
          <a:xfrm rot="16200000">
            <a:off x="220930" y="2884400"/>
            <a:ext cx="3086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Digitalkompetenz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41800F7-5D68-6448-E4B6-76D1CFA0D204}"/>
              </a:ext>
            </a:extLst>
          </p:cNvPr>
          <p:cNvSpPr txBox="1"/>
          <p:nvPr/>
        </p:nvSpPr>
        <p:spPr>
          <a:xfrm>
            <a:off x="2541317" y="5656095"/>
            <a:ext cx="778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Bereitschaft digitale Medien im Unterricht zu nutzen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F463EA8-10BF-EA54-7BE1-6A217EBDB990}"/>
              </a:ext>
            </a:extLst>
          </p:cNvPr>
          <p:cNvSpPr txBox="1"/>
          <p:nvPr/>
        </p:nvSpPr>
        <p:spPr>
          <a:xfrm>
            <a:off x="839563" y="5541906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niedrig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C8292C8-0B43-3129-F742-33322D604C91}"/>
              </a:ext>
            </a:extLst>
          </p:cNvPr>
          <p:cNvSpPr txBox="1"/>
          <p:nvPr/>
        </p:nvSpPr>
        <p:spPr>
          <a:xfrm>
            <a:off x="997404" y="0"/>
            <a:ext cx="899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hoch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99E02B6-32A4-35EF-F0C5-96AAEDFC7B6C}"/>
              </a:ext>
            </a:extLst>
          </p:cNvPr>
          <p:cNvSpPr txBox="1"/>
          <p:nvPr/>
        </p:nvSpPr>
        <p:spPr>
          <a:xfrm>
            <a:off x="10602702" y="5422024"/>
            <a:ext cx="899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hoch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681A1F3-148D-D7AC-BC18-5E50D0320322}"/>
              </a:ext>
            </a:extLst>
          </p:cNvPr>
          <p:cNvSpPr/>
          <p:nvPr/>
        </p:nvSpPr>
        <p:spPr>
          <a:xfrm>
            <a:off x="9481820" y="274419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E060B51-E029-E0A8-4E29-02BBE393839B}"/>
              </a:ext>
            </a:extLst>
          </p:cNvPr>
          <p:cNvSpPr/>
          <p:nvPr/>
        </p:nvSpPr>
        <p:spPr>
          <a:xfrm>
            <a:off x="9367520" y="2993026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74FA71C-30EB-4077-D2E3-6127CF90E242}"/>
              </a:ext>
            </a:extLst>
          </p:cNvPr>
          <p:cNvSpPr/>
          <p:nvPr/>
        </p:nvSpPr>
        <p:spPr>
          <a:xfrm>
            <a:off x="3487420" y="690072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1ABD2F8-F20F-8D7C-590E-8A8ABEBC71A9}"/>
              </a:ext>
            </a:extLst>
          </p:cNvPr>
          <p:cNvSpPr/>
          <p:nvPr/>
        </p:nvSpPr>
        <p:spPr>
          <a:xfrm>
            <a:off x="7741920" y="1445084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2EC8107-95DD-F281-C69A-659D47868114}"/>
              </a:ext>
            </a:extLst>
          </p:cNvPr>
          <p:cNvSpPr/>
          <p:nvPr/>
        </p:nvSpPr>
        <p:spPr>
          <a:xfrm>
            <a:off x="6107429" y="2462992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E6ADD6E-C55F-8E25-5AA3-0C7F6E43F92F}"/>
              </a:ext>
            </a:extLst>
          </p:cNvPr>
          <p:cNvSpPr/>
          <p:nvPr/>
        </p:nvSpPr>
        <p:spPr>
          <a:xfrm>
            <a:off x="4809382" y="3410173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39FAFE0-3F89-27AD-D7E6-DB81C1094A6C}"/>
              </a:ext>
            </a:extLst>
          </p:cNvPr>
          <p:cNvSpPr/>
          <p:nvPr/>
        </p:nvSpPr>
        <p:spPr>
          <a:xfrm>
            <a:off x="3163478" y="4690573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82F6085-EA7B-D7EB-A1C5-546082356397}"/>
              </a:ext>
            </a:extLst>
          </p:cNvPr>
          <p:cNvSpPr/>
          <p:nvPr/>
        </p:nvSpPr>
        <p:spPr>
          <a:xfrm>
            <a:off x="7705090" y="794432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4801C9E-56B1-C716-D0C0-A76BDE99C6AC}"/>
              </a:ext>
            </a:extLst>
          </p:cNvPr>
          <p:cNvSpPr/>
          <p:nvPr/>
        </p:nvSpPr>
        <p:spPr>
          <a:xfrm>
            <a:off x="8923020" y="1812557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E5292D7-491E-6C7F-2555-1209EAEC35AC}"/>
              </a:ext>
            </a:extLst>
          </p:cNvPr>
          <p:cNvSpPr/>
          <p:nvPr/>
        </p:nvSpPr>
        <p:spPr>
          <a:xfrm>
            <a:off x="7927340" y="2892884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22FFF61-4FE6-2E72-4EC1-96889BB0DA3E}"/>
              </a:ext>
            </a:extLst>
          </p:cNvPr>
          <p:cNvSpPr/>
          <p:nvPr/>
        </p:nvSpPr>
        <p:spPr>
          <a:xfrm>
            <a:off x="7705090" y="4330818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96EBF36-1ABB-1424-8215-7AE7891AE74B}"/>
              </a:ext>
            </a:extLst>
          </p:cNvPr>
          <p:cNvSpPr/>
          <p:nvPr/>
        </p:nvSpPr>
        <p:spPr>
          <a:xfrm>
            <a:off x="4698101" y="1214603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C11A60B-F655-46E9-6954-93F87CE53675}"/>
              </a:ext>
            </a:extLst>
          </p:cNvPr>
          <p:cNvSpPr/>
          <p:nvPr/>
        </p:nvSpPr>
        <p:spPr>
          <a:xfrm>
            <a:off x="6127749" y="4322390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6662B35-E2FB-4255-AA61-D1B2EBAD696C}"/>
              </a:ext>
            </a:extLst>
          </p:cNvPr>
          <p:cNvSpPr/>
          <p:nvPr/>
        </p:nvSpPr>
        <p:spPr>
          <a:xfrm>
            <a:off x="6579869" y="794432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A08B710-6A3E-9C7A-AD2B-0F1CF900ACF8}"/>
              </a:ext>
            </a:extLst>
          </p:cNvPr>
          <p:cNvSpPr/>
          <p:nvPr/>
        </p:nvSpPr>
        <p:spPr>
          <a:xfrm>
            <a:off x="9745980" y="1998429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60E1CD5-8C92-8AFD-2034-62411CF446F7}"/>
              </a:ext>
            </a:extLst>
          </p:cNvPr>
          <p:cNvSpPr/>
          <p:nvPr/>
        </p:nvSpPr>
        <p:spPr>
          <a:xfrm>
            <a:off x="4071620" y="2278074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CFE1B23-FE37-0C98-EFA9-161AA4AE93B3}"/>
              </a:ext>
            </a:extLst>
          </p:cNvPr>
          <p:cNvSpPr/>
          <p:nvPr/>
        </p:nvSpPr>
        <p:spPr>
          <a:xfrm>
            <a:off x="6456526" y="3315401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E32C365-C4BD-4A26-AF3B-B082DDE12386}"/>
              </a:ext>
            </a:extLst>
          </p:cNvPr>
          <p:cNvSpPr/>
          <p:nvPr/>
        </p:nvSpPr>
        <p:spPr>
          <a:xfrm>
            <a:off x="5397500" y="1825257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26D111C-19FB-990A-E424-964151CD97F9}"/>
              </a:ext>
            </a:extLst>
          </p:cNvPr>
          <p:cNvSpPr/>
          <p:nvPr/>
        </p:nvSpPr>
        <p:spPr>
          <a:xfrm>
            <a:off x="5151120" y="228580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82347AB-A6F6-1081-5B11-EB9E1E110691}"/>
              </a:ext>
            </a:extLst>
          </p:cNvPr>
          <p:cNvSpPr/>
          <p:nvPr/>
        </p:nvSpPr>
        <p:spPr>
          <a:xfrm>
            <a:off x="7119620" y="2076085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E11A063-2EAE-71E7-C32D-F03066E044A6}"/>
              </a:ext>
            </a:extLst>
          </p:cNvPr>
          <p:cNvSpPr/>
          <p:nvPr/>
        </p:nvSpPr>
        <p:spPr>
          <a:xfrm>
            <a:off x="2486025" y="4303991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5E47F8E-A6BC-3062-F2D8-AACABD9CE6CE}"/>
              </a:ext>
            </a:extLst>
          </p:cNvPr>
          <p:cNvSpPr/>
          <p:nvPr/>
        </p:nvSpPr>
        <p:spPr>
          <a:xfrm>
            <a:off x="3076946" y="4134026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B6B564D-9F3D-90A1-8BE4-7AAB46D2EF50}"/>
              </a:ext>
            </a:extLst>
          </p:cNvPr>
          <p:cNvSpPr/>
          <p:nvPr/>
        </p:nvSpPr>
        <p:spPr>
          <a:xfrm>
            <a:off x="4201113" y="4893771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3B92DFD-1167-80B1-A9D1-593AA1164FF6}"/>
              </a:ext>
            </a:extLst>
          </p:cNvPr>
          <p:cNvSpPr/>
          <p:nvPr/>
        </p:nvSpPr>
        <p:spPr>
          <a:xfrm>
            <a:off x="5415279" y="3708491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778EF33-5C39-449A-B197-20718FA99D43}"/>
              </a:ext>
            </a:extLst>
          </p:cNvPr>
          <p:cNvSpPr/>
          <p:nvPr/>
        </p:nvSpPr>
        <p:spPr>
          <a:xfrm>
            <a:off x="5253882" y="4656017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56CD7D1-DF3F-F636-C09F-A04A4276EC2C}"/>
              </a:ext>
            </a:extLst>
          </p:cNvPr>
          <p:cNvSpPr/>
          <p:nvPr/>
        </p:nvSpPr>
        <p:spPr>
          <a:xfrm>
            <a:off x="3042920" y="3005125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F1949D0-F31D-4AA0-DDB8-1C7C9B7BFAC9}"/>
              </a:ext>
            </a:extLst>
          </p:cNvPr>
          <p:cNvSpPr/>
          <p:nvPr/>
        </p:nvSpPr>
        <p:spPr>
          <a:xfrm>
            <a:off x="9791700" y="1066799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3C39016-E087-E345-B9C0-2D1EC85917B0}"/>
              </a:ext>
            </a:extLst>
          </p:cNvPr>
          <p:cNvSpPr/>
          <p:nvPr/>
        </p:nvSpPr>
        <p:spPr>
          <a:xfrm>
            <a:off x="9111351" y="4252462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C0AD0DC0-A86A-5453-66C3-E20B37A14E8B}"/>
              </a:ext>
            </a:extLst>
          </p:cNvPr>
          <p:cNvSpPr/>
          <p:nvPr/>
        </p:nvSpPr>
        <p:spPr>
          <a:xfrm>
            <a:off x="4970779" y="2651011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81C04F7-9D77-9044-ACD4-3F0215CA862E}"/>
              </a:ext>
            </a:extLst>
          </p:cNvPr>
          <p:cNvSpPr/>
          <p:nvPr/>
        </p:nvSpPr>
        <p:spPr>
          <a:xfrm>
            <a:off x="3931920" y="3005124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08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07981 -0.1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" y="-6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08073 -0.086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4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5625 -0.15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76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05898 -0.1414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08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2.29167E-6 3.703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-13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0599 -0.077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08177 0.00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46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0.1151 -0.108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5" y="-54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05703 -0.123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-6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8516 -0.196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-981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5716 -0.06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-33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0276 -0.0680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-340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05482 -0.0763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-38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0.03451 -0.11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590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10494 -0.0469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236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5339 -0.11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-597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0625 -0.0840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421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0.00976 -0.0805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-402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0.05209 -0.0821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" y="-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0.05468 -0.0763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-381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05989 -0.0377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189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05924 -0.0141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-71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0.06628 -0.0386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" y="-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05 -0.1002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50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0.11107 -0.25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12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04792 -0.0937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469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00938 -0.0546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7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0.0306 -0.102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51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06615 -0.0928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" y="-465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0.0595 -0.1064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9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523B307-CB2A-791E-6EFB-8D2666AE4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053" y="2802227"/>
            <a:ext cx="1807253" cy="2531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1">
            <a:extLst>
              <a:ext uri="{FF2B5EF4-FFF2-40B4-BE49-F238E27FC236}">
                <a16:creationId xmlns:a16="http://schemas.microsoft.com/office/drawing/2014/main" id="{E5335DA8-846F-162A-B067-E7F4F0C4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1669" y="2786227"/>
            <a:ext cx="1812047" cy="2563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0B031B7-68C1-B161-338F-10DA6706A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34" y="2208940"/>
            <a:ext cx="2230965" cy="3161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714F734-2D71-DFE0-ADF7-8A63D3B64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844" y="2818228"/>
            <a:ext cx="1796488" cy="2551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0524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6A9C240A-CE73-D7FA-38DA-9A6FA0B2F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750888"/>
            <a:ext cx="95719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400"/>
              <a:t>Modul 1: Grundlagen der Medienbildung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BAF20E3-B953-9938-5642-AAD732FEA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1614488"/>
            <a:ext cx="82206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400"/>
              <a:t>Modul 2: (Digitale) Kommunikation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807439C-3113-102D-6129-3A5A5D647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2478088"/>
            <a:ext cx="58031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400"/>
              <a:t>Modul 3: Recherchieren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77FB997-1671-87E7-28E6-725BFA36F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3306763"/>
            <a:ext cx="52884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400"/>
              <a:t>Modul 4: Präsentieren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5620791-A242-3FE4-A15D-CD3B28005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4967288"/>
            <a:ext cx="81677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400"/>
              <a:t>Modul 6: Wie Werbung beeinflusst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946C6BC-5BC7-DA32-8624-E0F618FC8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4138613"/>
            <a:ext cx="60088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400"/>
              <a:t>Modul 5: Mediennutzung</a:t>
            </a:r>
          </a:p>
        </p:txBody>
      </p:sp>
      <p:pic>
        <p:nvPicPr>
          <p:cNvPr id="13" name="Grafik 1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C243C24-6B4A-DF2D-C594-67B81540F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650" y="1614488"/>
            <a:ext cx="2695575" cy="381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679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FFCE833-1F61-D336-AF2F-FB3F7A6C9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14" y="1714412"/>
            <a:ext cx="10154172" cy="342917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A9C5D62-D756-0C26-C882-4693B5B12B75}"/>
              </a:ext>
            </a:extLst>
          </p:cNvPr>
          <p:cNvSpPr txBox="1"/>
          <p:nvPr/>
        </p:nvSpPr>
        <p:spPr>
          <a:xfrm>
            <a:off x="1018914" y="5114812"/>
            <a:ext cx="788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https://www.tagesschau.de/inland/medienkonsum-kinder-studie-dak-101.html</a:t>
            </a:r>
          </a:p>
        </p:txBody>
      </p:sp>
    </p:spTree>
    <p:extLst>
      <p:ext uri="{BB962C8B-B14F-4D97-AF65-F5344CB8AC3E}">
        <p14:creationId xmlns:p14="http://schemas.microsoft.com/office/powerpoint/2010/main" val="590359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9">
            <a:extLst>
              <a:ext uri="{FF2B5EF4-FFF2-40B4-BE49-F238E27FC236}">
                <a16:creationId xmlns:a16="http://schemas.microsoft.com/office/drawing/2014/main" id="{86E5EC14-562F-723F-DDF1-77E247F08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585788"/>
            <a:ext cx="8707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1: Grundlagen der Medienbildung</a:t>
            </a: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id="{898E29A4-C23C-AD4D-5095-E4B31F3E5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1449388"/>
            <a:ext cx="7477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2: (Digitale) Kommunikation</a:t>
            </a:r>
          </a:p>
        </p:txBody>
      </p:sp>
      <p:sp>
        <p:nvSpPr>
          <p:cNvPr id="9" name="Textfeld 7">
            <a:extLst>
              <a:ext uri="{FF2B5EF4-FFF2-40B4-BE49-F238E27FC236}">
                <a16:creationId xmlns:a16="http://schemas.microsoft.com/office/drawing/2014/main" id="{2815EA59-5309-407C-58C9-B870F3E3A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2312988"/>
            <a:ext cx="5286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3: Recherchieren </a:t>
            </a:r>
          </a:p>
        </p:txBody>
      </p:sp>
      <p:sp>
        <p:nvSpPr>
          <p:cNvPr id="10" name="Textfeld 11">
            <a:extLst>
              <a:ext uri="{FF2B5EF4-FFF2-40B4-BE49-F238E27FC236}">
                <a16:creationId xmlns:a16="http://schemas.microsoft.com/office/drawing/2014/main" id="{D918B635-C501-9AE4-660D-3ACAFD321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3141663"/>
            <a:ext cx="4818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4: Präsentieren</a:t>
            </a:r>
          </a:p>
        </p:txBody>
      </p:sp>
      <p:sp>
        <p:nvSpPr>
          <p:cNvPr id="11" name="Textfeld 12">
            <a:extLst>
              <a:ext uri="{FF2B5EF4-FFF2-40B4-BE49-F238E27FC236}">
                <a16:creationId xmlns:a16="http://schemas.microsoft.com/office/drawing/2014/main" id="{EA54457D-44CC-5208-ECE8-20D15AC97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4802188"/>
            <a:ext cx="7434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6: Wie Werbung beeinflusst</a:t>
            </a:r>
          </a:p>
        </p:txBody>
      </p:sp>
      <p:sp>
        <p:nvSpPr>
          <p:cNvPr id="12" name="Textfeld 13">
            <a:extLst>
              <a:ext uri="{FF2B5EF4-FFF2-40B4-BE49-F238E27FC236}">
                <a16:creationId xmlns:a16="http://schemas.microsoft.com/office/drawing/2014/main" id="{B7B1CC79-7A50-785F-964D-19CEB062F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3973513"/>
            <a:ext cx="547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5: Mediennutzung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948C6C7-5997-EBCC-0FCE-B3A7BB0A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263" y="584200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Mathematik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34EE4B9-648E-A8A9-B77A-04F23AE28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0" y="14493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Deutsch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BE0E225-5A03-607D-B1E1-19F402ECC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263" y="23129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Biologie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7B0CF53-9ACF-B732-E41E-842C4D3DE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263" y="31765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Biologie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F897804-CB84-54E4-3A55-6F2AC9C14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263" y="40401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Klassenstunde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B1083DA-D38C-FCB5-B452-6E082D9CB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588" y="48148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Deutsch</a:t>
            </a:r>
          </a:p>
        </p:txBody>
      </p:sp>
    </p:spTree>
    <p:extLst>
      <p:ext uri="{BB962C8B-B14F-4D97-AF65-F5344CB8AC3E}">
        <p14:creationId xmlns:p14="http://schemas.microsoft.com/office/powerpoint/2010/main" val="31132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Grafik 5">
            <a:extLst>
              <a:ext uri="{FF2B5EF4-FFF2-40B4-BE49-F238E27FC236}">
                <a16:creationId xmlns:a16="http://schemas.microsoft.com/office/drawing/2014/main" id="{8B0C3985-5B63-4B7E-9FE9-24FAE37A8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feld 15">
            <a:extLst>
              <a:ext uri="{FF2B5EF4-FFF2-40B4-BE49-F238E27FC236}">
                <a16:creationId xmlns:a16="http://schemas.microsoft.com/office/drawing/2014/main" id="{E9F80CDA-218C-419B-BDAB-BB8018593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000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Umsetzung</a:t>
            </a:r>
          </a:p>
        </p:txBody>
      </p:sp>
      <p:sp>
        <p:nvSpPr>
          <p:cNvPr id="35844" name="Rechteck 12">
            <a:extLst>
              <a:ext uri="{FF2B5EF4-FFF2-40B4-BE49-F238E27FC236}">
                <a16:creationId xmlns:a16="http://schemas.microsoft.com/office/drawing/2014/main" id="{290C88D0-6733-49C8-A216-5855D66D3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1927225"/>
            <a:ext cx="2397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Materialien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92EA68F7-D12C-466A-AA94-B7C6F881E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1612900"/>
            <a:ext cx="1082675" cy="105886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8E23813-45E1-45E1-AF9B-85F176619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301750"/>
            <a:ext cx="2359025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EE5BE45-3571-4C7B-AA22-E6B5AFC28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38" y="1301750"/>
            <a:ext cx="2062162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Grafik 7">
            <a:extLst>
              <a:ext uri="{FF2B5EF4-FFF2-40B4-BE49-F238E27FC236}">
                <a16:creationId xmlns:a16="http://schemas.microsoft.com/office/drawing/2014/main" id="{65D5C12C-78B0-469D-AFE5-D7D96104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Grafik 5">
            <a:extLst>
              <a:ext uri="{FF2B5EF4-FFF2-40B4-BE49-F238E27FC236}">
                <a16:creationId xmlns:a16="http://schemas.microsoft.com/office/drawing/2014/main" id="{BA7C92FB-39DC-4C05-BA31-54DAEC2AD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feld 15">
            <a:extLst>
              <a:ext uri="{FF2B5EF4-FFF2-40B4-BE49-F238E27FC236}">
                <a16:creationId xmlns:a16="http://schemas.microsoft.com/office/drawing/2014/main" id="{A2872B4F-5A93-4CF1-913B-021E10DB9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000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Umsetzung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8C77064-69DC-4A34-98CE-312027F8C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630613"/>
            <a:ext cx="1843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Storyline</a:t>
            </a:r>
          </a:p>
        </p:txBody>
      </p:sp>
      <p:pic>
        <p:nvPicPr>
          <p:cNvPr id="8" name="Inhaltsplatzhalter 10">
            <a:extLst>
              <a:ext uri="{FF2B5EF4-FFF2-40B4-BE49-F238E27FC236}">
                <a16:creationId xmlns:a16="http://schemas.microsoft.com/office/drawing/2014/main" id="{D3B18CFC-0379-4CF3-93A2-D5A18CB00B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0813" y="1566863"/>
            <a:ext cx="4583112" cy="1798637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D20D62C-5A3E-4C09-B6B9-F3CA9431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3678238"/>
            <a:ext cx="26955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EC3A57E-6A69-4438-B1FE-605E38DB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3848100"/>
            <a:ext cx="283845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9ADCFFF-ED75-4827-A4B6-24BF8C4AB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3808413"/>
            <a:ext cx="4044950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Rechteck 12">
            <a:extLst>
              <a:ext uri="{FF2B5EF4-FFF2-40B4-BE49-F238E27FC236}">
                <a16:creationId xmlns:a16="http://schemas.microsoft.com/office/drawing/2014/main" id="{4114C0C7-4027-4EB6-BE44-57C4B8838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1927225"/>
            <a:ext cx="2397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Materialien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8E298128-4631-4E56-9B11-40E95410E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1612900"/>
            <a:ext cx="1082675" cy="105886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950EE17E-A668-4D6D-AB87-6DA1C2BDC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3317875"/>
            <a:ext cx="1082675" cy="105886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B7D9E48-4270-4E09-8DBE-8CE80270E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5207000"/>
            <a:ext cx="30003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Unterricht im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Klassenzimmer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4DE1BFC5-4201-4A13-9F86-B67576A5F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" y="5135563"/>
            <a:ext cx="1066800" cy="1060450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  <p:pic>
        <p:nvPicPr>
          <p:cNvPr id="36878" name="Grafik 14">
            <a:extLst>
              <a:ext uri="{FF2B5EF4-FFF2-40B4-BE49-F238E27FC236}">
                <a16:creationId xmlns:a16="http://schemas.microsoft.com/office/drawing/2014/main" id="{1F4D23F4-86C8-491F-95B6-60C460F3A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2" grpId="0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Grafik 4">
            <a:extLst>
              <a:ext uri="{FF2B5EF4-FFF2-40B4-BE49-F238E27FC236}">
                <a16:creationId xmlns:a16="http://schemas.microsoft.com/office/drawing/2014/main" id="{127BD514-5BEC-4CD7-B54E-B901778FC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Grafik 5">
            <a:extLst>
              <a:ext uri="{FF2B5EF4-FFF2-40B4-BE49-F238E27FC236}">
                <a16:creationId xmlns:a16="http://schemas.microsoft.com/office/drawing/2014/main" id="{C21E66CF-2BAB-4EFC-8C51-349845368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feld 15">
            <a:extLst>
              <a:ext uri="{FF2B5EF4-FFF2-40B4-BE49-F238E27FC236}">
                <a16:creationId xmlns:a16="http://schemas.microsoft.com/office/drawing/2014/main" id="{E019EC1E-1AED-474D-95CB-EB336B048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2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7893" name="Grafik 8">
            <a:extLst>
              <a:ext uri="{FF2B5EF4-FFF2-40B4-BE49-F238E27FC236}">
                <a16:creationId xmlns:a16="http://schemas.microsoft.com/office/drawing/2014/main" id="{47DE78C8-7EBA-49B3-A323-5C2F4EBA5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3457575"/>
            <a:ext cx="4799013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AF8F717-6A53-4EAA-8EB0-A67EA0A95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1331913"/>
            <a:ext cx="3773487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Grafik 7">
            <a:extLst>
              <a:ext uri="{FF2B5EF4-FFF2-40B4-BE49-F238E27FC236}">
                <a16:creationId xmlns:a16="http://schemas.microsoft.com/office/drawing/2014/main" id="{7631418B-19BF-481D-B911-E08211359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508250"/>
            <a:ext cx="2270125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Grafik 4">
            <a:extLst>
              <a:ext uri="{FF2B5EF4-FFF2-40B4-BE49-F238E27FC236}">
                <a16:creationId xmlns:a16="http://schemas.microsoft.com/office/drawing/2014/main" id="{E603A1BF-5607-448A-A900-B85AC6527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Grafik 5">
            <a:extLst>
              <a:ext uri="{FF2B5EF4-FFF2-40B4-BE49-F238E27FC236}">
                <a16:creationId xmlns:a16="http://schemas.microsoft.com/office/drawing/2014/main" id="{656EEBA3-C959-4238-ADD8-EB6806C92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feld 15">
            <a:extLst>
              <a:ext uri="{FF2B5EF4-FFF2-40B4-BE49-F238E27FC236}">
                <a16:creationId xmlns:a16="http://schemas.microsoft.com/office/drawing/2014/main" id="{F7A8191D-D71C-4FAA-8DC0-8004E0D8F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2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8917" name="Grafik 1">
            <a:extLst>
              <a:ext uri="{FF2B5EF4-FFF2-40B4-BE49-F238E27FC236}">
                <a16:creationId xmlns:a16="http://schemas.microsoft.com/office/drawing/2014/main" id="{D86267C4-AEF8-4D70-B0CE-330F9F62A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301750"/>
            <a:ext cx="3770313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53A87C-78C4-4C8C-BA41-8603CCB4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2166938"/>
            <a:ext cx="7077075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F5FAD9C0-AB45-4829-B570-E316498AFD69}"/>
              </a:ext>
            </a:extLst>
          </p:cNvPr>
          <p:cNvCxnSpPr/>
          <p:nvPr/>
        </p:nvCxnSpPr>
        <p:spPr>
          <a:xfrm flipV="1">
            <a:off x="3779838" y="2209800"/>
            <a:ext cx="979487" cy="58261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3572DD41-D6F6-44C2-83A0-73C038B003C0}"/>
              </a:ext>
            </a:extLst>
          </p:cNvPr>
          <p:cNvSpPr/>
          <p:nvPr/>
        </p:nvSpPr>
        <p:spPr>
          <a:xfrm>
            <a:off x="0" y="1301750"/>
            <a:ext cx="3779838" cy="1490663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921" name="Titel 9">
            <a:extLst>
              <a:ext uri="{FF2B5EF4-FFF2-40B4-BE49-F238E27FC236}">
                <a16:creationId xmlns:a16="http://schemas.microsoft.com/office/drawing/2014/main" id="{3B678F90-B6D3-45B5-BDA8-2061A9733F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9A098604-7E6A-4C43-BCE4-ADE5F0FB8E8A}"/>
              </a:ext>
            </a:extLst>
          </p:cNvPr>
          <p:cNvCxnSpPr/>
          <p:nvPr/>
        </p:nvCxnSpPr>
        <p:spPr>
          <a:xfrm>
            <a:off x="3779838" y="4518025"/>
            <a:ext cx="979487" cy="11080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B392A8B1-837D-4BD0-8D2F-EA382C01283C}"/>
              </a:ext>
            </a:extLst>
          </p:cNvPr>
          <p:cNvSpPr/>
          <p:nvPr/>
        </p:nvSpPr>
        <p:spPr>
          <a:xfrm>
            <a:off x="0" y="4518025"/>
            <a:ext cx="3779838" cy="2344738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Grafik 4">
            <a:extLst>
              <a:ext uri="{FF2B5EF4-FFF2-40B4-BE49-F238E27FC236}">
                <a16:creationId xmlns:a16="http://schemas.microsoft.com/office/drawing/2014/main" id="{ED023006-86CD-451C-AC23-E75339A83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Grafik 5">
            <a:extLst>
              <a:ext uri="{FF2B5EF4-FFF2-40B4-BE49-F238E27FC236}">
                <a16:creationId xmlns:a16="http://schemas.microsoft.com/office/drawing/2014/main" id="{6856A83A-B6FC-4E52-9A41-F13A079E2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feld 15">
            <a:extLst>
              <a:ext uri="{FF2B5EF4-FFF2-40B4-BE49-F238E27FC236}">
                <a16:creationId xmlns:a16="http://schemas.microsoft.com/office/drawing/2014/main" id="{B2AB3AD6-A0EB-408F-8765-A90EA7118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2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9941" name="Grafik 8">
            <a:extLst>
              <a:ext uri="{FF2B5EF4-FFF2-40B4-BE49-F238E27FC236}">
                <a16:creationId xmlns:a16="http://schemas.microsoft.com/office/drawing/2014/main" id="{5A71919D-FE5B-4815-8EDA-2CD3DBE64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301750"/>
            <a:ext cx="3976688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40491E7-0A6D-44CA-8267-7DEC1F0F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2128838"/>
            <a:ext cx="7754938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577691F-5C8B-4D78-8836-372A8B4B806E}"/>
              </a:ext>
            </a:extLst>
          </p:cNvPr>
          <p:cNvCxnSpPr/>
          <p:nvPr/>
        </p:nvCxnSpPr>
        <p:spPr>
          <a:xfrm flipH="1">
            <a:off x="4068763" y="2225675"/>
            <a:ext cx="519112" cy="17589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DF5210A6-5220-4B59-9339-A7E8EAD8CE7F}"/>
              </a:ext>
            </a:extLst>
          </p:cNvPr>
          <p:cNvSpPr/>
          <p:nvPr/>
        </p:nvSpPr>
        <p:spPr>
          <a:xfrm>
            <a:off x="15875" y="1363663"/>
            <a:ext cx="4064000" cy="2620962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7876F9E5-EF81-4B5F-B75D-CFE3BF208F03}"/>
              </a:ext>
            </a:extLst>
          </p:cNvPr>
          <p:cNvCxnSpPr/>
          <p:nvPr/>
        </p:nvCxnSpPr>
        <p:spPr>
          <a:xfrm>
            <a:off x="4065588" y="5781675"/>
            <a:ext cx="54927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1C29CA70-8724-43CB-A0B7-17CF5C3AB94E}"/>
              </a:ext>
            </a:extLst>
          </p:cNvPr>
          <p:cNvSpPr/>
          <p:nvPr/>
        </p:nvSpPr>
        <p:spPr>
          <a:xfrm>
            <a:off x="0" y="5781675"/>
            <a:ext cx="4065588" cy="1114425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Grafik 4">
            <a:extLst>
              <a:ext uri="{FF2B5EF4-FFF2-40B4-BE49-F238E27FC236}">
                <a16:creationId xmlns:a16="http://schemas.microsoft.com/office/drawing/2014/main" id="{3DED7564-9AF8-4772-81DC-F9EEA9268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Grafik 5">
            <a:extLst>
              <a:ext uri="{FF2B5EF4-FFF2-40B4-BE49-F238E27FC236}">
                <a16:creationId xmlns:a16="http://schemas.microsoft.com/office/drawing/2014/main" id="{D2652383-6B27-410D-B7BE-A04D1FEA4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feld 15">
            <a:extLst>
              <a:ext uri="{FF2B5EF4-FFF2-40B4-BE49-F238E27FC236}">
                <a16:creationId xmlns:a16="http://schemas.microsoft.com/office/drawing/2014/main" id="{E88BB90C-CB07-473D-BD71-A023A8649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2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0965" name="Grafik 1">
            <a:extLst>
              <a:ext uri="{FF2B5EF4-FFF2-40B4-BE49-F238E27FC236}">
                <a16:creationId xmlns:a16="http://schemas.microsoft.com/office/drawing/2014/main" id="{5FF8B0D4-49DE-4E65-A4F4-B4EDAA0C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0"/>
            <a:ext cx="3983038" cy="54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Grafik 3">
            <a:extLst>
              <a:ext uri="{FF2B5EF4-FFF2-40B4-BE49-F238E27FC236}">
                <a16:creationId xmlns:a16="http://schemas.microsoft.com/office/drawing/2014/main" id="{8E42BA80-AC0C-46DB-9EC9-41209C777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1503363"/>
            <a:ext cx="6691312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9826DEC-F985-41F0-BC28-D943D498A4E8}"/>
              </a:ext>
            </a:extLst>
          </p:cNvPr>
          <p:cNvCxnSpPr/>
          <p:nvPr/>
        </p:nvCxnSpPr>
        <p:spPr>
          <a:xfrm>
            <a:off x="3870325" y="1384300"/>
            <a:ext cx="998538" cy="26193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02C579C-527A-4546-B4A9-DDBB59A1AEA7}"/>
              </a:ext>
            </a:extLst>
          </p:cNvPr>
          <p:cNvCxnSpPr/>
          <p:nvPr/>
        </p:nvCxnSpPr>
        <p:spPr>
          <a:xfrm>
            <a:off x="3860800" y="4383088"/>
            <a:ext cx="1511300" cy="220821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0BA69C8E-55DD-439D-A45E-C1268D5DEBD9}"/>
              </a:ext>
            </a:extLst>
          </p:cNvPr>
          <p:cNvSpPr/>
          <p:nvPr/>
        </p:nvSpPr>
        <p:spPr>
          <a:xfrm>
            <a:off x="0" y="4383088"/>
            <a:ext cx="3870325" cy="2416175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Grafik 4">
            <a:extLst>
              <a:ext uri="{FF2B5EF4-FFF2-40B4-BE49-F238E27FC236}">
                <a16:creationId xmlns:a16="http://schemas.microsoft.com/office/drawing/2014/main" id="{0CACED14-BC05-4431-9DB8-A101B45B1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Grafik 5">
            <a:extLst>
              <a:ext uri="{FF2B5EF4-FFF2-40B4-BE49-F238E27FC236}">
                <a16:creationId xmlns:a16="http://schemas.microsoft.com/office/drawing/2014/main" id="{1BAB666E-96D0-44E6-876E-CCF63989D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feld 15">
            <a:extLst>
              <a:ext uri="{FF2B5EF4-FFF2-40B4-BE49-F238E27FC236}">
                <a16:creationId xmlns:a16="http://schemas.microsoft.com/office/drawing/2014/main" id="{735C6E2F-9B23-4BD9-8D4F-C779899E1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2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1989" name="Grafik 2">
            <a:extLst>
              <a:ext uri="{FF2B5EF4-FFF2-40B4-BE49-F238E27FC236}">
                <a16:creationId xmlns:a16="http://schemas.microsoft.com/office/drawing/2014/main" id="{9FBE91A7-0715-40D4-82F9-C94234300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349375"/>
            <a:ext cx="40640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Grafik 6">
            <a:extLst>
              <a:ext uri="{FF2B5EF4-FFF2-40B4-BE49-F238E27FC236}">
                <a16:creationId xmlns:a16="http://schemas.microsoft.com/office/drawing/2014/main" id="{7B8749B8-BE46-4B10-BD09-4AB11BB09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398713"/>
            <a:ext cx="73279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BF26768-175F-44A3-903C-132F2B8D373F}"/>
              </a:ext>
            </a:extLst>
          </p:cNvPr>
          <p:cNvCxnSpPr/>
          <p:nvPr/>
        </p:nvCxnSpPr>
        <p:spPr>
          <a:xfrm flipV="1">
            <a:off x="4119563" y="2465388"/>
            <a:ext cx="622300" cy="260508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658EB949-D2F9-4869-A7AE-6EF80AAB9EDF}"/>
              </a:ext>
            </a:extLst>
          </p:cNvPr>
          <p:cNvCxnSpPr/>
          <p:nvPr/>
        </p:nvCxnSpPr>
        <p:spPr>
          <a:xfrm flipV="1">
            <a:off x="4119563" y="5468938"/>
            <a:ext cx="622300" cy="12573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hteck 19">
            <a:extLst>
              <a:ext uri="{FF2B5EF4-FFF2-40B4-BE49-F238E27FC236}">
                <a16:creationId xmlns:a16="http://schemas.microsoft.com/office/drawing/2014/main" id="{D3C97827-A51E-428E-AE0B-AED745ED2D92}"/>
              </a:ext>
            </a:extLst>
          </p:cNvPr>
          <p:cNvSpPr/>
          <p:nvPr/>
        </p:nvSpPr>
        <p:spPr>
          <a:xfrm>
            <a:off x="55563" y="1349375"/>
            <a:ext cx="4064000" cy="372110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Grafik 4">
            <a:extLst>
              <a:ext uri="{FF2B5EF4-FFF2-40B4-BE49-F238E27FC236}">
                <a16:creationId xmlns:a16="http://schemas.microsoft.com/office/drawing/2014/main" id="{695844CF-B221-4A90-ADE2-CC6CC5AF6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Grafik 5">
            <a:extLst>
              <a:ext uri="{FF2B5EF4-FFF2-40B4-BE49-F238E27FC236}">
                <a16:creationId xmlns:a16="http://schemas.microsoft.com/office/drawing/2014/main" id="{E946866C-498E-4965-B290-E2B53B6FA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feld 15">
            <a:extLst>
              <a:ext uri="{FF2B5EF4-FFF2-40B4-BE49-F238E27FC236}">
                <a16:creationId xmlns:a16="http://schemas.microsoft.com/office/drawing/2014/main" id="{2AC4F370-DF64-4ADD-A27F-E9ACE4C1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2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3013" name="Grafik 6">
            <a:extLst>
              <a:ext uri="{FF2B5EF4-FFF2-40B4-BE49-F238E27FC236}">
                <a16:creationId xmlns:a16="http://schemas.microsoft.com/office/drawing/2014/main" id="{E112D85A-2FFD-4936-B455-91C788FF9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1401763"/>
            <a:ext cx="3906837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Grafik 4">
            <a:extLst>
              <a:ext uri="{FF2B5EF4-FFF2-40B4-BE49-F238E27FC236}">
                <a16:creationId xmlns:a16="http://schemas.microsoft.com/office/drawing/2014/main" id="{CF451BA8-8624-4F72-A9D0-75FC5EB2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Grafik 5">
            <a:extLst>
              <a:ext uri="{FF2B5EF4-FFF2-40B4-BE49-F238E27FC236}">
                <a16:creationId xmlns:a16="http://schemas.microsoft.com/office/drawing/2014/main" id="{0AEF4462-0B4A-4A8B-9C0E-96B4403E7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feld 15">
            <a:extLst>
              <a:ext uri="{FF2B5EF4-FFF2-40B4-BE49-F238E27FC236}">
                <a16:creationId xmlns:a16="http://schemas.microsoft.com/office/drawing/2014/main" id="{8E4E1BF2-D346-4096-B769-4AF47D846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61737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3: Recherchieren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4037" name="Grafik 14">
            <a:extLst>
              <a:ext uri="{FF2B5EF4-FFF2-40B4-BE49-F238E27FC236}">
                <a16:creationId xmlns:a16="http://schemas.microsoft.com/office/drawing/2014/main" id="{2CC7BFAF-4FDF-4529-BAE6-5B17729E9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373313"/>
            <a:ext cx="194468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012784A-DB0B-43B5-9A92-08B4BA07B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1423988"/>
            <a:ext cx="3767137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Grafik 1">
            <a:extLst>
              <a:ext uri="{FF2B5EF4-FFF2-40B4-BE49-F238E27FC236}">
                <a16:creationId xmlns:a16="http://schemas.microsoft.com/office/drawing/2014/main" id="{BDCFE0A5-A56E-499C-902E-B5F1E7481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3424238"/>
            <a:ext cx="45085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E6531A-0776-43BA-A852-5FB5C7753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C5273F-2B84-46BF-A94F-1A20E13B3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95D225A-0613-108B-BF19-B548657A6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237" y="2201474"/>
            <a:ext cx="7653528" cy="174117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7E6BC1A-F3CA-1915-AE3E-6E2B0C1BD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822" y="4172454"/>
            <a:ext cx="671943" cy="5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8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Grafik 4">
            <a:extLst>
              <a:ext uri="{FF2B5EF4-FFF2-40B4-BE49-F238E27FC236}">
                <a16:creationId xmlns:a16="http://schemas.microsoft.com/office/drawing/2014/main" id="{5F2017BE-2300-4FEC-AD15-5F81F80FF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Grafik 5">
            <a:extLst>
              <a:ext uri="{FF2B5EF4-FFF2-40B4-BE49-F238E27FC236}">
                <a16:creationId xmlns:a16="http://schemas.microsoft.com/office/drawing/2014/main" id="{E7D7F5BB-D0D8-424C-AB97-FBE5B3C0A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feld 15">
            <a:extLst>
              <a:ext uri="{FF2B5EF4-FFF2-40B4-BE49-F238E27FC236}">
                <a16:creationId xmlns:a16="http://schemas.microsoft.com/office/drawing/2014/main" id="{8307577B-3D21-4018-A273-A90904570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234950"/>
            <a:ext cx="40798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Suchmaschinen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5061" name="Textfeld 1">
            <a:extLst>
              <a:ext uri="{FF2B5EF4-FFF2-40B4-BE49-F238E27FC236}">
                <a16:creationId xmlns:a16="http://schemas.microsoft.com/office/drawing/2014/main" id="{323E3050-3182-4335-9A7D-3B21E5427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900" y="6176963"/>
            <a:ext cx="2605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www.helles-koepfchen.de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7476ED4-1A5E-8B42-E4A4-403F60A5C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474" y="1902547"/>
            <a:ext cx="7216446" cy="3673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Grafik 4">
            <a:extLst>
              <a:ext uri="{FF2B5EF4-FFF2-40B4-BE49-F238E27FC236}">
                <a16:creationId xmlns:a16="http://schemas.microsoft.com/office/drawing/2014/main" id="{8595278E-267B-4302-AEC7-694D82A0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Grafik 5">
            <a:extLst>
              <a:ext uri="{FF2B5EF4-FFF2-40B4-BE49-F238E27FC236}">
                <a16:creationId xmlns:a16="http://schemas.microsoft.com/office/drawing/2014/main" id="{4BC6495E-1B34-435E-BAD2-F4113F07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feld 15">
            <a:extLst>
              <a:ext uri="{FF2B5EF4-FFF2-40B4-BE49-F238E27FC236}">
                <a16:creationId xmlns:a16="http://schemas.microsoft.com/office/drawing/2014/main" id="{5AB20243-D9F3-46FD-8DCF-3054C825D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234950"/>
            <a:ext cx="40798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Suchmaschinen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085" name="Textfeld 1">
            <a:extLst>
              <a:ext uri="{FF2B5EF4-FFF2-40B4-BE49-F238E27FC236}">
                <a16:creationId xmlns:a16="http://schemas.microsoft.com/office/drawing/2014/main" id="{0626394F-26D0-4A42-9D65-125ACF5F4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900" y="6176963"/>
            <a:ext cx="2605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www.helles-koepfchen.de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0EBFE2-6125-F852-67BF-B4446CDD3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160" y="1837666"/>
            <a:ext cx="8283880" cy="4104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Grafik 4">
            <a:extLst>
              <a:ext uri="{FF2B5EF4-FFF2-40B4-BE49-F238E27FC236}">
                <a16:creationId xmlns:a16="http://schemas.microsoft.com/office/drawing/2014/main" id="{6A9D45FA-7025-4F91-B3A3-0F4D8DFD0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Grafik 5">
            <a:extLst>
              <a:ext uri="{FF2B5EF4-FFF2-40B4-BE49-F238E27FC236}">
                <a16:creationId xmlns:a16="http://schemas.microsoft.com/office/drawing/2014/main" id="{A1675362-9E32-40A1-9674-A1BF54F3E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feld 15">
            <a:extLst>
              <a:ext uri="{FF2B5EF4-FFF2-40B4-BE49-F238E27FC236}">
                <a16:creationId xmlns:a16="http://schemas.microsoft.com/office/drawing/2014/main" id="{27A7467B-8C09-467F-B21F-0BA2E0A05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234950"/>
            <a:ext cx="40798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Suchmaschinen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8133" name="Textfeld 7">
            <a:extLst>
              <a:ext uri="{FF2B5EF4-FFF2-40B4-BE49-F238E27FC236}">
                <a16:creationId xmlns:a16="http://schemas.microsoft.com/office/drawing/2014/main" id="{3C877560-14CE-44C2-987B-7F85CCFAD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900" y="6207125"/>
            <a:ext cx="1485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blinde-kuh.de</a:t>
            </a:r>
          </a:p>
        </p:txBody>
      </p:sp>
      <p:pic>
        <p:nvPicPr>
          <p:cNvPr id="48134" name="Grafik 6">
            <a:extLst>
              <a:ext uri="{FF2B5EF4-FFF2-40B4-BE49-F238E27FC236}">
                <a16:creationId xmlns:a16="http://schemas.microsoft.com/office/drawing/2014/main" id="{5FECF496-3E56-4612-8AE6-AF7A75024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928813"/>
            <a:ext cx="6851650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Grafik 8">
            <a:extLst>
              <a:ext uri="{FF2B5EF4-FFF2-40B4-BE49-F238E27FC236}">
                <a16:creationId xmlns:a16="http://schemas.microsoft.com/office/drawing/2014/main" id="{957C5257-0D74-4B61-BB49-05FD0E782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928813"/>
            <a:ext cx="6851650" cy="42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Grafik 4">
            <a:extLst>
              <a:ext uri="{FF2B5EF4-FFF2-40B4-BE49-F238E27FC236}">
                <a16:creationId xmlns:a16="http://schemas.microsoft.com/office/drawing/2014/main" id="{9EDEB806-732D-424C-AA69-7308EF895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Grafik 5">
            <a:extLst>
              <a:ext uri="{FF2B5EF4-FFF2-40B4-BE49-F238E27FC236}">
                <a16:creationId xmlns:a16="http://schemas.microsoft.com/office/drawing/2014/main" id="{A93A9F62-AADC-4EAF-8B32-3EF3E2960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feld 15">
            <a:extLst>
              <a:ext uri="{FF2B5EF4-FFF2-40B4-BE49-F238E27FC236}">
                <a16:creationId xmlns:a16="http://schemas.microsoft.com/office/drawing/2014/main" id="{BBA62326-850B-4E5F-9A85-D185F135A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234950"/>
            <a:ext cx="40798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Suchmaschinen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0181" name="Textfeld 7">
            <a:extLst>
              <a:ext uri="{FF2B5EF4-FFF2-40B4-BE49-F238E27FC236}">
                <a16:creationId xmlns:a16="http://schemas.microsoft.com/office/drawing/2014/main" id="{CED1E737-5B97-4D1F-8CD1-087A8608D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5" y="6316663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google.de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1DBCC1-86A0-536C-395D-14DF2A640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75" y="1536700"/>
            <a:ext cx="9410377" cy="467318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Grafik 4">
            <a:extLst>
              <a:ext uri="{FF2B5EF4-FFF2-40B4-BE49-F238E27FC236}">
                <a16:creationId xmlns:a16="http://schemas.microsoft.com/office/drawing/2014/main" id="{9FAA38DA-ADCE-40BB-9363-4FED96A58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Grafik 5">
            <a:extLst>
              <a:ext uri="{FF2B5EF4-FFF2-40B4-BE49-F238E27FC236}">
                <a16:creationId xmlns:a16="http://schemas.microsoft.com/office/drawing/2014/main" id="{49798721-EA9C-4182-BE83-EDFDF913C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feld 15">
            <a:extLst>
              <a:ext uri="{FF2B5EF4-FFF2-40B4-BE49-F238E27FC236}">
                <a16:creationId xmlns:a16="http://schemas.microsoft.com/office/drawing/2014/main" id="{E7A4F787-8CBA-4663-9295-A24457B13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77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Recherchieren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2229" name="Grafik 7">
            <a:extLst>
              <a:ext uri="{FF2B5EF4-FFF2-40B4-BE49-F238E27FC236}">
                <a16:creationId xmlns:a16="http://schemas.microsoft.com/office/drawing/2014/main" id="{5497474F-D93F-4672-AFF6-FBD06AC90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2286000"/>
            <a:ext cx="776605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Grafik 1">
            <a:extLst>
              <a:ext uri="{FF2B5EF4-FFF2-40B4-BE49-F238E27FC236}">
                <a16:creationId xmlns:a16="http://schemas.microsoft.com/office/drawing/2014/main" id="{8CEF4B4C-D614-415F-A458-2DA1766C1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0"/>
            <a:ext cx="3960813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41103E6-1A10-49C3-A811-EF58E2C4C24B}"/>
              </a:ext>
            </a:extLst>
          </p:cNvPr>
          <p:cNvCxnSpPr/>
          <p:nvPr/>
        </p:nvCxnSpPr>
        <p:spPr>
          <a:xfrm flipV="1">
            <a:off x="4048125" y="2387600"/>
            <a:ext cx="638175" cy="57943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8EAE7388-CE1A-4979-8D98-6BE41F5D2D2B}"/>
              </a:ext>
            </a:extLst>
          </p:cNvPr>
          <p:cNvCxnSpPr/>
          <p:nvPr/>
        </p:nvCxnSpPr>
        <p:spPr>
          <a:xfrm>
            <a:off x="4048125" y="4997450"/>
            <a:ext cx="638175" cy="14128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ED50EF6B-D47F-4D58-BC1D-D65D2A3D781D}"/>
              </a:ext>
            </a:extLst>
          </p:cNvPr>
          <p:cNvSpPr/>
          <p:nvPr/>
        </p:nvSpPr>
        <p:spPr>
          <a:xfrm>
            <a:off x="0" y="4997450"/>
            <a:ext cx="4065588" cy="186055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5EEE1A0-34CE-41C7-A37F-D6D9EE0946A0}"/>
              </a:ext>
            </a:extLst>
          </p:cNvPr>
          <p:cNvSpPr/>
          <p:nvPr/>
        </p:nvSpPr>
        <p:spPr>
          <a:xfrm>
            <a:off x="0" y="1301750"/>
            <a:ext cx="4065588" cy="1665288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Grafik 4">
            <a:extLst>
              <a:ext uri="{FF2B5EF4-FFF2-40B4-BE49-F238E27FC236}">
                <a16:creationId xmlns:a16="http://schemas.microsoft.com/office/drawing/2014/main" id="{6D427E8B-A740-4D64-986D-855ED61C8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Grafik 5">
            <a:extLst>
              <a:ext uri="{FF2B5EF4-FFF2-40B4-BE49-F238E27FC236}">
                <a16:creationId xmlns:a16="http://schemas.microsoft.com/office/drawing/2014/main" id="{FFCA9FC7-0DEA-423B-B1CF-3A2B07EE5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feld 15">
            <a:extLst>
              <a:ext uri="{FF2B5EF4-FFF2-40B4-BE49-F238E27FC236}">
                <a16:creationId xmlns:a16="http://schemas.microsoft.com/office/drawing/2014/main" id="{82437321-5B51-48D1-8A89-D46DE831E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77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Recherchieren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3253" name="Grafik 6">
            <a:extLst>
              <a:ext uri="{FF2B5EF4-FFF2-40B4-BE49-F238E27FC236}">
                <a16:creationId xmlns:a16="http://schemas.microsoft.com/office/drawing/2014/main" id="{7FB395FD-5C6A-4D90-9DC8-F4846D53F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0"/>
            <a:ext cx="3983038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Grafik 1">
            <a:extLst>
              <a:ext uri="{FF2B5EF4-FFF2-40B4-BE49-F238E27FC236}">
                <a16:creationId xmlns:a16="http://schemas.microsoft.com/office/drawing/2014/main" id="{684C6B86-5A46-4C7E-B947-2BA54828B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2455863"/>
            <a:ext cx="6080125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Grafik 4">
            <a:extLst>
              <a:ext uri="{FF2B5EF4-FFF2-40B4-BE49-F238E27FC236}">
                <a16:creationId xmlns:a16="http://schemas.microsoft.com/office/drawing/2014/main" id="{AEFCFBBC-A27C-4F25-8312-2A9595A2D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Grafik 5">
            <a:extLst>
              <a:ext uri="{FF2B5EF4-FFF2-40B4-BE49-F238E27FC236}">
                <a16:creationId xmlns:a16="http://schemas.microsoft.com/office/drawing/2014/main" id="{1BB15AEC-86F2-43C9-8794-D956B0EB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feld 15">
            <a:extLst>
              <a:ext uri="{FF2B5EF4-FFF2-40B4-BE49-F238E27FC236}">
                <a16:creationId xmlns:a16="http://schemas.microsoft.com/office/drawing/2014/main" id="{B6FC3577-CF23-411D-B29F-F4764A1FE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77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Recherchieren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4277" name="Grafik 1">
            <a:extLst>
              <a:ext uri="{FF2B5EF4-FFF2-40B4-BE49-F238E27FC236}">
                <a16:creationId xmlns:a16="http://schemas.microsoft.com/office/drawing/2014/main" id="{C4C23BE9-6559-4785-A9E5-425D6F026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0"/>
            <a:ext cx="3957638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Grafik 2">
            <a:extLst>
              <a:ext uri="{FF2B5EF4-FFF2-40B4-BE49-F238E27FC236}">
                <a16:creationId xmlns:a16="http://schemas.microsoft.com/office/drawing/2014/main" id="{B05AFE8C-672E-49E9-A131-9CF95C368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1593850"/>
            <a:ext cx="6526212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0F5FFAD-B861-4A4D-AB14-080DB16F678A}"/>
              </a:ext>
            </a:extLst>
          </p:cNvPr>
          <p:cNvSpPr/>
          <p:nvPr/>
        </p:nvSpPr>
        <p:spPr>
          <a:xfrm>
            <a:off x="0" y="1301750"/>
            <a:ext cx="3957638" cy="434975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AC9ED72-E7EF-4AE3-B879-809554C5FA17}"/>
              </a:ext>
            </a:extLst>
          </p:cNvPr>
          <p:cNvSpPr/>
          <p:nvPr/>
        </p:nvSpPr>
        <p:spPr>
          <a:xfrm>
            <a:off x="0" y="4052888"/>
            <a:ext cx="3957638" cy="2805112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E2721754-581A-4B78-BF94-4C69296A0301}"/>
              </a:ext>
            </a:extLst>
          </p:cNvPr>
          <p:cNvCxnSpPr/>
          <p:nvPr/>
        </p:nvCxnSpPr>
        <p:spPr>
          <a:xfrm flipV="1">
            <a:off x="3957638" y="1663700"/>
            <a:ext cx="1208087" cy="7302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176E9F24-2B4F-4EFD-A414-F862D0165947}"/>
              </a:ext>
            </a:extLst>
          </p:cNvPr>
          <p:cNvCxnSpPr/>
          <p:nvPr/>
        </p:nvCxnSpPr>
        <p:spPr>
          <a:xfrm>
            <a:off x="3957638" y="4060825"/>
            <a:ext cx="1570037" cy="16541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Grafik 4">
            <a:extLst>
              <a:ext uri="{FF2B5EF4-FFF2-40B4-BE49-F238E27FC236}">
                <a16:creationId xmlns:a16="http://schemas.microsoft.com/office/drawing/2014/main" id="{71EDF3C2-414F-410A-B98D-36C43A7B3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Grafik 5">
            <a:extLst>
              <a:ext uri="{FF2B5EF4-FFF2-40B4-BE49-F238E27FC236}">
                <a16:creationId xmlns:a16="http://schemas.microsoft.com/office/drawing/2014/main" id="{AE6398A6-CEFB-4688-952C-51D62BC30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feld 15">
            <a:extLst>
              <a:ext uri="{FF2B5EF4-FFF2-40B4-BE49-F238E27FC236}">
                <a16:creationId xmlns:a16="http://schemas.microsoft.com/office/drawing/2014/main" id="{68C3F083-6295-43F7-9E1F-E5B2A1FA9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77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Recherchieren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FBC6FC1-26C4-4FEA-92AD-1D6D0323C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1408113"/>
            <a:ext cx="38481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Grafik 4">
            <a:extLst>
              <a:ext uri="{FF2B5EF4-FFF2-40B4-BE49-F238E27FC236}">
                <a16:creationId xmlns:a16="http://schemas.microsoft.com/office/drawing/2014/main" id="{E9E8EAB4-87C5-442B-AC2F-C28705DED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Grafik 5">
            <a:extLst>
              <a:ext uri="{FF2B5EF4-FFF2-40B4-BE49-F238E27FC236}">
                <a16:creationId xmlns:a16="http://schemas.microsoft.com/office/drawing/2014/main" id="{CC34E93C-A696-4D61-97E4-A7805818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feld 15">
            <a:extLst>
              <a:ext uri="{FF2B5EF4-FFF2-40B4-BE49-F238E27FC236}">
                <a16:creationId xmlns:a16="http://schemas.microsoft.com/office/drawing/2014/main" id="{61E17C41-DDD5-40C6-B06F-89C083CE5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77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Recherchieren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6325" name="Grafik 2">
            <a:extLst>
              <a:ext uri="{FF2B5EF4-FFF2-40B4-BE49-F238E27FC236}">
                <a16:creationId xmlns:a16="http://schemas.microsoft.com/office/drawing/2014/main" id="{D2F543CE-B629-43D1-A1C5-D9888D06D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397000"/>
            <a:ext cx="382905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Grafik 1">
            <a:extLst>
              <a:ext uri="{FF2B5EF4-FFF2-40B4-BE49-F238E27FC236}">
                <a16:creationId xmlns:a16="http://schemas.microsoft.com/office/drawing/2014/main" id="{1D4D58D1-ADA3-4D36-AFAD-0E7A4DBB4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1706563"/>
            <a:ext cx="6361112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C7D923D-0CE4-4318-9A09-1E2DC070C530}"/>
              </a:ext>
            </a:extLst>
          </p:cNvPr>
          <p:cNvCxnSpPr/>
          <p:nvPr/>
        </p:nvCxnSpPr>
        <p:spPr>
          <a:xfrm>
            <a:off x="4057650" y="1706563"/>
            <a:ext cx="828675" cy="4921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448B1779-441F-406F-90D7-A149443BB692}"/>
              </a:ext>
            </a:extLst>
          </p:cNvPr>
          <p:cNvSpPr/>
          <p:nvPr/>
        </p:nvSpPr>
        <p:spPr>
          <a:xfrm>
            <a:off x="-19050" y="1301750"/>
            <a:ext cx="4065588" cy="404813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3CBA62B1-C92B-4D49-BAAE-9E29E51B5668}"/>
              </a:ext>
            </a:extLst>
          </p:cNvPr>
          <p:cNvCxnSpPr/>
          <p:nvPr/>
        </p:nvCxnSpPr>
        <p:spPr>
          <a:xfrm>
            <a:off x="4057650" y="4359275"/>
            <a:ext cx="1168400" cy="18954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385DA833-C539-4781-9F31-2B36988A9198}"/>
              </a:ext>
            </a:extLst>
          </p:cNvPr>
          <p:cNvSpPr/>
          <p:nvPr/>
        </p:nvSpPr>
        <p:spPr>
          <a:xfrm>
            <a:off x="-7938" y="4359275"/>
            <a:ext cx="4054476" cy="2498725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Grafik 4">
            <a:extLst>
              <a:ext uri="{FF2B5EF4-FFF2-40B4-BE49-F238E27FC236}">
                <a16:creationId xmlns:a16="http://schemas.microsoft.com/office/drawing/2014/main" id="{66C0BD8D-DD75-496C-AD4D-CBDF19389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Grafik 5">
            <a:extLst>
              <a:ext uri="{FF2B5EF4-FFF2-40B4-BE49-F238E27FC236}">
                <a16:creationId xmlns:a16="http://schemas.microsoft.com/office/drawing/2014/main" id="{F666A8D5-08F4-44D4-A15B-A0D742805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feld 15">
            <a:extLst>
              <a:ext uri="{FF2B5EF4-FFF2-40B4-BE49-F238E27FC236}">
                <a16:creationId xmlns:a16="http://schemas.microsoft.com/office/drawing/2014/main" id="{F38BE58E-A4BE-4209-A0AB-7B896DD14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77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Recherchieren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9D2885D-B04B-4AB2-A981-CDB05712B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3187700"/>
            <a:ext cx="9836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-&gt; Recherche zu einem eigenen Thema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C10899C-5D52-C6BF-500A-DA76F51D6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785" y="115606"/>
            <a:ext cx="8750430" cy="573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17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Grafik 4">
            <a:extLst>
              <a:ext uri="{FF2B5EF4-FFF2-40B4-BE49-F238E27FC236}">
                <a16:creationId xmlns:a16="http://schemas.microsoft.com/office/drawing/2014/main" id="{968087D4-CF8C-4F6D-9020-C90A964DE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Grafik 5">
            <a:extLst>
              <a:ext uri="{FF2B5EF4-FFF2-40B4-BE49-F238E27FC236}">
                <a16:creationId xmlns:a16="http://schemas.microsoft.com/office/drawing/2014/main" id="{40EC2B65-C00B-4125-9E86-5C094F741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feld 15">
            <a:extLst>
              <a:ext uri="{FF2B5EF4-FFF2-40B4-BE49-F238E27FC236}">
                <a16:creationId xmlns:a16="http://schemas.microsoft.com/office/drawing/2014/main" id="{F10BA3DA-85ED-4D0C-BF02-3EEA0CC8A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4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8373" name="Grafik 1">
            <a:extLst>
              <a:ext uri="{FF2B5EF4-FFF2-40B4-BE49-F238E27FC236}">
                <a16:creationId xmlns:a16="http://schemas.microsoft.com/office/drawing/2014/main" id="{FB7134F7-1730-4D88-B5B6-1742FC81B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3594100"/>
            <a:ext cx="6297613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A9E4B3F-6C55-4ABD-A186-1E5D7ABAD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1343025"/>
            <a:ext cx="3800475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Grafik 4">
            <a:extLst>
              <a:ext uri="{FF2B5EF4-FFF2-40B4-BE49-F238E27FC236}">
                <a16:creationId xmlns:a16="http://schemas.microsoft.com/office/drawing/2014/main" id="{CDA7F934-41F5-4772-BFBB-AD541A941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Grafik 5">
            <a:extLst>
              <a:ext uri="{FF2B5EF4-FFF2-40B4-BE49-F238E27FC236}">
                <a16:creationId xmlns:a16="http://schemas.microsoft.com/office/drawing/2014/main" id="{002D4083-4F85-454C-934C-A2006A488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feld 15">
            <a:extLst>
              <a:ext uri="{FF2B5EF4-FFF2-40B4-BE49-F238E27FC236}">
                <a16:creationId xmlns:a16="http://schemas.microsoft.com/office/drawing/2014/main" id="{DCC00048-654E-4A71-8781-3E9A50B4D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4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75C77D9-F446-4BDE-9BAE-02FF24DDA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1301750"/>
            <a:ext cx="3913188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Grafik 3">
            <a:extLst>
              <a:ext uri="{FF2B5EF4-FFF2-40B4-BE49-F238E27FC236}">
                <a16:creationId xmlns:a16="http://schemas.microsoft.com/office/drawing/2014/main" id="{8D07FBB7-4F88-4970-8ECD-D3B9FA3BB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01750"/>
            <a:ext cx="4056063" cy="546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Grafik 4">
            <a:extLst>
              <a:ext uri="{FF2B5EF4-FFF2-40B4-BE49-F238E27FC236}">
                <a16:creationId xmlns:a16="http://schemas.microsoft.com/office/drawing/2014/main" id="{72C88E1F-4055-4596-B520-BCD14D34B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Grafik 5">
            <a:extLst>
              <a:ext uri="{FF2B5EF4-FFF2-40B4-BE49-F238E27FC236}">
                <a16:creationId xmlns:a16="http://schemas.microsoft.com/office/drawing/2014/main" id="{B1D3CEDE-1809-4A8A-B27F-649CFAFAC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feld 15">
            <a:extLst>
              <a:ext uri="{FF2B5EF4-FFF2-40B4-BE49-F238E27FC236}">
                <a16:creationId xmlns:a16="http://schemas.microsoft.com/office/drawing/2014/main" id="{2F08F28B-0FCF-4D80-83BC-3CBCFD94A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4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5FA649E-1CD5-4ED3-BC22-32E6287DB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1422400"/>
            <a:ext cx="390525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Grafik 4">
            <a:extLst>
              <a:ext uri="{FF2B5EF4-FFF2-40B4-BE49-F238E27FC236}">
                <a16:creationId xmlns:a16="http://schemas.microsoft.com/office/drawing/2014/main" id="{A83C33F5-C9A4-431E-AAD3-366421BBE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Grafik 5">
            <a:extLst>
              <a:ext uri="{FF2B5EF4-FFF2-40B4-BE49-F238E27FC236}">
                <a16:creationId xmlns:a16="http://schemas.microsoft.com/office/drawing/2014/main" id="{4D101DAC-64E0-4BD1-A446-B4A0CD61C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feld 15">
            <a:extLst>
              <a:ext uri="{FF2B5EF4-FFF2-40B4-BE49-F238E27FC236}">
                <a16:creationId xmlns:a16="http://schemas.microsoft.com/office/drawing/2014/main" id="{7539C99D-E0DD-4032-8A4F-51BE35D77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5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1445" name="Grafik 6">
            <a:extLst>
              <a:ext uri="{FF2B5EF4-FFF2-40B4-BE49-F238E27FC236}">
                <a16:creationId xmlns:a16="http://schemas.microsoft.com/office/drawing/2014/main" id="{6D644E19-9CF8-4DF7-B8F8-438BE85AC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513013"/>
            <a:ext cx="2036763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Grafik 3">
            <a:extLst>
              <a:ext uri="{FF2B5EF4-FFF2-40B4-BE49-F238E27FC236}">
                <a16:creationId xmlns:a16="http://schemas.microsoft.com/office/drawing/2014/main" id="{CE9EEC45-4A86-4C6D-BC05-048476077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3" y="3600450"/>
            <a:ext cx="4232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Grafik 1">
            <a:extLst>
              <a:ext uri="{FF2B5EF4-FFF2-40B4-BE49-F238E27FC236}">
                <a16:creationId xmlns:a16="http://schemas.microsoft.com/office/drawing/2014/main" id="{9A8660E2-F154-4BE2-B808-884C61951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1301750"/>
            <a:ext cx="394652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Grafik 4">
            <a:extLst>
              <a:ext uri="{FF2B5EF4-FFF2-40B4-BE49-F238E27FC236}">
                <a16:creationId xmlns:a16="http://schemas.microsoft.com/office/drawing/2014/main" id="{CD0634E7-9381-4176-A80A-C6830E36D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Grafik 5">
            <a:extLst>
              <a:ext uri="{FF2B5EF4-FFF2-40B4-BE49-F238E27FC236}">
                <a16:creationId xmlns:a16="http://schemas.microsoft.com/office/drawing/2014/main" id="{2095283F-D2DE-4065-B8F6-1FED801B4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feld 15">
            <a:extLst>
              <a:ext uri="{FF2B5EF4-FFF2-40B4-BE49-F238E27FC236}">
                <a16:creationId xmlns:a16="http://schemas.microsoft.com/office/drawing/2014/main" id="{B6D3BD88-5A45-4502-803C-4320536B4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5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2469" name="Grafik 6">
            <a:extLst>
              <a:ext uri="{FF2B5EF4-FFF2-40B4-BE49-F238E27FC236}">
                <a16:creationId xmlns:a16="http://schemas.microsoft.com/office/drawing/2014/main" id="{E9E0775E-0C7D-4816-98AE-C1AFDF9D9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301750"/>
            <a:ext cx="39497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Grafik 1">
            <a:extLst>
              <a:ext uri="{FF2B5EF4-FFF2-40B4-BE49-F238E27FC236}">
                <a16:creationId xmlns:a16="http://schemas.microsoft.com/office/drawing/2014/main" id="{F3C78E65-77C2-445D-877A-209B7767E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14563"/>
            <a:ext cx="7142163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8755B33-76EA-4FD2-A429-DF0567FAB5E4}"/>
              </a:ext>
            </a:extLst>
          </p:cNvPr>
          <p:cNvCxnSpPr>
            <a:cxnSpLocks/>
          </p:cNvCxnSpPr>
          <p:nvPr/>
        </p:nvCxnSpPr>
        <p:spPr>
          <a:xfrm flipH="1" flipV="1">
            <a:off x="4148138" y="2936875"/>
            <a:ext cx="690562" cy="23685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E9A9C1B0-B785-4291-A7D3-853716F57FE1}"/>
              </a:ext>
            </a:extLst>
          </p:cNvPr>
          <p:cNvSpPr/>
          <p:nvPr/>
        </p:nvSpPr>
        <p:spPr>
          <a:xfrm>
            <a:off x="82550" y="2916238"/>
            <a:ext cx="4065588" cy="3941762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A1EACF5-C127-44BD-BCDA-F81B9809CA93}"/>
              </a:ext>
            </a:extLst>
          </p:cNvPr>
          <p:cNvCxnSpPr>
            <a:cxnSpLocks/>
          </p:cNvCxnSpPr>
          <p:nvPr/>
        </p:nvCxnSpPr>
        <p:spPr>
          <a:xfrm>
            <a:off x="4119563" y="1625600"/>
            <a:ext cx="719137" cy="8445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46BCB42A-5E90-4B82-B693-B2C748373427}"/>
              </a:ext>
            </a:extLst>
          </p:cNvPr>
          <p:cNvSpPr/>
          <p:nvPr/>
        </p:nvSpPr>
        <p:spPr>
          <a:xfrm>
            <a:off x="55563" y="1349375"/>
            <a:ext cx="4064000" cy="255588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Grafik 5">
            <a:extLst>
              <a:ext uri="{FF2B5EF4-FFF2-40B4-BE49-F238E27FC236}">
                <a16:creationId xmlns:a16="http://schemas.microsoft.com/office/drawing/2014/main" id="{C17226B0-BED6-4B10-8E8F-CA3230512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feld 15">
            <a:extLst>
              <a:ext uri="{FF2B5EF4-FFF2-40B4-BE49-F238E27FC236}">
                <a16:creationId xmlns:a16="http://schemas.microsoft.com/office/drawing/2014/main" id="{1540AB36-2EA6-4ECD-9272-914740135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63325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Medienbildungskonzept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518F535-778B-4A74-B11C-68743FCA2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614488"/>
            <a:ext cx="7115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1: Soziale Netzwerke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CFDCB0D-E994-43DF-B08A-7DAC75BBB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2478088"/>
            <a:ext cx="6804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2: Videoproduktion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B01EF92-DE52-486E-94B4-773266CD2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3341688"/>
            <a:ext cx="63944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3: Cybermobbing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D459D54-C61F-4E16-A030-B8D5B4891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4170363"/>
            <a:ext cx="5638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4: Videogames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FD23E23-20AE-44AA-835C-B193884C8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5002213"/>
            <a:ext cx="92884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5: Vom Ereignis zur Nachricht</a:t>
            </a:r>
          </a:p>
        </p:txBody>
      </p:sp>
      <p:pic>
        <p:nvPicPr>
          <p:cNvPr id="63497" name="Grafik 1">
            <a:extLst>
              <a:ext uri="{FF2B5EF4-FFF2-40B4-BE49-F238E27FC236}">
                <a16:creationId xmlns:a16="http://schemas.microsoft.com/office/drawing/2014/main" id="{111427B8-FE83-4820-B858-F22F00F97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8" y="1403350"/>
            <a:ext cx="2481262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Grafik 12">
            <a:extLst>
              <a:ext uri="{FF2B5EF4-FFF2-40B4-BE49-F238E27FC236}">
                <a16:creationId xmlns:a16="http://schemas.microsoft.com/office/drawing/2014/main" id="{D054D5B3-BFD4-4CAF-8C77-11B11B5B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2" grpId="0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Grafik 2">
            <a:extLst>
              <a:ext uri="{FF2B5EF4-FFF2-40B4-BE49-F238E27FC236}">
                <a16:creationId xmlns:a16="http://schemas.microsoft.com/office/drawing/2014/main" id="{80123852-6B94-4181-9E60-E10F42474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349375"/>
            <a:ext cx="3913188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Grafik 4">
            <a:extLst>
              <a:ext uri="{FF2B5EF4-FFF2-40B4-BE49-F238E27FC236}">
                <a16:creationId xmlns:a16="http://schemas.microsoft.com/office/drawing/2014/main" id="{1B9ED15F-771C-4449-88B1-0EECFDFE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Grafik 5">
            <a:extLst>
              <a:ext uri="{FF2B5EF4-FFF2-40B4-BE49-F238E27FC236}">
                <a16:creationId xmlns:a16="http://schemas.microsoft.com/office/drawing/2014/main" id="{9805FCFE-03DB-4415-8E63-CEC58A32E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feld 15">
            <a:extLst>
              <a:ext uri="{FF2B5EF4-FFF2-40B4-BE49-F238E27FC236}">
                <a16:creationId xmlns:a16="http://schemas.microsoft.com/office/drawing/2014/main" id="{D6831997-BC6A-432B-8506-533B2514E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7115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1: Soziale Netzwerke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6B8799A-83D9-424F-ACB2-AA744A86D4FB}"/>
              </a:ext>
            </a:extLst>
          </p:cNvPr>
          <p:cNvCxnSpPr>
            <a:cxnSpLocks/>
          </p:cNvCxnSpPr>
          <p:nvPr/>
        </p:nvCxnSpPr>
        <p:spPr>
          <a:xfrm flipH="1" flipV="1">
            <a:off x="4148138" y="3929063"/>
            <a:ext cx="827087" cy="20193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7CA35F59-317E-47FA-80C1-714FF93B099D}"/>
              </a:ext>
            </a:extLst>
          </p:cNvPr>
          <p:cNvSpPr/>
          <p:nvPr/>
        </p:nvSpPr>
        <p:spPr>
          <a:xfrm>
            <a:off x="82550" y="3929063"/>
            <a:ext cx="4065588" cy="2928937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DEB85B35-022D-4359-8CAA-967115606D89}"/>
              </a:ext>
            </a:extLst>
          </p:cNvPr>
          <p:cNvCxnSpPr>
            <a:cxnSpLocks/>
          </p:cNvCxnSpPr>
          <p:nvPr/>
        </p:nvCxnSpPr>
        <p:spPr>
          <a:xfrm>
            <a:off x="4119563" y="1971675"/>
            <a:ext cx="747712" cy="4603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941DF10D-98D9-42A3-A9FB-7E2D559D7959}"/>
              </a:ext>
            </a:extLst>
          </p:cNvPr>
          <p:cNvSpPr/>
          <p:nvPr/>
        </p:nvSpPr>
        <p:spPr>
          <a:xfrm>
            <a:off x="55563" y="1349375"/>
            <a:ext cx="4064000" cy="62230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522" name="Grafik 10">
            <a:extLst>
              <a:ext uri="{FF2B5EF4-FFF2-40B4-BE49-F238E27FC236}">
                <a16:creationId xmlns:a16="http://schemas.microsoft.com/office/drawing/2014/main" id="{61FA8E42-F441-42AF-85CE-2B577E7E3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1828800"/>
            <a:ext cx="7272338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Grafik 4">
            <a:extLst>
              <a:ext uri="{FF2B5EF4-FFF2-40B4-BE49-F238E27FC236}">
                <a16:creationId xmlns:a16="http://schemas.microsoft.com/office/drawing/2014/main" id="{2B60D653-DCD7-4D37-A1CB-8BE18688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Grafik 5">
            <a:extLst>
              <a:ext uri="{FF2B5EF4-FFF2-40B4-BE49-F238E27FC236}">
                <a16:creationId xmlns:a16="http://schemas.microsoft.com/office/drawing/2014/main" id="{8BAF552D-7320-41DF-8CF8-1CC876EB8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feld 15">
            <a:extLst>
              <a:ext uri="{FF2B5EF4-FFF2-40B4-BE49-F238E27FC236}">
                <a16:creationId xmlns:a16="http://schemas.microsoft.com/office/drawing/2014/main" id="{D3889949-5545-4851-99AD-A41B84C9B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4950"/>
            <a:ext cx="6804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2: Videoproduktion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FE5BAC-EEF5-4F0C-9CBA-F9D9E9111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513" y="1658938"/>
            <a:ext cx="3308350" cy="4598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4EC68D7-FB12-49AA-A9BD-5A5BD749E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925" y="1635125"/>
            <a:ext cx="3313113" cy="4654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CF49B91-CCA9-4049-A7BF-7C7A8358E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38" y="1658938"/>
            <a:ext cx="3286125" cy="4598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Grafik 4">
            <a:extLst>
              <a:ext uri="{FF2B5EF4-FFF2-40B4-BE49-F238E27FC236}">
                <a16:creationId xmlns:a16="http://schemas.microsoft.com/office/drawing/2014/main" id="{C84A010C-28DA-41A2-AB77-DBBD04D50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Grafik 5">
            <a:extLst>
              <a:ext uri="{FF2B5EF4-FFF2-40B4-BE49-F238E27FC236}">
                <a16:creationId xmlns:a16="http://schemas.microsoft.com/office/drawing/2014/main" id="{6B3688F0-9847-4656-BF4A-C71E03B47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feld 15">
            <a:extLst>
              <a:ext uri="{FF2B5EF4-FFF2-40B4-BE49-F238E27FC236}">
                <a16:creationId xmlns:a16="http://schemas.microsoft.com/office/drawing/2014/main" id="{14E30055-6E95-4809-B86B-34E1E980F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6253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3: Cybermobbing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480BF64-59E4-40BE-99F1-2AB0C9E64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50" y="1514475"/>
            <a:ext cx="3521075" cy="494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A80C2D4-C2D7-4FDD-9F9F-ABF5FA917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113" y="1514475"/>
            <a:ext cx="3559175" cy="494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607702F-ACCA-4190-836E-FE6AA6FCF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1175" y="1514475"/>
            <a:ext cx="3524250" cy="494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Grafik 4">
            <a:extLst>
              <a:ext uri="{FF2B5EF4-FFF2-40B4-BE49-F238E27FC236}">
                <a16:creationId xmlns:a16="http://schemas.microsoft.com/office/drawing/2014/main" id="{7B0332FC-8456-44E8-BA80-E68E9CF05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Grafik 5">
            <a:extLst>
              <a:ext uri="{FF2B5EF4-FFF2-40B4-BE49-F238E27FC236}">
                <a16:creationId xmlns:a16="http://schemas.microsoft.com/office/drawing/2014/main" id="{D63A34D9-BCA1-4ED1-BB68-BCDAAAE7D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feld 15">
            <a:extLst>
              <a:ext uri="{FF2B5EF4-FFF2-40B4-BE49-F238E27FC236}">
                <a16:creationId xmlns:a16="http://schemas.microsoft.com/office/drawing/2014/main" id="{0F9C4F87-F9E4-4AED-9A0D-662EFB5FC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4511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4: Gaming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37B9DB1-6D46-4682-BFC4-19D1C68C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088" y="1770063"/>
            <a:ext cx="3330575" cy="4676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F000394-AA17-43C8-82FA-0F9901095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125" y="1770063"/>
            <a:ext cx="3305175" cy="4676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E5AAE33-75A7-49A4-A959-8416ABC2C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" y="1770063"/>
            <a:ext cx="3314700" cy="4676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16CD344-0F73-32AC-BB23-4918A965F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1430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9DD00C6-2E6F-84B7-2253-28488D3A7F9F}"/>
              </a:ext>
            </a:extLst>
          </p:cNvPr>
          <p:cNvSpPr txBox="1"/>
          <p:nvPr/>
        </p:nvSpPr>
        <p:spPr>
          <a:xfrm>
            <a:off x="0" y="6374368"/>
            <a:ext cx="6102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4AC5C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rId3"/>
              </a:rPr>
              <a:t>Grafik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 von Pascal Schiebenes unter der Lizenz 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4AC5C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rId4"/>
              </a:rPr>
              <a:t>CC BY 4.0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4696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Grafik 4">
            <a:extLst>
              <a:ext uri="{FF2B5EF4-FFF2-40B4-BE49-F238E27FC236}">
                <a16:creationId xmlns:a16="http://schemas.microsoft.com/office/drawing/2014/main" id="{346EF11D-4C17-40CA-902B-ABDCCBF9A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Grafik 5">
            <a:extLst>
              <a:ext uri="{FF2B5EF4-FFF2-40B4-BE49-F238E27FC236}">
                <a16:creationId xmlns:a16="http://schemas.microsoft.com/office/drawing/2014/main" id="{ED7A000E-A63E-46A8-893E-5F348B8F9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feld 15">
            <a:extLst>
              <a:ext uri="{FF2B5EF4-FFF2-40B4-BE49-F238E27FC236}">
                <a16:creationId xmlns:a16="http://schemas.microsoft.com/office/drawing/2014/main" id="{A18ABD65-515D-4B93-A3BF-3C015D311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5</a:t>
            </a:r>
            <a:endParaRPr kumimoji="0" lang="de-DE" altLang="de-DE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7B88874-C144-4BE5-9F6C-531E1D1C0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1690688"/>
            <a:ext cx="3305175" cy="4595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3081604-68BA-47DB-BD8F-8FA269569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975" y="1690688"/>
            <a:ext cx="3359150" cy="4595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0C39F0B-B749-4ABA-90EF-D80955729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2625" y="1692275"/>
            <a:ext cx="3367088" cy="4606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523B307-CB2A-791E-6EFB-8D2666AE4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053" y="2802227"/>
            <a:ext cx="1807253" cy="2531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1">
            <a:extLst>
              <a:ext uri="{FF2B5EF4-FFF2-40B4-BE49-F238E27FC236}">
                <a16:creationId xmlns:a16="http://schemas.microsoft.com/office/drawing/2014/main" id="{E5335DA8-846F-162A-B067-E7F4F0C4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1469" y="2080857"/>
            <a:ext cx="2332631" cy="3299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0B031B7-68C1-B161-338F-10DA6706A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35" y="2828708"/>
            <a:ext cx="1793572" cy="2541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714F734-2D71-DFE0-ADF7-8A63D3B64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269" y="2828708"/>
            <a:ext cx="1796488" cy="2551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68841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8ABFD53-338D-874F-DAF5-570C89299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890588"/>
            <a:ext cx="790684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de-DE" sz="4800" dirty="0">
                <a:solidFill>
                  <a:prstClr val="black"/>
                </a:solidFill>
              </a:rPr>
              <a:t>Modul 1: Daten und Codierung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4DAF2BE-58EC-C296-CF2B-2D1219E5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1754188"/>
            <a:ext cx="56979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de-DE" sz="4800" dirty="0">
                <a:solidFill>
                  <a:prstClr val="black"/>
                </a:solidFill>
              </a:rPr>
              <a:t>Modul 2: Algorithmen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123D1DE-2827-49EE-E097-4EABE891C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97" y="2617788"/>
            <a:ext cx="85576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de-DE" alt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3: </a:t>
            </a:r>
            <a:r>
              <a:rPr lang="de-DE" sz="4800" dirty="0"/>
              <a:t>Rechner und Netzwerke</a:t>
            </a:r>
            <a:endParaRPr lang="de-DE" sz="80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F347098-92E0-95FD-33E4-D570FE913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3" y="3446463"/>
            <a:ext cx="654268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de-DE" sz="4800" dirty="0">
                <a:solidFill>
                  <a:prstClr val="black"/>
                </a:solidFill>
              </a:rPr>
              <a:t>Modul 4: Datensicherheit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28C5C0-EC0C-3D19-B9DF-0AD4B55AD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4278313"/>
            <a:ext cx="87201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de-DE" alt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5: </a:t>
            </a:r>
            <a:r>
              <a:rPr lang="de-DE" sz="4800" dirty="0"/>
              <a:t>Informationsgesellschaft</a:t>
            </a:r>
            <a:endParaRPr kumimoji="0" lang="de-DE" altLang="de-DE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Grafik 1">
            <a:extLst>
              <a:ext uri="{FF2B5EF4-FFF2-40B4-BE49-F238E27FC236}">
                <a16:creationId xmlns:a16="http://schemas.microsoft.com/office/drawing/2014/main" id="{87FDEB26-4008-1652-B59A-2E569CF9A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2182" y="1587730"/>
            <a:ext cx="2532121" cy="358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848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Grafik 4">
            <a:extLst>
              <a:ext uri="{FF2B5EF4-FFF2-40B4-BE49-F238E27FC236}">
                <a16:creationId xmlns:a16="http://schemas.microsoft.com/office/drawing/2014/main" id="{734D3B49-ECF9-43B7-BA9E-DD716C4E0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Grafik 5">
            <a:extLst>
              <a:ext uri="{FF2B5EF4-FFF2-40B4-BE49-F238E27FC236}">
                <a16:creationId xmlns:a16="http://schemas.microsoft.com/office/drawing/2014/main" id="{9F41F019-7DB2-4512-ACC3-1085619A0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A4DE1A7-CB6C-4073-9BD5-AE4DC1F0C5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556" y="1409465"/>
            <a:ext cx="3750650" cy="5303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2709" name="Titel 1">
            <a:extLst>
              <a:ext uri="{FF2B5EF4-FFF2-40B4-BE49-F238E27FC236}">
                <a16:creationId xmlns:a16="http://schemas.microsoft.com/office/drawing/2014/main" id="{7212AA79-48FF-47C5-BA7B-620C51EEA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4463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DE" altLang="de-DE" sz="4400">
                <a:latin typeface="Calibri Light" panose="020F0302020204030204" pitchFamily="34" charset="0"/>
              </a:rPr>
              <a:t>Modul 1: Daten und Codierung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0C3B78E-638D-4526-96A3-18EE034E5115}"/>
              </a:ext>
            </a:extLst>
          </p:cNvPr>
          <p:cNvSpPr/>
          <p:nvPr/>
        </p:nvSpPr>
        <p:spPr>
          <a:xfrm>
            <a:off x="358775" y="1379538"/>
            <a:ext cx="3979863" cy="661987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FFB985A-13B8-436E-951B-D089BA75694E}"/>
              </a:ext>
            </a:extLst>
          </p:cNvPr>
          <p:cNvSpPr/>
          <p:nvPr/>
        </p:nvSpPr>
        <p:spPr>
          <a:xfrm>
            <a:off x="358775" y="4105275"/>
            <a:ext cx="3979863" cy="2752725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5B33F4AD-21DB-41D3-A61D-86AA2B68C889}"/>
              </a:ext>
            </a:extLst>
          </p:cNvPr>
          <p:cNvCxnSpPr>
            <a:cxnSpLocks/>
          </p:cNvCxnSpPr>
          <p:nvPr/>
        </p:nvCxnSpPr>
        <p:spPr>
          <a:xfrm flipV="1">
            <a:off x="4364038" y="1711325"/>
            <a:ext cx="957262" cy="330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5AED33AA-7FE3-4337-B697-C9E502A69403}"/>
              </a:ext>
            </a:extLst>
          </p:cNvPr>
          <p:cNvCxnSpPr>
            <a:cxnSpLocks/>
          </p:cNvCxnSpPr>
          <p:nvPr/>
        </p:nvCxnSpPr>
        <p:spPr>
          <a:xfrm>
            <a:off x="4308475" y="4097338"/>
            <a:ext cx="1012825" cy="20193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0EB584D5-DD51-43C9-A35C-EEC59941B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689" y="1757362"/>
            <a:ext cx="6420792" cy="4358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0F473CC-65B0-44D1-A239-9DA91C7BB1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636" y="1605908"/>
            <a:ext cx="3571208" cy="5050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E9F12A9-4A19-4A7A-8E21-689F66517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993" y="2096532"/>
            <a:ext cx="5762329" cy="3875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32" name="Grafik 4">
            <a:extLst>
              <a:ext uri="{FF2B5EF4-FFF2-40B4-BE49-F238E27FC236}">
                <a16:creationId xmlns:a16="http://schemas.microsoft.com/office/drawing/2014/main" id="{B3B9DFE4-2B3D-40B1-8AD1-36EEDD221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Grafik 5">
            <a:extLst>
              <a:ext uri="{FF2B5EF4-FFF2-40B4-BE49-F238E27FC236}">
                <a16:creationId xmlns:a16="http://schemas.microsoft.com/office/drawing/2014/main" id="{7B6CC21A-BE86-4DC5-8A2A-F9E245A44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Titel 1">
            <a:extLst>
              <a:ext uri="{FF2B5EF4-FFF2-40B4-BE49-F238E27FC236}">
                <a16:creationId xmlns:a16="http://schemas.microsoft.com/office/drawing/2014/main" id="{DACD08D4-DD7E-486C-831A-EB8C57139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4463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DE" altLang="de-DE" sz="4400">
                <a:latin typeface="Calibri Light" panose="020F0302020204030204" pitchFamily="34" charset="0"/>
              </a:rPr>
              <a:t>Modul 2: Algorithmen/VPL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29868B32-8D58-435D-BA73-B0D854950E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3832" y="1549716"/>
            <a:ext cx="3538666" cy="5003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6895992-944D-4596-BF1D-0A3332F558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6417" y="1549716"/>
            <a:ext cx="3538666" cy="5003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5782" name="Grafik 4">
            <a:extLst>
              <a:ext uri="{FF2B5EF4-FFF2-40B4-BE49-F238E27FC236}">
                <a16:creationId xmlns:a16="http://schemas.microsoft.com/office/drawing/2014/main" id="{E3DA4B6A-24FF-43C9-8A94-02A46E04C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Grafik 5">
            <a:extLst>
              <a:ext uri="{FF2B5EF4-FFF2-40B4-BE49-F238E27FC236}">
                <a16:creationId xmlns:a16="http://schemas.microsoft.com/office/drawing/2014/main" id="{A16D80EE-680F-4762-9A78-EC882650D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Grafik 4">
            <a:extLst>
              <a:ext uri="{FF2B5EF4-FFF2-40B4-BE49-F238E27FC236}">
                <a16:creationId xmlns:a16="http://schemas.microsoft.com/office/drawing/2014/main" id="{258917BF-785C-4807-B300-691797597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Grafik 5">
            <a:extLst>
              <a:ext uri="{FF2B5EF4-FFF2-40B4-BE49-F238E27FC236}">
                <a16:creationId xmlns:a16="http://schemas.microsoft.com/office/drawing/2014/main" id="{E2B712A4-F80C-4209-BD7A-A05EA6A08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6" name="Titel 1">
            <a:extLst>
              <a:ext uri="{FF2B5EF4-FFF2-40B4-BE49-F238E27FC236}">
                <a16:creationId xmlns:a16="http://schemas.microsoft.com/office/drawing/2014/main" id="{D4D122AA-25C5-4839-84AC-452D453CF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4463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DE" altLang="de-DE" sz="4400">
                <a:latin typeface="Calibri Light" panose="020F0302020204030204" pitchFamily="34" charset="0"/>
              </a:rPr>
              <a:t>Modul 5: Informationsgesellschaft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C826929D-E748-4127-9760-A1477489B65E}"/>
              </a:ext>
            </a:extLst>
          </p:cNvPr>
          <p:cNvCxnSpPr>
            <a:cxnSpLocks/>
          </p:cNvCxnSpPr>
          <p:nvPr/>
        </p:nvCxnSpPr>
        <p:spPr>
          <a:xfrm flipV="1">
            <a:off x="4364038" y="1711325"/>
            <a:ext cx="957262" cy="330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523B307-CB2A-791E-6EFB-8D2666AE4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053" y="2036780"/>
            <a:ext cx="2353747" cy="3296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1">
            <a:extLst>
              <a:ext uri="{FF2B5EF4-FFF2-40B4-BE49-F238E27FC236}">
                <a16:creationId xmlns:a16="http://schemas.microsoft.com/office/drawing/2014/main" id="{E5335DA8-846F-162A-B067-E7F4F0C4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1669" y="2786227"/>
            <a:ext cx="1812047" cy="2563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0B031B7-68C1-B161-338F-10DA6706A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35" y="2828708"/>
            <a:ext cx="1793572" cy="2541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714F734-2D71-DFE0-ADF7-8A63D3B64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844" y="2818228"/>
            <a:ext cx="1796488" cy="2551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47083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24BED5A-B2DB-4E42-8F8E-1ADF2473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Medienwelten 4 - Dreischritt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690B322-588F-43C9-8C40-49BAB022A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6" y="2790436"/>
            <a:ext cx="3486116" cy="221381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6136A64-66F8-4245-A95C-A1B54BD9D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162" y="2669405"/>
            <a:ext cx="4389453" cy="272273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B12FFD3-FF25-4760-A98F-70377A750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0716" y="2491443"/>
            <a:ext cx="4351284" cy="28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9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0AAC2F-1EC4-0F06-D2B5-A814E4A12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Themen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101DBC-5BF1-29C1-5293-11CEB4FCB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104632"/>
            <a:ext cx="9603275" cy="345061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Aus Daten wird Wissen! - Erstellung eines Infoblatts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Big Data - Wer sammelt unsere Daten?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Was ist ein "Influencer"?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Selbstdarstellung und Selbstoptimierung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Fake News   </a:t>
            </a:r>
          </a:p>
          <a:p>
            <a:pPr marL="342900" indent="-342900">
              <a:buAutoNum type="arabicPeriod"/>
            </a:pPr>
            <a:r>
              <a:rPr lang="de-DE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Chancen und Risiken von künstlicher Intelligenz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82539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E75C2-6757-D80A-89AB-792ABEC59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Digitale Projekte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EE3F500-9414-B55D-F446-EF6EE35B3000}"/>
              </a:ext>
            </a:extLst>
          </p:cNvPr>
          <p:cNvSpPr txBox="1"/>
          <p:nvPr/>
        </p:nvSpPr>
        <p:spPr>
          <a:xfrm>
            <a:off x="1451579" y="2157215"/>
            <a:ext cx="9140825" cy="3790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+mn-cs"/>
              </a:rPr>
              <a:t>Podcast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lang="de-DE" sz="28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Diagramme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+mn-cs"/>
              </a:rPr>
              <a:t>Audioschnitt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lang="de-DE" sz="28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Präsentationen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+mn-cs"/>
              </a:rPr>
              <a:t> 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lang="de-DE" sz="2800" dirty="0">
                <a:solidFill>
                  <a:prstClr val="black"/>
                </a:solidFill>
                <a:latin typeface="Tahoma" panose="020B0604030504040204" pitchFamily="34" charset="0"/>
              </a:rPr>
              <a:t>Poster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Char char="-"/>
              <a:tabLst/>
              <a:defRPr/>
            </a:pPr>
            <a:r>
              <a:rPr lang="de-DE" sz="2800" dirty="0">
                <a:solidFill>
                  <a:prstClr val="black"/>
                </a:solidFill>
                <a:latin typeface="Tahoma" panose="020B0604030504040204" pitchFamily="34" charset="0"/>
              </a:rPr>
              <a:t>Broschüre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85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Person, Menschen, Gruppe enthält.&#10;&#10;Automatisch generierte Beschreibung">
            <a:extLst>
              <a:ext uri="{FF2B5EF4-FFF2-40B4-BE49-F238E27FC236}">
                <a16:creationId xmlns:a16="http://schemas.microsoft.com/office/drawing/2014/main" id="{BBB93A8C-0D16-28B8-1379-2803497A9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636" y="2006067"/>
            <a:ext cx="2560320" cy="256032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 descr="Ein Bild, das Text, Person, posieren enthält.&#10;&#10;Automatisch generierte Beschreibung">
            <a:extLst>
              <a:ext uri="{FF2B5EF4-FFF2-40B4-BE49-F238E27FC236}">
                <a16:creationId xmlns:a16="http://schemas.microsoft.com/office/drawing/2014/main" id="{209C34DB-A490-13A0-874E-22405CB7D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982" y="2006067"/>
            <a:ext cx="2560320" cy="256032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 descr="Ein Bild, das Text, Person, posieren, Gruppe enthält.&#10;&#10;Automatisch generierte Beschreibung">
            <a:extLst>
              <a:ext uri="{FF2B5EF4-FFF2-40B4-BE49-F238E27FC236}">
                <a16:creationId xmlns:a16="http://schemas.microsoft.com/office/drawing/2014/main" id="{232E9B7E-1DD8-B433-F0B4-D8435556D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98" y="2006067"/>
            <a:ext cx="2560320" cy="256032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 descr="Ein Bild, das Text, Person, Im Haus, posieren enthält.&#10;&#10;Automatisch generierte Beschreibung">
            <a:extLst>
              <a:ext uri="{FF2B5EF4-FFF2-40B4-BE49-F238E27FC236}">
                <a16:creationId xmlns:a16="http://schemas.microsoft.com/office/drawing/2014/main" id="{B2758E88-7B89-E953-A4A2-527643365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652" y="2006067"/>
            <a:ext cx="256032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7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Folienzoom 4">
                <a:extLst>
                  <a:ext uri="{FF2B5EF4-FFF2-40B4-BE49-F238E27FC236}">
                    <a16:creationId xmlns:a16="http://schemas.microsoft.com/office/drawing/2014/main" id="{5C9E0C84-6A15-F27B-B1E2-29403A2128B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96051" y="2731135"/>
              <a:ext cx="3088641" cy="1737360"/>
            </p:xfrm>
            <a:graphic>
              <a:graphicData uri="http://schemas.microsoft.com/office/powerpoint/2016/slidezoom">
                <pslz:sldZm>
                  <pslz:sldZmObj sldId="1529" cId="1190884093">
                    <pslz:zmPr id="{6D54F933-F0E0-4C20-AE42-436BF189D166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88641" cy="17373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Folienzoom 4">
                <a:extLst>
                  <a:ext uri="{FF2B5EF4-FFF2-40B4-BE49-F238E27FC236}">
                    <a16:creationId xmlns:a16="http://schemas.microsoft.com/office/drawing/2014/main" id="{5C9E0C84-6A15-F27B-B1E2-29403A2128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6051" y="2731135"/>
                <a:ext cx="3088641" cy="173736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6">
                <a:extLst>
                  <a:ext uri="{FF2B5EF4-FFF2-40B4-BE49-F238E27FC236}">
                    <a16:creationId xmlns:a16="http://schemas.microsoft.com/office/drawing/2014/main" id="{C13DE675-0DC4-DB21-BEE9-4AF9E62674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09905" y="2685415"/>
              <a:ext cx="3718561" cy="2091690"/>
            </p:xfrm>
            <a:graphic>
              <a:graphicData uri="http://schemas.microsoft.com/office/powerpoint/2016/slidezoom">
                <pslz:sldZm>
                  <pslz:sldZmObj sldId="1526" cId="2568077268">
                    <pslz:zmPr id="{9293114A-7250-46A6-AF12-9449FFABCF24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18561" cy="20916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6">
                <a:extLst>
                  <a:ext uri="{FF2B5EF4-FFF2-40B4-BE49-F238E27FC236}">
                    <a16:creationId xmlns:a16="http://schemas.microsoft.com/office/drawing/2014/main" id="{C13DE675-0DC4-DB21-BEE9-4AF9E62674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09905" y="2685415"/>
                <a:ext cx="3718561" cy="209169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Folienzoom 8">
                <a:extLst>
                  <a:ext uri="{FF2B5EF4-FFF2-40B4-BE49-F238E27FC236}">
                    <a16:creationId xmlns:a16="http://schemas.microsoft.com/office/drawing/2014/main" id="{74368D4A-E2E5-4A5E-B554-0E92D8C9DC7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46719" y="2553970"/>
              <a:ext cx="3718561" cy="2091690"/>
            </p:xfrm>
            <a:graphic>
              <a:graphicData uri="http://schemas.microsoft.com/office/powerpoint/2016/slidezoom">
                <pslz:sldZm>
                  <pslz:sldZmObj sldId="1527" cId="2155972739">
                    <pslz:zmPr id="{A418B456-9016-4FC8-9AA9-3336A0BCE5CD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18561" cy="20916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Folienzoom 8">
                <a:extLst>
                  <a:ext uri="{FF2B5EF4-FFF2-40B4-BE49-F238E27FC236}">
                    <a16:creationId xmlns:a16="http://schemas.microsoft.com/office/drawing/2014/main" id="{74368D4A-E2E5-4A5E-B554-0E92D8C9DC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46719" y="2553970"/>
                <a:ext cx="3718561" cy="209169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42361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690B322-588F-43C9-8C40-49BAB022A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74236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368718A-F3FF-4E08-3153-4C8566D62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8840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4486165-C8D8-9294-F1BA-CBBD9BB57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280" y="33415"/>
            <a:ext cx="4233636" cy="584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282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BFDE1-F5F3-4561-A2A5-A40AB6C0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Experteninterviews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974C69-20C6-4997-AA19-35CE44F1CA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9" y="2712878"/>
            <a:ext cx="2256333" cy="143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86C9804-FF8C-42CE-A22D-C1EF80099986}"/>
              </a:ext>
            </a:extLst>
          </p:cNvPr>
          <p:cNvSpPr txBox="1"/>
          <p:nvPr/>
        </p:nvSpPr>
        <p:spPr>
          <a:xfrm>
            <a:off x="173469" y="4299155"/>
            <a:ext cx="40231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5E5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 Kost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Autorin des Buchs „Influencer Marketing“, Beraterin für digitales Marketing bei Mercedes-Benz Consulting und Dozentin an der Hochschule der Medien Stuttgart 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HdM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| Foto: Julia Kost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E35E81-B47E-4FB0-BF0B-44978DBB5B64}"/>
              </a:ext>
            </a:extLst>
          </p:cNvPr>
          <p:cNvSpPr txBox="1"/>
          <p:nvPr/>
        </p:nvSpPr>
        <p:spPr>
          <a:xfrm>
            <a:off x="4513454" y="4160655"/>
            <a:ext cx="41833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Robin Blase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 ein deutscher Webvideoproduzent, Schauspieler, Moderator,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Podcaster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und Geschäftsführer. Bekannt wurde er unter anderem durch seinen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Youtube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-Kanal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RobBubble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den er bereits seit 2006 betreibt.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A64637D-F1CD-4BBE-96CA-145CCCEB1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753" y="2712878"/>
            <a:ext cx="1822378" cy="143224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736DCD0-9648-4EEB-AFB5-CC0F5CC21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396" y="2673310"/>
            <a:ext cx="1733639" cy="151137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5347FDC-279F-4A41-9EAE-8841B1D41F56}"/>
              </a:ext>
            </a:extLst>
          </p:cNvPr>
          <p:cNvSpPr txBox="1"/>
          <p:nvPr/>
        </p:nvSpPr>
        <p:spPr>
          <a:xfrm>
            <a:off x="8920243" y="4404080"/>
            <a:ext cx="32717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Clare Devlin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 Journalistin (WDR,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Mädelsabende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und Gründerin (https://www.folge-richtig.com/) Foto Clare Devlin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13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819B99D-EF77-9F6F-8594-AD1E658B3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813" y="472526"/>
            <a:ext cx="8236373" cy="5067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72614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533D12A-032D-A4CA-65E8-69BBE21BD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559" y="204350"/>
            <a:ext cx="8932882" cy="5398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3854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C9915CF-0488-4532-E972-69C5A0C1B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136" y="501125"/>
            <a:ext cx="7515727" cy="5097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5517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24BED5A-B2DB-4E42-8F8E-1ADF2473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Medienwelten 4 - Dreischritt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690B322-588F-43C9-8C40-49BAB022A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6" y="2790436"/>
            <a:ext cx="3486116" cy="221381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6136A64-66F8-4245-A95C-A1B54BD9D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400" y="0"/>
            <a:ext cx="12368800" cy="76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04D827F-BB20-45D5-BC46-1FB6C6127B8F}"/>
              </a:ext>
            </a:extLst>
          </p:cNvPr>
          <p:cNvSpPr/>
          <p:nvPr/>
        </p:nvSpPr>
        <p:spPr>
          <a:xfrm>
            <a:off x="570872" y="2128293"/>
            <a:ext cx="6888480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  Analyse und Bewertung des „Berufes“ Influencer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24BED5A-B2DB-4E42-8F8E-1ADF2473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Medienwelten 4 - Influencer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6596115-0A15-46B9-8080-CABB66419B7D}"/>
              </a:ext>
            </a:extLst>
          </p:cNvPr>
          <p:cNvSpPr txBox="1"/>
          <p:nvPr/>
        </p:nvSpPr>
        <p:spPr>
          <a:xfrm>
            <a:off x="1642968" y="3123447"/>
            <a:ext cx="3720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Vor –und Nachteile werden analysiert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936F84D-5CFA-4C17-8BD3-94744518D742}"/>
              </a:ext>
            </a:extLst>
          </p:cNvPr>
          <p:cNvSpPr txBox="1"/>
          <p:nvPr/>
        </p:nvSpPr>
        <p:spPr>
          <a:xfrm>
            <a:off x="916528" y="5011163"/>
            <a:ext cx="24688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Wie verdient man Geld?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4365FA3-88B6-4546-8B82-4A18D7259BA9}"/>
              </a:ext>
            </a:extLst>
          </p:cNvPr>
          <p:cNvSpPr txBox="1"/>
          <p:nvPr/>
        </p:nvSpPr>
        <p:spPr>
          <a:xfrm>
            <a:off x="5437709" y="5011163"/>
            <a:ext cx="4043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Wie stressig ist das Leben als Influencer?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8831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7034367-04FE-B030-9C44-C2B559D11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506" y="414350"/>
            <a:ext cx="9788988" cy="4813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081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Person, Im Haus, Mann enthält.&#10;&#10;Automatisch generierte Beschreibung">
            <a:extLst>
              <a:ext uri="{FF2B5EF4-FFF2-40B4-BE49-F238E27FC236}">
                <a16:creationId xmlns:a16="http://schemas.microsoft.com/office/drawing/2014/main" id="{67C0460E-B9E9-F44E-6CC4-AE79BBCFC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149" y="342899"/>
            <a:ext cx="5473701" cy="54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789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24BED5A-B2DB-4E42-8F8E-1ADF2473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Medienwelten 4 - Dreischritt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B12FFD3-FF25-4760-A98F-70377A750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838"/>
            <a:ext cx="12192000" cy="787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7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432CC4B-CD7B-1628-5BD0-EF4D4E9C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267" y="287547"/>
            <a:ext cx="10089465" cy="5392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53752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2D78AD6-6074-D876-1A77-8B352135F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145" y="228466"/>
            <a:ext cx="7519709" cy="54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565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CAB438C0-66A5-AE24-3A72-8D8AFB4FD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254" y="0"/>
            <a:ext cx="484749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0320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4A0249D-FFC0-BD00-810A-F390862A1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858" y="485775"/>
            <a:ext cx="7294283" cy="527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51321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2B49615-25DF-1764-4F6C-97BE737F1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544" y="0"/>
            <a:ext cx="719491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3859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51BF64D-DF58-CF64-C9E1-F02DFD38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247" y="152400"/>
            <a:ext cx="6789506" cy="581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07985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283A84E-63C7-BBB0-0F2D-00845492E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432" y="0"/>
            <a:ext cx="650113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47147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hteck 10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6" name="Rechteck 12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7" name="Gerader Verbinder 14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itel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pic>
        <p:nvPicPr>
          <p:cNvPr id="29" name="Bild 18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Gerader Verbinder 20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0523B307-CB2A-791E-6EFB-8D2666AE4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8535" y="2703939"/>
            <a:ext cx="1821940" cy="2551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1">
            <a:extLst>
              <a:ext uri="{FF2B5EF4-FFF2-40B4-BE49-F238E27FC236}">
                <a16:creationId xmlns:a16="http://schemas.microsoft.com/office/drawing/2014/main" id="{E5335DA8-846F-162A-B067-E7F4F0C4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4202" y="2697917"/>
            <a:ext cx="1812047" cy="2563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0B031B7-68C1-B161-338F-10DA6706A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086" y="2703158"/>
            <a:ext cx="1793572" cy="2541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714F734-2D71-DFE0-ADF7-8A63D3B64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5429" y="2697917"/>
            <a:ext cx="1796488" cy="2551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972CE6F-14B5-9A73-544D-1E1208D4C54D}"/>
              </a:ext>
            </a:extLst>
          </p:cNvPr>
          <p:cNvSpPr txBox="1"/>
          <p:nvPr/>
        </p:nvSpPr>
        <p:spPr>
          <a:xfrm>
            <a:off x="1323974" y="1126000"/>
            <a:ext cx="10296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Medienbildung und digitale Bildung in der Sekundarstufe I</a:t>
            </a:r>
          </a:p>
        </p:txBody>
      </p:sp>
    </p:spTree>
    <p:extLst>
      <p:ext uri="{BB962C8B-B14F-4D97-AF65-F5344CB8AC3E}">
        <p14:creationId xmlns:p14="http://schemas.microsoft.com/office/powerpoint/2010/main" val="40697798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2C40D0-EB33-A68C-E0DF-814F15C6A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Podcast: Doppelstunde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102769-3B83-A251-CC64-6214CB79D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3147846"/>
            <a:ext cx="9603275" cy="3450613"/>
          </a:xfrm>
        </p:spPr>
        <p:txBody>
          <a:bodyPr/>
          <a:lstStyle/>
          <a:p>
            <a:r>
              <a:rPr lang="de-DE" dirty="0"/>
              <a:t>                                            </a:t>
            </a:r>
            <a:r>
              <a:rPr lang="de-DE" sz="4400" dirty="0" err="1"/>
              <a:t>podcasts.schule</a:t>
            </a:r>
            <a:endParaRPr lang="de-DE" dirty="0"/>
          </a:p>
        </p:txBody>
      </p:sp>
      <p:pic>
        <p:nvPicPr>
          <p:cNvPr id="1026" name="Picture 2" descr="Doppelstunde Cover">
            <a:extLst>
              <a:ext uri="{FF2B5EF4-FFF2-40B4-BE49-F238E27FC236}">
                <a16:creationId xmlns:a16="http://schemas.microsoft.com/office/drawing/2014/main" id="{F22F2467-847D-4AC8-8F93-BF3D17C03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217940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311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04EC0E76-DB2D-C6AA-4ED8-8263FD78B22E}"/>
              </a:ext>
            </a:extLst>
          </p:cNvPr>
          <p:cNvGraphicFramePr/>
          <p:nvPr/>
        </p:nvGraphicFramePr>
        <p:xfrm>
          <a:off x="2265680" y="13038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46011B4D-A194-EE56-8A86-DC48F0ECAC54}"/>
              </a:ext>
            </a:extLst>
          </p:cNvPr>
          <p:cNvCxnSpPr/>
          <p:nvPr/>
        </p:nvCxnSpPr>
        <p:spPr>
          <a:xfrm flipV="1">
            <a:off x="2001520" y="213360"/>
            <a:ext cx="0" cy="557784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D7E5C037-94C9-08B4-906F-10C86BD13B95}"/>
              </a:ext>
            </a:extLst>
          </p:cNvPr>
          <p:cNvCxnSpPr>
            <a:cxnSpLocks/>
          </p:cNvCxnSpPr>
          <p:nvPr/>
        </p:nvCxnSpPr>
        <p:spPr>
          <a:xfrm>
            <a:off x="2001520" y="5791200"/>
            <a:ext cx="8656319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060E639F-CA63-67AF-C737-662B50861EC0}"/>
              </a:ext>
            </a:extLst>
          </p:cNvPr>
          <p:cNvSpPr txBox="1"/>
          <p:nvPr/>
        </p:nvSpPr>
        <p:spPr>
          <a:xfrm rot="16200000">
            <a:off x="220930" y="2884400"/>
            <a:ext cx="3086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Digitalkompetenz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41800F7-5D68-6448-E4B6-76D1CFA0D204}"/>
              </a:ext>
            </a:extLst>
          </p:cNvPr>
          <p:cNvSpPr txBox="1"/>
          <p:nvPr/>
        </p:nvSpPr>
        <p:spPr>
          <a:xfrm>
            <a:off x="2531159" y="5683634"/>
            <a:ext cx="778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Bereitschaft digitale Medien im Unterricht zu nutzen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F463EA8-10BF-EA54-7BE1-6A217EBDB990}"/>
              </a:ext>
            </a:extLst>
          </p:cNvPr>
          <p:cNvSpPr txBox="1"/>
          <p:nvPr/>
        </p:nvSpPr>
        <p:spPr>
          <a:xfrm>
            <a:off x="839563" y="5541906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niedrig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C8292C8-0B43-3129-F742-33322D604C91}"/>
              </a:ext>
            </a:extLst>
          </p:cNvPr>
          <p:cNvSpPr txBox="1"/>
          <p:nvPr/>
        </p:nvSpPr>
        <p:spPr>
          <a:xfrm>
            <a:off x="997404" y="0"/>
            <a:ext cx="899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hoch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99E02B6-32A4-35EF-F0C5-96AAEDFC7B6C}"/>
              </a:ext>
            </a:extLst>
          </p:cNvPr>
          <p:cNvSpPr txBox="1"/>
          <p:nvPr/>
        </p:nvSpPr>
        <p:spPr>
          <a:xfrm>
            <a:off x="10602702" y="5422024"/>
            <a:ext cx="899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hoch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681A1F3-148D-D7AC-BC18-5E50D0320322}"/>
              </a:ext>
            </a:extLst>
          </p:cNvPr>
          <p:cNvSpPr/>
          <p:nvPr/>
        </p:nvSpPr>
        <p:spPr>
          <a:xfrm>
            <a:off x="9481820" y="274419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E060B51-E029-E0A8-4E29-02BBE393839B}"/>
              </a:ext>
            </a:extLst>
          </p:cNvPr>
          <p:cNvSpPr/>
          <p:nvPr/>
        </p:nvSpPr>
        <p:spPr>
          <a:xfrm>
            <a:off x="9367520" y="2993026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74FA71C-30EB-4077-D2E3-6127CF90E242}"/>
              </a:ext>
            </a:extLst>
          </p:cNvPr>
          <p:cNvSpPr/>
          <p:nvPr/>
        </p:nvSpPr>
        <p:spPr>
          <a:xfrm>
            <a:off x="3487420" y="690072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1ABD2F8-F20F-8D7C-590E-8A8ABEBC71A9}"/>
              </a:ext>
            </a:extLst>
          </p:cNvPr>
          <p:cNvSpPr/>
          <p:nvPr/>
        </p:nvSpPr>
        <p:spPr>
          <a:xfrm>
            <a:off x="7741920" y="1445084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2EC8107-95DD-F281-C69A-659D47868114}"/>
              </a:ext>
            </a:extLst>
          </p:cNvPr>
          <p:cNvSpPr/>
          <p:nvPr/>
        </p:nvSpPr>
        <p:spPr>
          <a:xfrm>
            <a:off x="6107429" y="2462992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E6ADD6E-C55F-8E25-5AA3-0C7F6E43F92F}"/>
              </a:ext>
            </a:extLst>
          </p:cNvPr>
          <p:cNvSpPr/>
          <p:nvPr/>
        </p:nvSpPr>
        <p:spPr>
          <a:xfrm>
            <a:off x="4706620" y="3429000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39FAFE0-3F89-27AD-D7E6-DB81C1094A6C}"/>
              </a:ext>
            </a:extLst>
          </p:cNvPr>
          <p:cNvSpPr/>
          <p:nvPr/>
        </p:nvSpPr>
        <p:spPr>
          <a:xfrm>
            <a:off x="3163478" y="4690573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82F6085-EA7B-D7EB-A1C5-546082356397}"/>
              </a:ext>
            </a:extLst>
          </p:cNvPr>
          <p:cNvSpPr/>
          <p:nvPr/>
        </p:nvSpPr>
        <p:spPr>
          <a:xfrm>
            <a:off x="7705090" y="794432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4801C9E-56B1-C716-D0C0-A76BDE99C6AC}"/>
              </a:ext>
            </a:extLst>
          </p:cNvPr>
          <p:cNvSpPr/>
          <p:nvPr/>
        </p:nvSpPr>
        <p:spPr>
          <a:xfrm>
            <a:off x="8923020" y="1812557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E5292D7-491E-6C7F-2555-1209EAEC35AC}"/>
              </a:ext>
            </a:extLst>
          </p:cNvPr>
          <p:cNvSpPr/>
          <p:nvPr/>
        </p:nvSpPr>
        <p:spPr>
          <a:xfrm>
            <a:off x="7927340" y="2892884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22FFF61-4FE6-2E72-4EC1-96889BB0DA3E}"/>
              </a:ext>
            </a:extLst>
          </p:cNvPr>
          <p:cNvSpPr/>
          <p:nvPr/>
        </p:nvSpPr>
        <p:spPr>
          <a:xfrm>
            <a:off x="7705090" y="4330818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96EBF36-1ABB-1424-8215-7AE7891AE74B}"/>
              </a:ext>
            </a:extLst>
          </p:cNvPr>
          <p:cNvSpPr/>
          <p:nvPr/>
        </p:nvSpPr>
        <p:spPr>
          <a:xfrm>
            <a:off x="4698101" y="1214603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C11A60B-F655-46E9-6954-93F87CE53675}"/>
              </a:ext>
            </a:extLst>
          </p:cNvPr>
          <p:cNvSpPr/>
          <p:nvPr/>
        </p:nvSpPr>
        <p:spPr>
          <a:xfrm>
            <a:off x="6127749" y="4322390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6662B35-E2FB-4255-AA61-D1B2EBAD696C}"/>
              </a:ext>
            </a:extLst>
          </p:cNvPr>
          <p:cNvSpPr/>
          <p:nvPr/>
        </p:nvSpPr>
        <p:spPr>
          <a:xfrm>
            <a:off x="6579869" y="794432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A08B710-6A3E-9C7A-AD2B-0F1CF900ACF8}"/>
              </a:ext>
            </a:extLst>
          </p:cNvPr>
          <p:cNvSpPr/>
          <p:nvPr/>
        </p:nvSpPr>
        <p:spPr>
          <a:xfrm>
            <a:off x="9745980" y="1998429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60E1CD5-8C92-8AFD-2034-62411CF446F7}"/>
              </a:ext>
            </a:extLst>
          </p:cNvPr>
          <p:cNvSpPr/>
          <p:nvPr/>
        </p:nvSpPr>
        <p:spPr>
          <a:xfrm>
            <a:off x="4071620" y="2278074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CFE1B23-FE37-0C98-EFA9-161AA4AE93B3}"/>
              </a:ext>
            </a:extLst>
          </p:cNvPr>
          <p:cNvSpPr/>
          <p:nvPr/>
        </p:nvSpPr>
        <p:spPr>
          <a:xfrm>
            <a:off x="6456526" y="3315401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E32C365-C4BD-4A26-AF3B-B082DDE12386}"/>
              </a:ext>
            </a:extLst>
          </p:cNvPr>
          <p:cNvSpPr/>
          <p:nvPr/>
        </p:nvSpPr>
        <p:spPr>
          <a:xfrm>
            <a:off x="5397500" y="1825257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26D111C-19FB-990A-E424-964151CD97F9}"/>
              </a:ext>
            </a:extLst>
          </p:cNvPr>
          <p:cNvSpPr/>
          <p:nvPr/>
        </p:nvSpPr>
        <p:spPr>
          <a:xfrm>
            <a:off x="5151120" y="228580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82347AB-A6F6-1081-5B11-EB9E1E110691}"/>
              </a:ext>
            </a:extLst>
          </p:cNvPr>
          <p:cNvSpPr/>
          <p:nvPr/>
        </p:nvSpPr>
        <p:spPr>
          <a:xfrm>
            <a:off x="7119620" y="2076085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E11A063-2EAE-71E7-C32D-F03066E044A6}"/>
              </a:ext>
            </a:extLst>
          </p:cNvPr>
          <p:cNvSpPr/>
          <p:nvPr/>
        </p:nvSpPr>
        <p:spPr>
          <a:xfrm>
            <a:off x="2486025" y="4303991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64BCFB8-91FB-1988-F010-EABA75D1BBDC}"/>
              </a:ext>
            </a:extLst>
          </p:cNvPr>
          <p:cNvSpPr/>
          <p:nvPr/>
        </p:nvSpPr>
        <p:spPr>
          <a:xfrm>
            <a:off x="3945733" y="4075806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5E47F8E-A6BC-3062-F2D8-AACABD9CE6CE}"/>
              </a:ext>
            </a:extLst>
          </p:cNvPr>
          <p:cNvSpPr/>
          <p:nvPr/>
        </p:nvSpPr>
        <p:spPr>
          <a:xfrm>
            <a:off x="3076946" y="4134026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B6B564D-9F3D-90A1-8BE4-7AAB46D2EF50}"/>
              </a:ext>
            </a:extLst>
          </p:cNvPr>
          <p:cNvSpPr/>
          <p:nvPr/>
        </p:nvSpPr>
        <p:spPr>
          <a:xfrm>
            <a:off x="4201113" y="4893771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3B92DFD-1167-80B1-A9D1-593AA1164FF6}"/>
              </a:ext>
            </a:extLst>
          </p:cNvPr>
          <p:cNvSpPr/>
          <p:nvPr/>
        </p:nvSpPr>
        <p:spPr>
          <a:xfrm>
            <a:off x="5415279" y="3708491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778EF33-5C39-449A-B197-20718FA99D43}"/>
              </a:ext>
            </a:extLst>
          </p:cNvPr>
          <p:cNvSpPr/>
          <p:nvPr/>
        </p:nvSpPr>
        <p:spPr>
          <a:xfrm>
            <a:off x="5253882" y="4656017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56CD7D1-DF3F-F636-C09F-A04A4276EC2C}"/>
              </a:ext>
            </a:extLst>
          </p:cNvPr>
          <p:cNvSpPr/>
          <p:nvPr/>
        </p:nvSpPr>
        <p:spPr>
          <a:xfrm>
            <a:off x="3042920" y="3005125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F1949D0-F31D-4AA0-DDB8-1C7C9B7BFAC9}"/>
              </a:ext>
            </a:extLst>
          </p:cNvPr>
          <p:cNvSpPr/>
          <p:nvPr/>
        </p:nvSpPr>
        <p:spPr>
          <a:xfrm>
            <a:off x="9791700" y="1066799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3C39016-E087-E345-B9C0-2D1EC85917B0}"/>
              </a:ext>
            </a:extLst>
          </p:cNvPr>
          <p:cNvSpPr/>
          <p:nvPr/>
        </p:nvSpPr>
        <p:spPr>
          <a:xfrm>
            <a:off x="9111351" y="4252462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C0AD0DC0-A86A-5453-66C3-E20B37A14E8B}"/>
              </a:ext>
            </a:extLst>
          </p:cNvPr>
          <p:cNvSpPr/>
          <p:nvPr/>
        </p:nvSpPr>
        <p:spPr>
          <a:xfrm>
            <a:off x="4970779" y="2651011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81C04F7-9D77-9044-ACD4-3F0215CA862E}"/>
              </a:ext>
            </a:extLst>
          </p:cNvPr>
          <p:cNvSpPr/>
          <p:nvPr/>
        </p:nvSpPr>
        <p:spPr>
          <a:xfrm>
            <a:off x="3931920" y="3005124"/>
            <a:ext cx="444500" cy="3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11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8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2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4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6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8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2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4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6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8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2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4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6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8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2" grpId="0" animBg="1"/>
      <p:bldP spid="3" grpId="0" animBg="1"/>
      <p:bldP spid="5" grpId="0" animBg="1"/>
      <p:bldP spid="8" grpId="0" animBg="1"/>
      <p:bldP spid="9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24BED5A-B2DB-4E42-8F8E-1ADF2473B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550" y="1298005"/>
            <a:ext cx="9603275" cy="1049235"/>
          </a:xfrm>
        </p:spPr>
        <p:txBody>
          <a:bodyPr/>
          <a:lstStyle/>
          <a:p>
            <a:r>
              <a:rPr lang="de-DE" dirty="0"/>
              <a:t>Kontaktdaten / Weitere Infos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8D720B7-761B-428C-8AC7-7A36C5C07CAA}"/>
              </a:ext>
            </a:extLst>
          </p:cNvPr>
          <p:cNvSpPr txBox="1"/>
          <p:nvPr/>
        </p:nvSpPr>
        <p:spPr>
          <a:xfrm>
            <a:off x="1683657" y="3004457"/>
            <a:ext cx="2378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3"/>
              </a:rPr>
              <a:t>florian.nuxoll@gmx.net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EFAB941-47BF-407E-8FB9-A91274EB64F6}"/>
              </a:ext>
            </a:extLst>
          </p:cNvPr>
          <p:cNvSpPr txBox="1"/>
          <p:nvPr/>
        </p:nvSpPr>
        <p:spPr>
          <a:xfrm>
            <a:off x="1683790" y="3650788"/>
            <a:ext cx="6103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4"/>
              </a:rPr>
              <a:t>medienwelten.schule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DC9E79-C4A6-43E7-AAB4-075994FAB868}"/>
              </a:ext>
            </a:extLst>
          </p:cNvPr>
          <p:cNvSpPr txBox="1"/>
          <p:nvPr/>
        </p:nvSpPr>
        <p:spPr>
          <a:xfrm>
            <a:off x="1683923" y="4481785"/>
            <a:ext cx="610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36471"/>
                </a:solidFill>
                <a:effectLst/>
                <a:uLnTx/>
                <a:uFillTx/>
                <a:latin typeface="TwitterChirp"/>
                <a:ea typeface="+mn-ea"/>
                <a:cs typeface="+mn-cs"/>
              </a:rPr>
              <a:t>Twitter: @Herr_Nuxoll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66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AABB37-1599-4AE8-818C-82E84CA93D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BCF9EC99-89FF-486C-9E02-31E13FD72E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6CF9D2-F3E0-450F-B184-8D2A0EB8B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„Galerie“ für Coworking Spaces</Template>
  <TotalTime>0</TotalTime>
  <Words>637</Words>
  <Application>Microsoft Office PowerPoint</Application>
  <PresentationFormat>Breitbild</PresentationFormat>
  <Paragraphs>166</Paragraphs>
  <Slides>90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90</vt:i4>
      </vt:variant>
    </vt:vector>
  </HeadingPairs>
  <TitlesOfParts>
    <vt:vector size="103" baseType="lpstr">
      <vt:lpstr>Arial</vt:lpstr>
      <vt:lpstr>Arial</vt:lpstr>
      <vt:lpstr>Calibri</vt:lpstr>
      <vt:lpstr>Calibri Light</vt:lpstr>
      <vt:lpstr>Gill Sans MT</vt:lpstr>
      <vt:lpstr>Lato</vt:lpstr>
      <vt:lpstr>Open Sans</vt:lpstr>
      <vt:lpstr>Roboto</vt:lpstr>
      <vt:lpstr>Tahoma</vt:lpstr>
      <vt:lpstr>TwitterChirp</vt:lpstr>
      <vt:lpstr>Galerie</vt:lpstr>
      <vt:lpstr>Office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Digitale Teilhabe </vt:lpstr>
      <vt:lpstr> Digitale Teilhabe/Souveränität </vt:lpstr>
      <vt:lpstr>PowerPoint-Präsentation</vt:lpstr>
      <vt:lpstr>Die Snapchat Flamme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Medienwelten 4 - Dreischritt</vt:lpstr>
      <vt:lpstr> Themen</vt:lpstr>
      <vt:lpstr> Digitale Projekte</vt:lpstr>
      <vt:lpstr>PowerPoint-Präsentation</vt:lpstr>
      <vt:lpstr>PowerPoint-Präsentation</vt:lpstr>
      <vt:lpstr>PowerPoint-Präsentation</vt:lpstr>
      <vt:lpstr>Experteninterviews</vt:lpstr>
      <vt:lpstr>PowerPoint-Präsentation</vt:lpstr>
      <vt:lpstr>PowerPoint-Präsentation</vt:lpstr>
      <vt:lpstr>PowerPoint-Präsentation</vt:lpstr>
      <vt:lpstr>Medienwelten 4 - Dreischritt</vt:lpstr>
      <vt:lpstr> Medienwelten 4 - Influencer</vt:lpstr>
      <vt:lpstr>PowerPoint-Präsentation</vt:lpstr>
      <vt:lpstr>Medienwelten 4 - Dreischritt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Podcast: Doppelstunde</vt:lpstr>
      <vt:lpstr>Kontaktdaten / Weitere Infos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5</cp:revision>
  <dcterms:created xsi:type="dcterms:W3CDTF">2021-11-21T14:48:15Z</dcterms:created>
  <dcterms:modified xsi:type="dcterms:W3CDTF">2023-06-22T13:32:56Z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