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5956" r:id="rId1"/>
    <p:sldMasterId id="2147485964" r:id="rId2"/>
    <p:sldMasterId id="2147485900" r:id="rId3"/>
    <p:sldMasterId id="2147485960" r:id="rId4"/>
    <p:sldMasterId id="2147485962" r:id="rId5"/>
    <p:sldMasterId id="2147485980" r:id="rId6"/>
  </p:sldMasterIdLst>
  <p:notesMasterIdLst>
    <p:notesMasterId r:id="rId93"/>
  </p:notesMasterIdLst>
  <p:handoutMasterIdLst>
    <p:handoutMasterId r:id="rId94"/>
  </p:handoutMasterIdLst>
  <p:sldIdLst>
    <p:sldId id="1193" r:id="rId7"/>
    <p:sldId id="1296" r:id="rId8"/>
    <p:sldId id="1351" r:id="rId9"/>
    <p:sldId id="1352" r:id="rId10"/>
    <p:sldId id="1353" r:id="rId11"/>
    <p:sldId id="1205" r:id="rId12"/>
    <p:sldId id="1206" r:id="rId13"/>
    <p:sldId id="1223" r:id="rId14"/>
    <p:sldId id="1356" r:id="rId15"/>
    <p:sldId id="1355" r:id="rId16"/>
    <p:sldId id="1166" r:id="rId17"/>
    <p:sldId id="1297" r:id="rId18"/>
    <p:sldId id="1195" r:id="rId19"/>
    <p:sldId id="1209" r:id="rId20"/>
    <p:sldId id="1210" r:id="rId21"/>
    <p:sldId id="1211" r:id="rId22"/>
    <p:sldId id="1212" r:id="rId23"/>
    <p:sldId id="1354" r:id="rId24"/>
    <p:sldId id="1214" r:id="rId25"/>
    <p:sldId id="1216" r:id="rId26"/>
    <p:sldId id="1192" r:id="rId27"/>
    <p:sldId id="1382" r:id="rId28"/>
    <p:sldId id="1239" r:id="rId29"/>
    <p:sldId id="1240" r:id="rId30"/>
    <p:sldId id="1241" r:id="rId31"/>
    <p:sldId id="1230" r:id="rId32"/>
    <p:sldId id="1231" r:id="rId33"/>
    <p:sldId id="1357" r:id="rId34"/>
    <p:sldId id="1358" r:id="rId35"/>
    <p:sldId id="1359" r:id="rId36"/>
    <p:sldId id="1360" r:id="rId37"/>
    <p:sldId id="1361" r:id="rId38"/>
    <p:sldId id="1247" r:id="rId39"/>
    <p:sldId id="1249" r:id="rId40"/>
    <p:sldId id="1250" r:id="rId41"/>
    <p:sldId id="1362" r:id="rId42"/>
    <p:sldId id="1292" r:id="rId43"/>
    <p:sldId id="1253" r:id="rId44"/>
    <p:sldId id="1255" r:id="rId45"/>
    <p:sldId id="1258" r:id="rId46"/>
    <p:sldId id="1259" r:id="rId47"/>
    <p:sldId id="1260" r:id="rId48"/>
    <p:sldId id="1261" r:id="rId49"/>
    <p:sldId id="1363" r:id="rId50"/>
    <p:sldId id="1267" r:id="rId51"/>
    <p:sldId id="1268" r:id="rId52"/>
    <p:sldId id="1269" r:id="rId53"/>
    <p:sldId id="1364" r:id="rId54"/>
    <p:sldId id="1365" r:id="rId55"/>
    <p:sldId id="1272" r:id="rId56"/>
    <p:sldId id="1273" r:id="rId57"/>
    <p:sldId id="1366" r:id="rId58"/>
    <p:sldId id="1275" r:id="rId59"/>
    <p:sldId id="1276" r:id="rId60"/>
    <p:sldId id="1277" r:id="rId61"/>
    <p:sldId id="1278" r:id="rId62"/>
    <p:sldId id="1367" r:id="rId63"/>
    <p:sldId id="1368" r:id="rId64"/>
    <p:sldId id="1369" r:id="rId65"/>
    <p:sldId id="1370" r:id="rId66"/>
    <p:sldId id="1371" r:id="rId67"/>
    <p:sldId id="1372" r:id="rId68"/>
    <p:sldId id="1373" r:id="rId69"/>
    <p:sldId id="1286" r:id="rId70"/>
    <p:sldId id="1374" r:id="rId71"/>
    <p:sldId id="1375" r:id="rId72"/>
    <p:sldId id="1376" r:id="rId73"/>
    <p:sldId id="1265" r:id="rId74"/>
    <p:sldId id="1303" r:id="rId75"/>
    <p:sldId id="1304" r:id="rId76"/>
    <p:sldId id="1306" r:id="rId77"/>
    <p:sldId id="1307" r:id="rId78"/>
    <p:sldId id="1305" r:id="rId79"/>
    <p:sldId id="1310" r:id="rId80"/>
    <p:sldId id="1316" r:id="rId81"/>
    <p:sldId id="1377" r:id="rId82"/>
    <p:sldId id="1049" r:id="rId83"/>
    <p:sldId id="881" r:id="rId84"/>
    <p:sldId id="883" r:id="rId85"/>
    <p:sldId id="1311" r:id="rId86"/>
    <p:sldId id="1312" r:id="rId87"/>
    <p:sldId id="1381" r:id="rId88"/>
    <p:sldId id="1380" r:id="rId89"/>
    <p:sldId id="1383" r:id="rId90"/>
    <p:sldId id="1384" r:id="rId91"/>
    <p:sldId id="1150" r:id="rId92"/>
  </p:sldIdLst>
  <p:sldSz cx="9144000" cy="5143500" type="screen16x9"/>
  <p:notesSz cx="6797675" cy="9874250"/>
  <p:embeddedFontLst>
    <p:embeddedFont>
      <p:font typeface="Gill Sans MT" panose="020B0502020104020203" pitchFamily="34" charset="0"/>
      <p:regular r:id="rId95"/>
      <p:bold r:id="rId96"/>
      <p:italic r:id="rId97"/>
      <p:boldItalic r:id="rId98"/>
    </p:embeddedFont>
    <p:embeddedFont>
      <p:font typeface="Lao UI" panose="020B0502040204020203" pitchFamily="34" charset="0"/>
      <p:regular r:id="rId99"/>
      <p:bold r:id="rId100"/>
    </p:embeddedFont>
    <p:embeddedFont>
      <p:font typeface="Open Sans" panose="020B0606030504020204" pitchFamily="34" charset="0"/>
      <p:regular r:id="rId101"/>
      <p:bold r:id="rId102"/>
      <p:italic r:id="rId103"/>
      <p:boldItalic r:id="rId104"/>
    </p:embeddedFont>
    <p:embeddedFont>
      <p:font typeface="Segoe UI" panose="020B0502040204020203" pitchFamily="34" charset="0"/>
      <p:regular r:id="rId105"/>
      <p:bold r:id="rId106"/>
      <p:italic r:id="rId107"/>
      <p:boldItalic r:id="rId108"/>
    </p:embeddedFont>
  </p:embeddedFontLst>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3" orient="horz" pos="872" userDrawn="1">
          <p15:clr>
            <a:srgbClr val="A4A3A4"/>
          </p15:clr>
        </p15:guide>
        <p15:guide id="4" pos="181" userDrawn="1">
          <p15:clr>
            <a:srgbClr val="A4A3A4"/>
          </p15:clr>
        </p15:guide>
        <p15:guide id="5" pos="5579" userDrawn="1">
          <p15:clr>
            <a:srgbClr val="A4A3A4"/>
          </p15:clr>
        </p15:guide>
        <p15:guide id="6" pos="793" userDrawn="1">
          <p15:clr>
            <a:srgbClr val="A4A3A4"/>
          </p15:clr>
        </p15:guide>
        <p15:guide id="7" orient="horz" pos="1030" userDrawn="1">
          <p15:clr>
            <a:srgbClr val="A4A3A4"/>
          </p15:clr>
        </p15:guide>
        <p15:guide id="8" orient="horz" pos="3094" userDrawn="1">
          <p15:clr>
            <a:srgbClr val="A4A3A4"/>
          </p15:clr>
        </p15:guide>
      </p15:sldGuideLst>
    </p:ext>
    <p:ext uri="{2D200454-40CA-4A62-9FC3-DE9A4176ACB9}">
      <p15:notesGuideLst xmlns:p15="http://schemas.microsoft.com/office/powerpoint/2012/main">
        <p15:guide id="1" orient="horz" pos="3116"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1E37"/>
    <a:srgbClr val="89E0FF"/>
    <a:srgbClr val="808080"/>
    <a:srgbClr val="000000"/>
    <a:srgbClr val="B2B2B2"/>
    <a:srgbClr val="5F5F5F"/>
    <a:srgbClr val="CBCBCB"/>
    <a:srgbClr val="32414B"/>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9BD64-46AA-41D9-A3A0-F4014CBE91DD}" v="49" dt="2024-03-02T19:02:38.96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75" autoAdjust="0"/>
    <p:restoredTop sz="83168" autoAdjust="0"/>
  </p:normalViewPr>
  <p:slideViewPr>
    <p:cSldViewPr snapToGrid="0" showGuides="1">
      <p:cViewPr varScale="1">
        <p:scale>
          <a:sx n="121" d="100"/>
          <a:sy n="121" d="100"/>
        </p:scale>
        <p:origin x="1002" y="102"/>
      </p:cViewPr>
      <p:guideLst>
        <p:guide orient="horz" pos="872"/>
        <p:guide pos="181"/>
        <p:guide pos="5579"/>
        <p:guide pos="793"/>
        <p:guide orient="horz" pos="1030"/>
        <p:guide orient="horz" pos="3094"/>
      </p:guideLst>
    </p:cSldViewPr>
  </p:slideViewPr>
  <p:outlineViewPr>
    <p:cViewPr>
      <p:scale>
        <a:sx n="33" d="100"/>
        <a:sy n="33" d="100"/>
      </p:scale>
      <p:origin x="0" y="0"/>
    </p:cViewPr>
  </p:outlineViewPr>
  <p:notesTextViewPr>
    <p:cViewPr>
      <p:scale>
        <a:sx n="33" d="100"/>
        <a:sy n="33" d="100"/>
      </p:scale>
      <p:origin x="0" y="0"/>
    </p:cViewPr>
  </p:notesTextViewPr>
  <p:sorterViewPr>
    <p:cViewPr>
      <p:scale>
        <a:sx n="100" d="100"/>
        <a:sy n="100" d="100"/>
      </p:scale>
      <p:origin x="0" y="0"/>
    </p:cViewPr>
  </p:sorterViewPr>
  <p:notesViewPr>
    <p:cSldViewPr snapToGrid="0" showGuides="1">
      <p:cViewPr varScale="1">
        <p:scale>
          <a:sx n="90" d="100"/>
          <a:sy n="90" d="100"/>
        </p:scale>
        <p:origin x="-3708" y="-108"/>
      </p:cViewPr>
      <p:guideLst>
        <p:guide orient="horz" pos="3116"/>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font" Target="fonts/font13.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8.fntdata"/><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font" Target="fonts/font1.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microsoft.com/office/2016/11/relationships/changesInfo" Target="changesInfos/changesInfo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9.fntdata"/><Relationship Id="rId108" Type="http://schemas.openxmlformats.org/officeDocument/2006/relationships/font" Target="fonts/font14.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font" Target="fonts/font12.fntdata"/><Relationship Id="rId114"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handoutMaster" Target="handoutMasters/handout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presProps" Target="pres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notesMaster" Target="notesMasters/notesMaster1.xml"/><Relationship Id="rId98" Type="http://schemas.openxmlformats.org/officeDocument/2006/relationships/font" Target="fonts/font4.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04A9BD64-46AA-41D9-A3A0-F4014CBE91DD}"/>
    <pc:docChg chg="undo redo custSel addSld delSld modSld sldOrd">
      <pc:chgData name="Florian Nuxoll" userId="c112223b0a12bea3" providerId="LiveId" clId="{04A9BD64-46AA-41D9-A3A0-F4014CBE91DD}" dt="2024-03-02T19:02:38.961" v="167" actId="20577"/>
      <pc:docMkLst>
        <pc:docMk/>
      </pc:docMkLst>
      <pc:sldChg chg="del">
        <pc:chgData name="Florian Nuxoll" userId="c112223b0a12bea3" providerId="LiveId" clId="{04A9BD64-46AA-41D9-A3A0-F4014CBE91DD}" dt="2024-03-01T16:36:49.177" v="18" actId="47"/>
        <pc:sldMkLst>
          <pc:docMk/>
          <pc:sldMk cId="574271813" sldId="760"/>
        </pc:sldMkLst>
      </pc:sldChg>
      <pc:sldChg chg="del">
        <pc:chgData name="Florian Nuxoll" userId="c112223b0a12bea3" providerId="LiveId" clId="{04A9BD64-46AA-41D9-A3A0-F4014CBE91DD}" dt="2024-03-01T17:34:07.762" v="103" actId="47"/>
        <pc:sldMkLst>
          <pc:docMk/>
          <pc:sldMk cId="694779802" sldId="811"/>
        </pc:sldMkLst>
      </pc:sldChg>
      <pc:sldChg chg="del">
        <pc:chgData name="Florian Nuxoll" userId="c112223b0a12bea3" providerId="LiveId" clId="{04A9BD64-46AA-41D9-A3A0-F4014CBE91DD}" dt="2024-03-01T17:34:07.762" v="103" actId="47"/>
        <pc:sldMkLst>
          <pc:docMk/>
          <pc:sldMk cId="3364681129" sldId="812"/>
        </pc:sldMkLst>
      </pc:sldChg>
      <pc:sldChg chg="del">
        <pc:chgData name="Florian Nuxoll" userId="c112223b0a12bea3" providerId="LiveId" clId="{04A9BD64-46AA-41D9-A3A0-F4014CBE91DD}" dt="2024-03-01T17:34:07.762" v="103" actId="47"/>
        <pc:sldMkLst>
          <pc:docMk/>
          <pc:sldMk cId="3804338002" sldId="813"/>
        </pc:sldMkLst>
      </pc:sldChg>
      <pc:sldChg chg="del">
        <pc:chgData name="Florian Nuxoll" userId="c112223b0a12bea3" providerId="LiveId" clId="{04A9BD64-46AA-41D9-A3A0-F4014CBE91DD}" dt="2024-03-01T17:34:07.762" v="103" actId="47"/>
        <pc:sldMkLst>
          <pc:docMk/>
          <pc:sldMk cId="479848795" sldId="814"/>
        </pc:sldMkLst>
      </pc:sldChg>
      <pc:sldChg chg="del">
        <pc:chgData name="Florian Nuxoll" userId="c112223b0a12bea3" providerId="LiveId" clId="{04A9BD64-46AA-41D9-A3A0-F4014CBE91DD}" dt="2024-03-01T17:34:07.762" v="103" actId="47"/>
        <pc:sldMkLst>
          <pc:docMk/>
          <pc:sldMk cId="3048829844" sldId="815"/>
        </pc:sldMkLst>
      </pc:sldChg>
      <pc:sldChg chg="del">
        <pc:chgData name="Florian Nuxoll" userId="c112223b0a12bea3" providerId="LiveId" clId="{04A9BD64-46AA-41D9-A3A0-F4014CBE91DD}" dt="2024-03-01T17:34:07.762" v="103" actId="47"/>
        <pc:sldMkLst>
          <pc:docMk/>
          <pc:sldMk cId="2646217738" sldId="816"/>
        </pc:sldMkLst>
      </pc:sldChg>
      <pc:sldChg chg="del">
        <pc:chgData name="Florian Nuxoll" userId="c112223b0a12bea3" providerId="LiveId" clId="{04A9BD64-46AA-41D9-A3A0-F4014CBE91DD}" dt="2024-03-01T17:34:07.762" v="103" actId="47"/>
        <pc:sldMkLst>
          <pc:docMk/>
          <pc:sldMk cId="863650747" sldId="817"/>
        </pc:sldMkLst>
      </pc:sldChg>
      <pc:sldChg chg="del">
        <pc:chgData name="Florian Nuxoll" userId="c112223b0a12bea3" providerId="LiveId" clId="{04A9BD64-46AA-41D9-A3A0-F4014CBE91DD}" dt="2024-03-01T17:34:07.762" v="103" actId="47"/>
        <pc:sldMkLst>
          <pc:docMk/>
          <pc:sldMk cId="1947560945" sldId="818"/>
        </pc:sldMkLst>
      </pc:sldChg>
      <pc:sldChg chg="del">
        <pc:chgData name="Florian Nuxoll" userId="c112223b0a12bea3" providerId="LiveId" clId="{04A9BD64-46AA-41D9-A3A0-F4014CBE91DD}" dt="2024-03-01T17:34:07.762" v="103" actId="47"/>
        <pc:sldMkLst>
          <pc:docMk/>
          <pc:sldMk cId="3947270882" sldId="819"/>
        </pc:sldMkLst>
      </pc:sldChg>
      <pc:sldChg chg="del">
        <pc:chgData name="Florian Nuxoll" userId="c112223b0a12bea3" providerId="LiveId" clId="{04A9BD64-46AA-41D9-A3A0-F4014CBE91DD}" dt="2024-03-01T17:34:07.762" v="103" actId="47"/>
        <pc:sldMkLst>
          <pc:docMk/>
          <pc:sldMk cId="1755579776" sldId="820"/>
        </pc:sldMkLst>
      </pc:sldChg>
      <pc:sldChg chg="del">
        <pc:chgData name="Florian Nuxoll" userId="c112223b0a12bea3" providerId="LiveId" clId="{04A9BD64-46AA-41D9-A3A0-F4014CBE91DD}" dt="2024-03-01T17:34:07.762" v="103" actId="47"/>
        <pc:sldMkLst>
          <pc:docMk/>
          <pc:sldMk cId="2163554511" sldId="821"/>
        </pc:sldMkLst>
      </pc:sldChg>
      <pc:sldChg chg="del">
        <pc:chgData name="Florian Nuxoll" userId="c112223b0a12bea3" providerId="LiveId" clId="{04A9BD64-46AA-41D9-A3A0-F4014CBE91DD}" dt="2024-03-01T17:34:07.762" v="103" actId="47"/>
        <pc:sldMkLst>
          <pc:docMk/>
          <pc:sldMk cId="4224320368" sldId="822"/>
        </pc:sldMkLst>
      </pc:sldChg>
      <pc:sldChg chg="del">
        <pc:chgData name="Florian Nuxoll" userId="c112223b0a12bea3" providerId="LiveId" clId="{04A9BD64-46AA-41D9-A3A0-F4014CBE91DD}" dt="2024-03-01T17:34:07.762" v="103" actId="47"/>
        <pc:sldMkLst>
          <pc:docMk/>
          <pc:sldMk cId="2282579842" sldId="823"/>
        </pc:sldMkLst>
      </pc:sldChg>
      <pc:sldChg chg="del">
        <pc:chgData name="Florian Nuxoll" userId="c112223b0a12bea3" providerId="LiveId" clId="{04A9BD64-46AA-41D9-A3A0-F4014CBE91DD}" dt="2024-03-01T17:34:07.762" v="103" actId="47"/>
        <pc:sldMkLst>
          <pc:docMk/>
          <pc:sldMk cId="2131544997" sldId="824"/>
        </pc:sldMkLst>
      </pc:sldChg>
      <pc:sldChg chg="del">
        <pc:chgData name="Florian Nuxoll" userId="c112223b0a12bea3" providerId="LiveId" clId="{04A9BD64-46AA-41D9-A3A0-F4014CBE91DD}" dt="2024-03-01T17:34:07.762" v="103" actId="47"/>
        <pc:sldMkLst>
          <pc:docMk/>
          <pc:sldMk cId="3859552722" sldId="825"/>
        </pc:sldMkLst>
      </pc:sldChg>
      <pc:sldChg chg="del">
        <pc:chgData name="Florian Nuxoll" userId="c112223b0a12bea3" providerId="LiveId" clId="{04A9BD64-46AA-41D9-A3A0-F4014CBE91DD}" dt="2024-03-01T17:34:07.762" v="103" actId="47"/>
        <pc:sldMkLst>
          <pc:docMk/>
          <pc:sldMk cId="146883315" sldId="826"/>
        </pc:sldMkLst>
      </pc:sldChg>
      <pc:sldChg chg="delSp add mod modClrScheme chgLayout">
        <pc:chgData name="Florian Nuxoll" userId="c112223b0a12bea3" providerId="LiveId" clId="{04A9BD64-46AA-41D9-A3A0-F4014CBE91DD}" dt="2024-03-01T17:30:24.342" v="32" actId="700"/>
        <pc:sldMkLst>
          <pc:docMk/>
          <pc:sldMk cId="2815117164" sldId="881"/>
        </pc:sldMkLst>
        <pc:spChg chg="del">
          <ac:chgData name="Florian Nuxoll" userId="c112223b0a12bea3" providerId="LiveId" clId="{04A9BD64-46AA-41D9-A3A0-F4014CBE91DD}" dt="2024-03-01T17:30:24.342" v="32" actId="700"/>
          <ac:spMkLst>
            <pc:docMk/>
            <pc:sldMk cId="2815117164" sldId="881"/>
            <ac:spMk id="2" creationId="{806221C7-6D95-4A9F-950B-35AFE28E884A}"/>
          </ac:spMkLst>
        </pc:spChg>
        <pc:spChg chg="del">
          <ac:chgData name="Florian Nuxoll" userId="c112223b0a12bea3" providerId="LiveId" clId="{04A9BD64-46AA-41D9-A3A0-F4014CBE91DD}" dt="2024-03-01T17:30:24.342" v="32" actId="700"/>
          <ac:spMkLst>
            <pc:docMk/>
            <pc:sldMk cId="2815117164" sldId="881"/>
            <ac:spMk id="3" creationId="{7C889632-D9B0-4546-B845-69F4504ECC5F}"/>
          </ac:spMkLst>
        </pc:spChg>
      </pc:sldChg>
      <pc:sldChg chg="add">
        <pc:chgData name="Florian Nuxoll" userId="c112223b0a12bea3" providerId="LiveId" clId="{04A9BD64-46AA-41D9-A3A0-F4014CBE91DD}" dt="2024-03-01T17:30:06.558" v="31"/>
        <pc:sldMkLst>
          <pc:docMk/>
          <pc:sldMk cId="361038725" sldId="883"/>
        </pc:sldMkLst>
      </pc:sldChg>
      <pc:sldChg chg="del">
        <pc:chgData name="Florian Nuxoll" userId="c112223b0a12bea3" providerId="LiveId" clId="{04A9BD64-46AA-41D9-A3A0-F4014CBE91DD}" dt="2024-03-01T16:36:49.177" v="18" actId="47"/>
        <pc:sldMkLst>
          <pc:docMk/>
          <pc:sldMk cId="2550044794" sldId="1007"/>
        </pc:sldMkLst>
      </pc:sldChg>
      <pc:sldChg chg="del">
        <pc:chgData name="Florian Nuxoll" userId="c112223b0a12bea3" providerId="LiveId" clId="{04A9BD64-46AA-41D9-A3A0-F4014CBE91DD}" dt="2024-03-01T17:34:03.197" v="102" actId="47"/>
        <pc:sldMkLst>
          <pc:docMk/>
          <pc:sldMk cId="2357455687" sldId="1048"/>
        </pc:sldMkLst>
      </pc:sldChg>
      <pc:sldChg chg="add">
        <pc:chgData name="Florian Nuxoll" userId="c112223b0a12bea3" providerId="LiveId" clId="{04A9BD64-46AA-41D9-A3A0-F4014CBE91DD}" dt="2024-03-01T17:30:06.558" v="31"/>
        <pc:sldMkLst>
          <pc:docMk/>
          <pc:sldMk cId="3817641552" sldId="1049"/>
        </pc:sldMkLst>
      </pc:sldChg>
      <pc:sldChg chg="add">
        <pc:chgData name="Florian Nuxoll" userId="c112223b0a12bea3" providerId="LiveId" clId="{04A9BD64-46AA-41D9-A3A0-F4014CBE91DD}" dt="2024-03-01T17:37:32.500" v="133"/>
        <pc:sldMkLst>
          <pc:docMk/>
          <pc:sldMk cId="1544620238" sldId="1150"/>
        </pc:sldMkLst>
      </pc:sldChg>
      <pc:sldChg chg="add del">
        <pc:chgData name="Florian Nuxoll" userId="c112223b0a12bea3" providerId="LiveId" clId="{04A9BD64-46AA-41D9-A3A0-F4014CBE91DD}" dt="2024-03-01T16:35:07.114" v="11"/>
        <pc:sldMkLst>
          <pc:docMk/>
          <pc:sldMk cId="515558756" sldId="1166"/>
        </pc:sldMkLst>
      </pc:sldChg>
      <pc:sldChg chg="add del">
        <pc:chgData name="Florian Nuxoll" userId="c112223b0a12bea3" providerId="LiveId" clId="{04A9BD64-46AA-41D9-A3A0-F4014CBE91DD}" dt="2024-03-01T16:35:07.114" v="11"/>
        <pc:sldMkLst>
          <pc:docMk/>
          <pc:sldMk cId="146136286" sldId="1192"/>
        </pc:sldMkLst>
      </pc:sldChg>
      <pc:sldChg chg="add del">
        <pc:chgData name="Florian Nuxoll" userId="c112223b0a12bea3" providerId="LiveId" clId="{04A9BD64-46AA-41D9-A3A0-F4014CBE91DD}" dt="2024-03-01T16:35:07.114" v="11"/>
        <pc:sldMkLst>
          <pc:docMk/>
          <pc:sldMk cId="2413589311" sldId="1193"/>
        </pc:sldMkLst>
      </pc:sldChg>
      <pc:sldChg chg="add del">
        <pc:chgData name="Florian Nuxoll" userId="c112223b0a12bea3" providerId="LiveId" clId="{04A9BD64-46AA-41D9-A3A0-F4014CBE91DD}" dt="2024-03-01T16:35:07.114" v="11"/>
        <pc:sldMkLst>
          <pc:docMk/>
          <pc:sldMk cId="3941836829" sldId="1195"/>
        </pc:sldMkLst>
      </pc:sldChg>
      <pc:sldChg chg="addSp delSp modSp add del mod setBg delDesignElem">
        <pc:chgData name="Florian Nuxoll" userId="c112223b0a12bea3" providerId="LiveId" clId="{04A9BD64-46AA-41D9-A3A0-F4014CBE91DD}" dt="2024-03-01T16:35:07.114" v="11"/>
        <pc:sldMkLst>
          <pc:docMk/>
          <pc:sldMk cId="3963748892" sldId="1205"/>
        </pc:sldMkLst>
        <pc:spChg chg="mod">
          <ac:chgData name="Florian Nuxoll" userId="c112223b0a12bea3" providerId="LiveId" clId="{04A9BD64-46AA-41D9-A3A0-F4014CBE91DD}" dt="2024-03-01T16:35:07.006" v="10"/>
          <ac:spMkLst>
            <pc:docMk/>
            <pc:sldMk cId="3963748892" sldId="1205"/>
            <ac:spMk id="3" creationId="{719AE7D8-6120-980B-B815-0ECF3DAB93F9}"/>
          </ac:spMkLst>
        </pc:spChg>
        <pc:spChg chg="add del">
          <ac:chgData name="Florian Nuxoll" userId="c112223b0a12bea3" providerId="LiveId" clId="{04A9BD64-46AA-41D9-A3A0-F4014CBE91DD}" dt="2024-03-01T16:35:07.006" v="10"/>
          <ac:spMkLst>
            <pc:docMk/>
            <pc:sldMk cId="3963748892" sldId="1205"/>
            <ac:spMk id="17" creationId="{D9FE1511-6E1B-4F0E-8FF0-958527181CC9}"/>
          </ac:spMkLst>
        </pc:spChg>
        <pc:spChg chg="add del">
          <ac:chgData name="Florian Nuxoll" userId="c112223b0a12bea3" providerId="LiveId" clId="{04A9BD64-46AA-41D9-A3A0-F4014CBE91DD}" dt="2024-03-01T16:35:07.006" v="10"/>
          <ac:spMkLst>
            <pc:docMk/>
            <pc:sldMk cId="3963748892" sldId="1205"/>
            <ac:spMk id="18" creationId="{08E7A6F0-5CD3-481E-B0F2-E7F99FE675B0}"/>
          </ac:spMkLst>
        </pc:spChg>
        <pc:spChg chg="add del">
          <ac:chgData name="Florian Nuxoll" userId="c112223b0a12bea3" providerId="LiveId" clId="{04A9BD64-46AA-41D9-A3A0-F4014CBE91DD}" dt="2024-03-01T16:35:07.006" v="10"/>
          <ac:spMkLst>
            <pc:docMk/>
            <pc:sldMk cId="3963748892" sldId="1205"/>
            <ac:spMk id="20" creationId="{511290DF-4975-4FCD-8B8D-BBC86B836668}"/>
          </ac:spMkLst>
        </pc:spChg>
        <pc:grpChg chg="add del">
          <ac:chgData name="Florian Nuxoll" userId="c112223b0a12bea3" providerId="LiveId" clId="{04A9BD64-46AA-41D9-A3A0-F4014CBE91DD}" dt="2024-03-01T16:35:07.006" v="10"/>
          <ac:grpSpMkLst>
            <pc:docMk/>
            <pc:sldMk cId="3963748892" sldId="1205"/>
            <ac:grpSpMk id="22" creationId="{357CA18A-A333-4DCB-842B-76827D2ECB24}"/>
          </ac:grpSpMkLst>
        </pc:grpChg>
        <pc:picChg chg="add del">
          <ac:chgData name="Florian Nuxoll" userId="c112223b0a12bea3" providerId="LiveId" clId="{04A9BD64-46AA-41D9-A3A0-F4014CBE91DD}" dt="2024-03-01T16:35:07.006" v="10"/>
          <ac:picMkLst>
            <pc:docMk/>
            <pc:sldMk cId="3963748892" sldId="1205"/>
            <ac:picMk id="19" creationId="{025CEF6D-5E98-4B5C-A10F-7459C1EEF10E}"/>
          </ac:picMkLst>
        </pc:picChg>
        <pc:cxnChg chg="add del">
          <ac:chgData name="Florian Nuxoll" userId="c112223b0a12bea3" providerId="LiveId" clId="{04A9BD64-46AA-41D9-A3A0-F4014CBE91DD}" dt="2024-03-01T16:35:07.006" v="10"/>
          <ac:cxnSpMkLst>
            <pc:docMk/>
            <pc:sldMk cId="3963748892" sldId="1205"/>
            <ac:cxnSpMk id="21" creationId="{05C73161-1E4E-4E6A-91B2-E885CF8FFBA6}"/>
          </ac:cxnSpMkLst>
        </pc:cxnChg>
      </pc:sldChg>
      <pc:sldChg chg="addSp delSp modSp add del mod setBg delDesignElem">
        <pc:chgData name="Florian Nuxoll" userId="c112223b0a12bea3" providerId="LiveId" clId="{04A9BD64-46AA-41D9-A3A0-F4014CBE91DD}" dt="2024-03-01T16:35:07.114" v="11"/>
        <pc:sldMkLst>
          <pc:docMk/>
          <pc:sldMk cId="2006044344" sldId="1206"/>
        </pc:sldMkLst>
        <pc:spChg chg="mod">
          <ac:chgData name="Florian Nuxoll" userId="c112223b0a12bea3" providerId="LiveId" clId="{04A9BD64-46AA-41D9-A3A0-F4014CBE91DD}" dt="2024-03-01T16:35:07.006" v="10"/>
          <ac:spMkLst>
            <pc:docMk/>
            <pc:sldMk cId="2006044344" sldId="1206"/>
            <ac:spMk id="3" creationId="{719AE7D8-6120-980B-B815-0ECF3DAB93F9}"/>
          </ac:spMkLst>
        </pc:spChg>
        <pc:spChg chg="add del">
          <ac:chgData name="Florian Nuxoll" userId="c112223b0a12bea3" providerId="LiveId" clId="{04A9BD64-46AA-41D9-A3A0-F4014CBE91DD}" dt="2024-03-01T16:35:07.006" v="10"/>
          <ac:spMkLst>
            <pc:docMk/>
            <pc:sldMk cId="2006044344" sldId="1206"/>
            <ac:spMk id="17" creationId="{D9FE1511-6E1B-4F0E-8FF0-958527181CC9}"/>
          </ac:spMkLst>
        </pc:spChg>
        <pc:spChg chg="add del">
          <ac:chgData name="Florian Nuxoll" userId="c112223b0a12bea3" providerId="LiveId" clId="{04A9BD64-46AA-41D9-A3A0-F4014CBE91DD}" dt="2024-03-01T16:35:07.006" v="10"/>
          <ac:spMkLst>
            <pc:docMk/>
            <pc:sldMk cId="2006044344" sldId="1206"/>
            <ac:spMk id="18" creationId="{08E7A6F0-5CD3-481E-B0F2-E7F99FE675B0}"/>
          </ac:spMkLst>
        </pc:spChg>
        <pc:spChg chg="add del">
          <ac:chgData name="Florian Nuxoll" userId="c112223b0a12bea3" providerId="LiveId" clId="{04A9BD64-46AA-41D9-A3A0-F4014CBE91DD}" dt="2024-03-01T16:35:07.006" v="10"/>
          <ac:spMkLst>
            <pc:docMk/>
            <pc:sldMk cId="2006044344" sldId="1206"/>
            <ac:spMk id="20" creationId="{511290DF-4975-4FCD-8B8D-BBC86B836668}"/>
          </ac:spMkLst>
        </pc:spChg>
        <pc:grpChg chg="add del">
          <ac:chgData name="Florian Nuxoll" userId="c112223b0a12bea3" providerId="LiveId" clId="{04A9BD64-46AA-41D9-A3A0-F4014CBE91DD}" dt="2024-03-01T16:35:07.006" v="10"/>
          <ac:grpSpMkLst>
            <pc:docMk/>
            <pc:sldMk cId="2006044344" sldId="1206"/>
            <ac:grpSpMk id="22" creationId="{357CA18A-A333-4DCB-842B-76827D2ECB24}"/>
          </ac:grpSpMkLst>
        </pc:grpChg>
        <pc:picChg chg="add del">
          <ac:chgData name="Florian Nuxoll" userId="c112223b0a12bea3" providerId="LiveId" clId="{04A9BD64-46AA-41D9-A3A0-F4014CBE91DD}" dt="2024-03-01T16:35:07.006" v="10"/>
          <ac:picMkLst>
            <pc:docMk/>
            <pc:sldMk cId="2006044344" sldId="1206"/>
            <ac:picMk id="19" creationId="{025CEF6D-5E98-4B5C-A10F-7459C1EEF10E}"/>
          </ac:picMkLst>
        </pc:picChg>
        <pc:cxnChg chg="add del">
          <ac:chgData name="Florian Nuxoll" userId="c112223b0a12bea3" providerId="LiveId" clId="{04A9BD64-46AA-41D9-A3A0-F4014CBE91DD}" dt="2024-03-01T16:35:07.006" v="10"/>
          <ac:cxnSpMkLst>
            <pc:docMk/>
            <pc:sldMk cId="2006044344" sldId="1206"/>
            <ac:cxnSpMk id="21" creationId="{05C73161-1E4E-4E6A-91B2-E885CF8FFBA6}"/>
          </ac:cxnSpMkLst>
        </pc:cxnChg>
      </pc:sldChg>
      <pc:sldChg chg="addSp delSp add del setBg delDesignElem">
        <pc:chgData name="Florian Nuxoll" userId="c112223b0a12bea3" providerId="LiveId" clId="{04A9BD64-46AA-41D9-A3A0-F4014CBE91DD}" dt="2024-03-01T16:35:30.938" v="14" actId="47"/>
        <pc:sldMkLst>
          <pc:docMk/>
          <pc:sldMk cId="1489873321" sldId="1207"/>
        </pc:sldMkLst>
        <pc:spChg chg="add del">
          <ac:chgData name="Florian Nuxoll" userId="c112223b0a12bea3" providerId="LiveId" clId="{04A9BD64-46AA-41D9-A3A0-F4014CBE91DD}" dt="2024-03-01T16:35:07.006" v="10"/>
          <ac:spMkLst>
            <pc:docMk/>
            <pc:sldMk cId="1489873321" sldId="1207"/>
            <ac:spMk id="17" creationId="{D9FE1511-6E1B-4F0E-8FF0-958527181CC9}"/>
          </ac:spMkLst>
        </pc:spChg>
        <pc:spChg chg="add del">
          <ac:chgData name="Florian Nuxoll" userId="c112223b0a12bea3" providerId="LiveId" clId="{04A9BD64-46AA-41D9-A3A0-F4014CBE91DD}" dt="2024-03-01T16:35:07.006" v="10"/>
          <ac:spMkLst>
            <pc:docMk/>
            <pc:sldMk cId="1489873321" sldId="1207"/>
            <ac:spMk id="18" creationId="{08E7A6F0-5CD3-481E-B0F2-E7F99FE675B0}"/>
          </ac:spMkLst>
        </pc:spChg>
        <pc:spChg chg="add del">
          <ac:chgData name="Florian Nuxoll" userId="c112223b0a12bea3" providerId="LiveId" clId="{04A9BD64-46AA-41D9-A3A0-F4014CBE91DD}" dt="2024-03-01T16:35:07.006" v="10"/>
          <ac:spMkLst>
            <pc:docMk/>
            <pc:sldMk cId="1489873321" sldId="1207"/>
            <ac:spMk id="20" creationId="{511290DF-4975-4FCD-8B8D-BBC86B836668}"/>
          </ac:spMkLst>
        </pc:spChg>
        <pc:grpChg chg="add del">
          <ac:chgData name="Florian Nuxoll" userId="c112223b0a12bea3" providerId="LiveId" clId="{04A9BD64-46AA-41D9-A3A0-F4014CBE91DD}" dt="2024-03-01T16:35:07.006" v="10"/>
          <ac:grpSpMkLst>
            <pc:docMk/>
            <pc:sldMk cId="1489873321" sldId="1207"/>
            <ac:grpSpMk id="22" creationId="{357CA18A-A333-4DCB-842B-76827D2ECB24}"/>
          </ac:grpSpMkLst>
        </pc:grpChg>
        <pc:picChg chg="add del">
          <ac:chgData name="Florian Nuxoll" userId="c112223b0a12bea3" providerId="LiveId" clId="{04A9BD64-46AA-41D9-A3A0-F4014CBE91DD}" dt="2024-03-01T16:35:07.006" v="10"/>
          <ac:picMkLst>
            <pc:docMk/>
            <pc:sldMk cId="1489873321" sldId="1207"/>
            <ac:picMk id="19" creationId="{025CEF6D-5E98-4B5C-A10F-7459C1EEF10E}"/>
          </ac:picMkLst>
        </pc:picChg>
        <pc:cxnChg chg="add del">
          <ac:chgData name="Florian Nuxoll" userId="c112223b0a12bea3" providerId="LiveId" clId="{04A9BD64-46AA-41D9-A3A0-F4014CBE91DD}" dt="2024-03-01T16:35:07.006" v="10"/>
          <ac:cxnSpMkLst>
            <pc:docMk/>
            <pc:sldMk cId="1489873321" sldId="1207"/>
            <ac:cxnSpMk id="21" creationId="{05C73161-1E4E-4E6A-91B2-E885CF8FFBA6}"/>
          </ac:cxnSpMkLst>
        </pc:cxnChg>
      </pc:sldChg>
      <pc:sldChg chg="addSp delSp add del setBg delDesignElem">
        <pc:chgData name="Florian Nuxoll" userId="c112223b0a12bea3" providerId="LiveId" clId="{04A9BD64-46AA-41D9-A3A0-F4014CBE91DD}" dt="2024-03-01T16:35:30.938" v="14" actId="47"/>
        <pc:sldMkLst>
          <pc:docMk/>
          <pc:sldMk cId="1270800436" sldId="1208"/>
        </pc:sldMkLst>
        <pc:spChg chg="add del">
          <ac:chgData name="Florian Nuxoll" userId="c112223b0a12bea3" providerId="LiveId" clId="{04A9BD64-46AA-41D9-A3A0-F4014CBE91DD}" dt="2024-03-01T16:35:07.006" v="10"/>
          <ac:spMkLst>
            <pc:docMk/>
            <pc:sldMk cId="1270800436" sldId="1208"/>
            <ac:spMk id="17" creationId="{D9FE1511-6E1B-4F0E-8FF0-958527181CC9}"/>
          </ac:spMkLst>
        </pc:spChg>
        <pc:spChg chg="add del">
          <ac:chgData name="Florian Nuxoll" userId="c112223b0a12bea3" providerId="LiveId" clId="{04A9BD64-46AA-41D9-A3A0-F4014CBE91DD}" dt="2024-03-01T16:35:07.006" v="10"/>
          <ac:spMkLst>
            <pc:docMk/>
            <pc:sldMk cId="1270800436" sldId="1208"/>
            <ac:spMk id="18" creationId="{08E7A6F0-5CD3-481E-B0F2-E7F99FE675B0}"/>
          </ac:spMkLst>
        </pc:spChg>
        <pc:spChg chg="add del">
          <ac:chgData name="Florian Nuxoll" userId="c112223b0a12bea3" providerId="LiveId" clId="{04A9BD64-46AA-41D9-A3A0-F4014CBE91DD}" dt="2024-03-01T16:35:07.006" v="10"/>
          <ac:spMkLst>
            <pc:docMk/>
            <pc:sldMk cId="1270800436" sldId="1208"/>
            <ac:spMk id="20" creationId="{511290DF-4975-4FCD-8B8D-BBC86B836668}"/>
          </ac:spMkLst>
        </pc:spChg>
        <pc:grpChg chg="add del">
          <ac:chgData name="Florian Nuxoll" userId="c112223b0a12bea3" providerId="LiveId" clId="{04A9BD64-46AA-41D9-A3A0-F4014CBE91DD}" dt="2024-03-01T16:35:07.006" v="10"/>
          <ac:grpSpMkLst>
            <pc:docMk/>
            <pc:sldMk cId="1270800436" sldId="1208"/>
            <ac:grpSpMk id="22" creationId="{357CA18A-A333-4DCB-842B-76827D2ECB24}"/>
          </ac:grpSpMkLst>
        </pc:grpChg>
        <pc:picChg chg="add del">
          <ac:chgData name="Florian Nuxoll" userId="c112223b0a12bea3" providerId="LiveId" clId="{04A9BD64-46AA-41D9-A3A0-F4014CBE91DD}" dt="2024-03-01T16:35:07.006" v="10"/>
          <ac:picMkLst>
            <pc:docMk/>
            <pc:sldMk cId="1270800436" sldId="1208"/>
            <ac:picMk id="19" creationId="{025CEF6D-5E98-4B5C-A10F-7459C1EEF10E}"/>
          </ac:picMkLst>
        </pc:picChg>
        <pc:cxnChg chg="add del">
          <ac:chgData name="Florian Nuxoll" userId="c112223b0a12bea3" providerId="LiveId" clId="{04A9BD64-46AA-41D9-A3A0-F4014CBE91DD}" dt="2024-03-01T16:35:07.006" v="10"/>
          <ac:cxnSpMkLst>
            <pc:docMk/>
            <pc:sldMk cId="1270800436" sldId="1208"/>
            <ac:cxnSpMk id="21" creationId="{05C73161-1E4E-4E6A-91B2-E885CF8FFBA6}"/>
          </ac:cxnSpMkLst>
        </pc:cxnChg>
      </pc:sldChg>
      <pc:sldChg chg="add del">
        <pc:chgData name="Florian Nuxoll" userId="c112223b0a12bea3" providerId="LiveId" clId="{04A9BD64-46AA-41D9-A3A0-F4014CBE91DD}" dt="2024-03-01T16:35:07.114" v="11"/>
        <pc:sldMkLst>
          <pc:docMk/>
          <pc:sldMk cId="1551792703" sldId="1209"/>
        </pc:sldMkLst>
      </pc:sldChg>
      <pc:sldChg chg="add del">
        <pc:chgData name="Florian Nuxoll" userId="c112223b0a12bea3" providerId="LiveId" clId="{04A9BD64-46AA-41D9-A3A0-F4014CBE91DD}" dt="2024-03-01T16:35:07.114" v="11"/>
        <pc:sldMkLst>
          <pc:docMk/>
          <pc:sldMk cId="4174672669" sldId="1210"/>
        </pc:sldMkLst>
      </pc:sldChg>
      <pc:sldChg chg="add del">
        <pc:chgData name="Florian Nuxoll" userId="c112223b0a12bea3" providerId="LiveId" clId="{04A9BD64-46AA-41D9-A3A0-F4014CBE91DD}" dt="2024-03-01T16:35:07.114" v="11"/>
        <pc:sldMkLst>
          <pc:docMk/>
          <pc:sldMk cId="1363885358" sldId="1211"/>
        </pc:sldMkLst>
      </pc:sldChg>
      <pc:sldChg chg="add del">
        <pc:chgData name="Florian Nuxoll" userId="c112223b0a12bea3" providerId="LiveId" clId="{04A9BD64-46AA-41D9-A3A0-F4014CBE91DD}" dt="2024-03-01T16:35:07.114" v="11"/>
        <pc:sldMkLst>
          <pc:docMk/>
          <pc:sldMk cId="1157972930" sldId="1212"/>
        </pc:sldMkLst>
      </pc:sldChg>
      <pc:sldChg chg="del">
        <pc:chgData name="Florian Nuxoll" userId="c112223b0a12bea3" providerId="LiveId" clId="{04A9BD64-46AA-41D9-A3A0-F4014CBE91DD}" dt="2024-03-01T16:36:49.177" v="18" actId="47"/>
        <pc:sldMkLst>
          <pc:docMk/>
          <pc:sldMk cId="79793853" sldId="1213"/>
        </pc:sldMkLst>
      </pc:sldChg>
      <pc:sldChg chg="add del">
        <pc:chgData name="Florian Nuxoll" userId="c112223b0a12bea3" providerId="LiveId" clId="{04A9BD64-46AA-41D9-A3A0-F4014CBE91DD}" dt="2024-03-01T16:35:07.114" v="11"/>
        <pc:sldMkLst>
          <pc:docMk/>
          <pc:sldMk cId="2816376041" sldId="1214"/>
        </pc:sldMkLst>
      </pc:sldChg>
      <pc:sldChg chg="add del">
        <pc:chgData name="Florian Nuxoll" userId="c112223b0a12bea3" providerId="LiveId" clId="{04A9BD64-46AA-41D9-A3A0-F4014CBE91DD}" dt="2024-03-01T16:35:07.114" v="11"/>
        <pc:sldMkLst>
          <pc:docMk/>
          <pc:sldMk cId="2577900706" sldId="1216"/>
        </pc:sldMkLst>
      </pc:sldChg>
      <pc:sldChg chg="modSp add del mod">
        <pc:chgData name="Florian Nuxoll" userId="c112223b0a12bea3" providerId="LiveId" clId="{04A9BD64-46AA-41D9-A3A0-F4014CBE91DD}" dt="2024-03-01T16:35:07.114" v="11"/>
        <pc:sldMkLst>
          <pc:docMk/>
          <pc:sldMk cId="23694324" sldId="1223"/>
        </pc:sldMkLst>
        <pc:spChg chg="mod">
          <ac:chgData name="Florian Nuxoll" userId="c112223b0a12bea3" providerId="LiveId" clId="{04A9BD64-46AA-41D9-A3A0-F4014CBE91DD}" dt="2024-03-01T16:35:07.006" v="10"/>
          <ac:spMkLst>
            <pc:docMk/>
            <pc:sldMk cId="23694324" sldId="1223"/>
            <ac:spMk id="3" creationId="{CA9FF1BC-75D7-1682-721E-2D2A6C673D04}"/>
          </ac:spMkLst>
        </pc:spChg>
      </pc:sldChg>
      <pc:sldChg chg="add">
        <pc:chgData name="Florian Nuxoll" userId="c112223b0a12bea3" providerId="LiveId" clId="{04A9BD64-46AA-41D9-A3A0-F4014CBE91DD}" dt="2024-03-01T17:26:25.637" v="25"/>
        <pc:sldMkLst>
          <pc:docMk/>
          <pc:sldMk cId="1338003606" sldId="1230"/>
        </pc:sldMkLst>
      </pc:sldChg>
      <pc:sldChg chg="addSp delSp modSp add mod delAnim">
        <pc:chgData name="Florian Nuxoll" userId="c112223b0a12bea3" providerId="LiveId" clId="{04A9BD64-46AA-41D9-A3A0-F4014CBE91DD}" dt="2024-03-02T19:01:29.459" v="161" actId="20577"/>
        <pc:sldMkLst>
          <pc:docMk/>
          <pc:sldMk cId="319906405" sldId="1231"/>
        </pc:sldMkLst>
        <pc:spChg chg="add mod">
          <ac:chgData name="Florian Nuxoll" userId="c112223b0a12bea3" providerId="LiveId" clId="{04A9BD64-46AA-41D9-A3A0-F4014CBE91DD}" dt="2024-03-02T19:01:29.459" v="161" actId="20577"/>
          <ac:spMkLst>
            <pc:docMk/>
            <pc:sldMk cId="319906405" sldId="1231"/>
            <ac:spMk id="4" creationId="{4EE4DFB9-4E50-25C6-EF3B-115409F808F9}"/>
          </ac:spMkLst>
        </pc:spChg>
        <pc:picChg chg="del">
          <ac:chgData name="Florian Nuxoll" userId="c112223b0a12bea3" providerId="LiveId" clId="{04A9BD64-46AA-41D9-A3A0-F4014CBE91DD}" dt="2024-03-02T19:01:17.801" v="159" actId="478"/>
          <ac:picMkLst>
            <pc:docMk/>
            <pc:sldMk cId="319906405" sldId="1231"/>
            <ac:picMk id="2" creationId="{6862BB07-B42B-0C40-6974-71FB5EF588B7}"/>
          </ac:picMkLst>
        </pc:picChg>
      </pc:sldChg>
      <pc:sldChg chg="del">
        <pc:chgData name="Florian Nuxoll" userId="c112223b0a12bea3" providerId="LiveId" clId="{04A9BD64-46AA-41D9-A3A0-F4014CBE91DD}" dt="2024-03-01T17:26:38.300" v="26" actId="47"/>
        <pc:sldMkLst>
          <pc:docMk/>
          <pc:sldMk cId="1967762048" sldId="1234"/>
        </pc:sldMkLst>
      </pc:sldChg>
      <pc:sldChg chg="addSp delSp modSp add del mod delAnim">
        <pc:chgData name="Florian Nuxoll" userId="c112223b0a12bea3" providerId="LiveId" clId="{04A9BD64-46AA-41D9-A3A0-F4014CBE91DD}" dt="2024-03-02T19:01:10.953" v="158" actId="20577"/>
        <pc:sldMkLst>
          <pc:docMk/>
          <pc:sldMk cId="1328830455" sldId="1239"/>
        </pc:sldMkLst>
        <pc:spChg chg="add mod">
          <ac:chgData name="Florian Nuxoll" userId="c112223b0a12bea3" providerId="LiveId" clId="{04A9BD64-46AA-41D9-A3A0-F4014CBE91DD}" dt="2024-03-02T19:01:10.953" v="158" actId="20577"/>
          <ac:spMkLst>
            <pc:docMk/>
            <pc:sldMk cId="1328830455" sldId="1239"/>
            <ac:spMk id="3" creationId="{45445F82-3758-B505-CD45-729C1B9FCCB4}"/>
          </ac:spMkLst>
        </pc:spChg>
        <pc:picChg chg="del">
          <ac:chgData name="Florian Nuxoll" userId="c112223b0a12bea3" providerId="LiveId" clId="{04A9BD64-46AA-41D9-A3A0-F4014CBE91DD}" dt="2024-03-02T19:01:06.249" v="156" actId="478"/>
          <ac:picMkLst>
            <pc:docMk/>
            <pc:sldMk cId="1328830455" sldId="1239"/>
            <ac:picMk id="4" creationId="{17578BCD-E6BA-38CE-35CE-137560B3F1AF}"/>
          </ac:picMkLst>
        </pc:picChg>
      </pc:sldChg>
      <pc:sldChg chg="add del">
        <pc:chgData name="Florian Nuxoll" userId="c112223b0a12bea3" providerId="LiveId" clId="{04A9BD64-46AA-41D9-A3A0-F4014CBE91DD}" dt="2024-03-01T17:25:53.010" v="24"/>
        <pc:sldMkLst>
          <pc:docMk/>
          <pc:sldMk cId="1475953464" sldId="1240"/>
        </pc:sldMkLst>
      </pc:sldChg>
      <pc:sldChg chg="add del">
        <pc:chgData name="Florian Nuxoll" userId="c112223b0a12bea3" providerId="LiveId" clId="{04A9BD64-46AA-41D9-A3A0-F4014CBE91DD}" dt="2024-03-01T17:25:53.010" v="24"/>
        <pc:sldMkLst>
          <pc:docMk/>
          <pc:sldMk cId="1134834815" sldId="1241"/>
        </pc:sldMkLst>
      </pc:sldChg>
      <pc:sldChg chg="del">
        <pc:chgData name="Florian Nuxoll" userId="c112223b0a12bea3" providerId="LiveId" clId="{04A9BD64-46AA-41D9-A3A0-F4014CBE91DD}" dt="2024-03-01T17:26:38.300" v="26" actId="47"/>
        <pc:sldMkLst>
          <pc:docMk/>
          <pc:sldMk cId="3587483682" sldId="1243"/>
        </pc:sldMkLst>
      </pc:sldChg>
      <pc:sldChg chg="del">
        <pc:chgData name="Florian Nuxoll" userId="c112223b0a12bea3" providerId="LiveId" clId="{04A9BD64-46AA-41D9-A3A0-F4014CBE91DD}" dt="2024-03-01T17:26:38.300" v="26" actId="47"/>
        <pc:sldMkLst>
          <pc:docMk/>
          <pc:sldMk cId="1514621935" sldId="1244"/>
        </pc:sldMkLst>
      </pc:sldChg>
      <pc:sldChg chg="del">
        <pc:chgData name="Florian Nuxoll" userId="c112223b0a12bea3" providerId="LiveId" clId="{04A9BD64-46AA-41D9-A3A0-F4014CBE91DD}" dt="2024-03-01T17:26:38.300" v="26" actId="47"/>
        <pc:sldMkLst>
          <pc:docMk/>
          <pc:sldMk cId="1031966031" sldId="1245"/>
        </pc:sldMkLst>
      </pc:sldChg>
      <pc:sldChg chg="del">
        <pc:chgData name="Florian Nuxoll" userId="c112223b0a12bea3" providerId="LiveId" clId="{04A9BD64-46AA-41D9-A3A0-F4014CBE91DD}" dt="2024-03-01T17:26:38.300" v="26" actId="47"/>
        <pc:sldMkLst>
          <pc:docMk/>
          <pc:sldMk cId="1819880284" sldId="1246"/>
        </pc:sldMkLst>
      </pc:sldChg>
      <pc:sldChg chg="add">
        <pc:chgData name="Florian Nuxoll" userId="c112223b0a12bea3" providerId="LiveId" clId="{04A9BD64-46AA-41D9-A3A0-F4014CBE91DD}" dt="2024-03-01T17:26:25.637" v="25"/>
        <pc:sldMkLst>
          <pc:docMk/>
          <pc:sldMk cId="1697572125" sldId="1247"/>
        </pc:sldMkLst>
      </pc:sldChg>
      <pc:sldChg chg="add">
        <pc:chgData name="Florian Nuxoll" userId="c112223b0a12bea3" providerId="LiveId" clId="{04A9BD64-46AA-41D9-A3A0-F4014CBE91DD}" dt="2024-03-01T17:26:25.637" v="25"/>
        <pc:sldMkLst>
          <pc:docMk/>
          <pc:sldMk cId="1885422271" sldId="1249"/>
        </pc:sldMkLst>
      </pc:sldChg>
      <pc:sldChg chg="add">
        <pc:chgData name="Florian Nuxoll" userId="c112223b0a12bea3" providerId="LiveId" clId="{04A9BD64-46AA-41D9-A3A0-F4014CBE91DD}" dt="2024-03-01T17:26:25.637" v="25"/>
        <pc:sldMkLst>
          <pc:docMk/>
          <pc:sldMk cId="2912771077" sldId="1250"/>
        </pc:sldMkLst>
      </pc:sldChg>
      <pc:sldChg chg="del">
        <pc:chgData name="Florian Nuxoll" userId="c112223b0a12bea3" providerId="LiveId" clId="{04A9BD64-46AA-41D9-A3A0-F4014CBE91DD}" dt="2024-03-01T17:26:38.300" v="26" actId="47"/>
        <pc:sldMkLst>
          <pc:docMk/>
          <pc:sldMk cId="1684855636" sldId="1251"/>
        </pc:sldMkLst>
      </pc:sldChg>
      <pc:sldChg chg="add del">
        <pc:chgData name="Florian Nuxoll" userId="c112223b0a12bea3" providerId="LiveId" clId="{04A9BD64-46AA-41D9-A3A0-F4014CBE91DD}" dt="2024-03-01T17:35:10.641" v="108" actId="47"/>
        <pc:sldMkLst>
          <pc:docMk/>
          <pc:sldMk cId="2223533213" sldId="1252"/>
        </pc:sldMkLst>
      </pc:sldChg>
      <pc:sldChg chg="add">
        <pc:chgData name="Florian Nuxoll" userId="c112223b0a12bea3" providerId="LiveId" clId="{04A9BD64-46AA-41D9-A3A0-F4014CBE91DD}" dt="2024-03-01T17:26:25.637" v="25"/>
        <pc:sldMkLst>
          <pc:docMk/>
          <pc:sldMk cId="1843249380" sldId="1253"/>
        </pc:sldMkLst>
      </pc:sldChg>
      <pc:sldChg chg="add">
        <pc:chgData name="Florian Nuxoll" userId="c112223b0a12bea3" providerId="LiveId" clId="{04A9BD64-46AA-41D9-A3A0-F4014CBE91DD}" dt="2024-03-01T17:27:19.967" v="27"/>
        <pc:sldMkLst>
          <pc:docMk/>
          <pc:sldMk cId="1950630076" sldId="1255"/>
        </pc:sldMkLst>
      </pc:sldChg>
      <pc:sldChg chg="add del">
        <pc:chgData name="Florian Nuxoll" userId="c112223b0a12bea3" providerId="LiveId" clId="{04A9BD64-46AA-41D9-A3A0-F4014CBE91DD}" dt="2024-03-01T17:36:11.342" v="126" actId="47"/>
        <pc:sldMkLst>
          <pc:docMk/>
          <pc:sldMk cId="1932339106" sldId="1256"/>
        </pc:sldMkLst>
      </pc:sldChg>
      <pc:sldChg chg="add del">
        <pc:chgData name="Florian Nuxoll" userId="c112223b0a12bea3" providerId="LiveId" clId="{04A9BD64-46AA-41D9-A3A0-F4014CBE91DD}" dt="2024-03-01T17:36:11.342" v="126" actId="47"/>
        <pc:sldMkLst>
          <pc:docMk/>
          <pc:sldMk cId="3048749250" sldId="1257"/>
        </pc:sldMkLst>
      </pc:sldChg>
      <pc:sldChg chg="add">
        <pc:chgData name="Florian Nuxoll" userId="c112223b0a12bea3" providerId="LiveId" clId="{04A9BD64-46AA-41D9-A3A0-F4014CBE91DD}" dt="2024-03-01T17:27:19.967" v="27"/>
        <pc:sldMkLst>
          <pc:docMk/>
          <pc:sldMk cId="761073424" sldId="1258"/>
        </pc:sldMkLst>
      </pc:sldChg>
      <pc:sldChg chg="add del">
        <pc:chgData name="Florian Nuxoll" userId="c112223b0a12bea3" providerId="LiveId" clId="{04A9BD64-46AA-41D9-A3A0-F4014CBE91DD}" dt="2024-03-01T17:27:19.967" v="27"/>
        <pc:sldMkLst>
          <pc:docMk/>
          <pc:sldMk cId="3252259077" sldId="1259"/>
        </pc:sldMkLst>
      </pc:sldChg>
      <pc:sldChg chg="add del">
        <pc:chgData name="Florian Nuxoll" userId="c112223b0a12bea3" providerId="LiveId" clId="{04A9BD64-46AA-41D9-A3A0-F4014CBE91DD}" dt="2024-03-01T17:27:19.967" v="27"/>
        <pc:sldMkLst>
          <pc:docMk/>
          <pc:sldMk cId="3805037649" sldId="1260"/>
        </pc:sldMkLst>
      </pc:sldChg>
      <pc:sldChg chg="add del">
        <pc:chgData name="Florian Nuxoll" userId="c112223b0a12bea3" providerId="LiveId" clId="{04A9BD64-46AA-41D9-A3A0-F4014CBE91DD}" dt="2024-03-01T17:27:19.967" v="27"/>
        <pc:sldMkLst>
          <pc:docMk/>
          <pc:sldMk cId="492759093" sldId="1261"/>
        </pc:sldMkLst>
      </pc:sldChg>
      <pc:sldChg chg="del">
        <pc:chgData name="Florian Nuxoll" userId="c112223b0a12bea3" providerId="LiveId" clId="{04A9BD64-46AA-41D9-A3A0-F4014CBE91DD}" dt="2024-03-01T17:32:06.144" v="91" actId="47"/>
        <pc:sldMkLst>
          <pc:docMk/>
          <pc:sldMk cId="2866759853" sldId="1262"/>
        </pc:sldMkLst>
      </pc:sldChg>
      <pc:sldChg chg="add">
        <pc:chgData name="Florian Nuxoll" userId="c112223b0a12bea3" providerId="LiveId" clId="{04A9BD64-46AA-41D9-A3A0-F4014CBE91DD}" dt="2024-03-01T17:27:54.340" v="28"/>
        <pc:sldMkLst>
          <pc:docMk/>
          <pc:sldMk cId="591068460" sldId="1265"/>
        </pc:sldMkLst>
      </pc:sldChg>
      <pc:sldChg chg="add">
        <pc:chgData name="Florian Nuxoll" userId="c112223b0a12bea3" providerId="LiveId" clId="{04A9BD64-46AA-41D9-A3A0-F4014CBE91DD}" dt="2024-03-01T17:27:19.967" v="27"/>
        <pc:sldMkLst>
          <pc:docMk/>
          <pc:sldMk cId="3589697435" sldId="1267"/>
        </pc:sldMkLst>
      </pc:sldChg>
      <pc:sldChg chg="add">
        <pc:chgData name="Florian Nuxoll" userId="c112223b0a12bea3" providerId="LiveId" clId="{04A9BD64-46AA-41D9-A3A0-F4014CBE91DD}" dt="2024-03-01T17:27:19.967" v="27"/>
        <pc:sldMkLst>
          <pc:docMk/>
          <pc:sldMk cId="3023076517" sldId="1268"/>
        </pc:sldMkLst>
      </pc:sldChg>
      <pc:sldChg chg="add">
        <pc:chgData name="Florian Nuxoll" userId="c112223b0a12bea3" providerId="LiveId" clId="{04A9BD64-46AA-41D9-A3A0-F4014CBE91DD}" dt="2024-03-01T17:27:19.967" v="27"/>
        <pc:sldMkLst>
          <pc:docMk/>
          <pc:sldMk cId="3113275277" sldId="1269"/>
        </pc:sldMkLst>
      </pc:sldChg>
      <pc:sldChg chg="del">
        <pc:chgData name="Florian Nuxoll" userId="c112223b0a12bea3" providerId="LiveId" clId="{04A9BD64-46AA-41D9-A3A0-F4014CBE91DD}" dt="2024-03-01T17:32:06.144" v="91" actId="47"/>
        <pc:sldMkLst>
          <pc:docMk/>
          <pc:sldMk cId="627363365" sldId="1270"/>
        </pc:sldMkLst>
      </pc:sldChg>
      <pc:sldChg chg="del">
        <pc:chgData name="Florian Nuxoll" userId="c112223b0a12bea3" providerId="LiveId" clId="{04A9BD64-46AA-41D9-A3A0-F4014CBE91DD}" dt="2024-03-01T17:32:06.144" v="91" actId="47"/>
        <pc:sldMkLst>
          <pc:docMk/>
          <pc:sldMk cId="1649424189" sldId="1271"/>
        </pc:sldMkLst>
      </pc:sldChg>
      <pc:sldChg chg="add">
        <pc:chgData name="Florian Nuxoll" userId="c112223b0a12bea3" providerId="LiveId" clId="{04A9BD64-46AA-41D9-A3A0-F4014CBE91DD}" dt="2024-03-01T17:27:19.967" v="27"/>
        <pc:sldMkLst>
          <pc:docMk/>
          <pc:sldMk cId="4230267134" sldId="1272"/>
        </pc:sldMkLst>
      </pc:sldChg>
      <pc:sldChg chg="add">
        <pc:chgData name="Florian Nuxoll" userId="c112223b0a12bea3" providerId="LiveId" clId="{04A9BD64-46AA-41D9-A3A0-F4014CBE91DD}" dt="2024-03-01T17:27:19.967" v="27"/>
        <pc:sldMkLst>
          <pc:docMk/>
          <pc:sldMk cId="2653829536" sldId="1273"/>
        </pc:sldMkLst>
      </pc:sldChg>
      <pc:sldChg chg="del">
        <pc:chgData name="Florian Nuxoll" userId="c112223b0a12bea3" providerId="LiveId" clId="{04A9BD64-46AA-41D9-A3A0-F4014CBE91DD}" dt="2024-03-01T17:32:06.144" v="91" actId="47"/>
        <pc:sldMkLst>
          <pc:docMk/>
          <pc:sldMk cId="1728238282" sldId="1274"/>
        </pc:sldMkLst>
      </pc:sldChg>
      <pc:sldChg chg="add">
        <pc:chgData name="Florian Nuxoll" userId="c112223b0a12bea3" providerId="LiveId" clId="{04A9BD64-46AA-41D9-A3A0-F4014CBE91DD}" dt="2024-03-01T17:27:54.340" v="28"/>
        <pc:sldMkLst>
          <pc:docMk/>
          <pc:sldMk cId="1900586294" sldId="1275"/>
        </pc:sldMkLst>
      </pc:sldChg>
      <pc:sldChg chg="add">
        <pc:chgData name="Florian Nuxoll" userId="c112223b0a12bea3" providerId="LiveId" clId="{04A9BD64-46AA-41D9-A3A0-F4014CBE91DD}" dt="2024-03-01T17:27:54.340" v="28"/>
        <pc:sldMkLst>
          <pc:docMk/>
          <pc:sldMk cId="1398497657" sldId="1276"/>
        </pc:sldMkLst>
      </pc:sldChg>
      <pc:sldChg chg="add">
        <pc:chgData name="Florian Nuxoll" userId="c112223b0a12bea3" providerId="LiveId" clId="{04A9BD64-46AA-41D9-A3A0-F4014CBE91DD}" dt="2024-03-01T17:27:54.340" v="28"/>
        <pc:sldMkLst>
          <pc:docMk/>
          <pc:sldMk cId="3263225351" sldId="1277"/>
        </pc:sldMkLst>
      </pc:sldChg>
      <pc:sldChg chg="add">
        <pc:chgData name="Florian Nuxoll" userId="c112223b0a12bea3" providerId="LiveId" clId="{04A9BD64-46AA-41D9-A3A0-F4014CBE91DD}" dt="2024-03-01T17:27:54.340" v="28"/>
        <pc:sldMkLst>
          <pc:docMk/>
          <pc:sldMk cId="768951186" sldId="1278"/>
        </pc:sldMkLst>
      </pc:sldChg>
      <pc:sldChg chg="del">
        <pc:chgData name="Florian Nuxoll" userId="c112223b0a12bea3" providerId="LiveId" clId="{04A9BD64-46AA-41D9-A3A0-F4014CBE91DD}" dt="2024-03-01T17:32:06.144" v="91" actId="47"/>
        <pc:sldMkLst>
          <pc:docMk/>
          <pc:sldMk cId="2873100455" sldId="1279"/>
        </pc:sldMkLst>
      </pc:sldChg>
      <pc:sldChg chg="del">
        <pc:chgData name="Florian Nuxoll" userId="c112223b0a12bea3" providerId="LiveId" clId="{04A9BD64-46AA-41D9-A3A0-F4014CBE91DD}" dt="2024-03-01T17:32:06.144" v="91" actId="47"/>
        <pc:sldMkLst>
          <pc:docMk/>
          <pc:sldMk cId="4017751515" sldId="1280"/>
        </pc:sldMkLst>
      </pc:sldChg>
      <pc:sldChg chg="del">
        <pc:chgData name="Florian Nuxoll" userId="c112223b0a12bea3" providerId="LiveId" clId="{04A9BD64-46AA-41D9-A3A0-F4014CBE91DD}" dt="2024-03-01T17:32:06.144" v="91" actId="47"/>
        <pc:sldMkLst>
          <pc:docMk/>
          <pc:sldMk cId="1316412055" sldId="1281"/>
        </pc:sldMkLst>
      </pc:sldChg>
      <pc:sldChg chg="del">
        <pc:chgData name="Florian Nuxoll" userId="c112223b0a12bea3" providerId="LiveId" clId="{04A9BD64-46AA-41D9-A3A0-F4014CBE91DD}" dt="2024-03-01T17:32:06.144" v="91" actId="47"/>
        <pc:sldMkLst>
          <pc:docMk/>
          <pc:sldMk cId="1292212308" sldId="1282"/>
        </pc:sldMkLst>
      </pc:sldChg>
      <pc:sldChg chg="del">
        <pc:chgData name="Florian Nuxoll" userId="c112223b0a12bea3" providerId="LiveId" clId="{04A9BD64-46AA-41D9-A3A0-F4014CBE91DD}" dt="2024-03-01T17:32:06.144" v="91" actId="47"/>
        <pc:sldMkLst>
          <pc:docMk/>
          <pc:sldMk cId="2932118330" sldId="1283"/>
        </pc:sldMkLst>
      </pc:sldChg>
      <pc:sldChg chg="del">
        <pc:chgData name="Florian Nuxoll" userId="c112223b0a12bea3" providerId="LiveId" clId="{04A9BD64-46AA-41D9-A3A0-F4014CBE91DD}" dt="2024-03-01T17:32:06.144" v="91" actId="47"/>
        <pc:sldMkLst>
          <pc:docMk/>
          <pc:sldMk cId="1288958232" sldId="1284"/>
        </pc:sldMkLst>
      </pc:sldChg>
      <pc:sldChg chg="del">
        <pc:chgData name="Florian Nuxoll" userId="c112223b0a12bea3" providerId="LiveId" clId="{04A9BD64-46AA-41D9-A3A0-F4014CBE91DD}" dt="2024-03-01T17:32:06.144" v="91" actId="47"/>
        <pc:sldMkLst>
          <pc:docMk/>
          <pc:sldMk cId="1409414914" sldId="1285"/>
        </pc:sldMkLst>
      </pc:sldChg>
      <pc:sldChg chg="add">
        <pc:chgData name="Florian Nuxoll" userId="c112223b0a12bea3" providerId="LiveId" clId="{04A9BD64-46AA-41D9-A3A0-F4014CBE91DD}" dt="2024-03-01T17:27:54.340" v="28"/>
        <pc:sldMkLst>
          <pc:docMk/>
          <pc:sldMk cId="4241936280" sldId="1286"/>
        </pc:sldMkLst>
      </pc:sldChg>
      <pc:sldChg chg="del">
        <pc:chgData name="Florian Nuxoll" userId="c112223b0a12bea3" providerId="LiveId" clId="{04A9BD64-46AA-41D9-A3A0-F4014CBE91DD}" dt="2024-03-01T17:32:06.144" v="91" actId="47"/>
        <pc:sldMkLst>
          <pc:docMk/>
          <pc:sldMk cId="410646105" sldId="1287"/>
        </pc:sldMkLst>
      </pc:sldChg>
      <pc:sldChg chg="del">
        <pc:chgData name="Florian Nuxoll" userId="c112223b0a12bea3" providerId="LiveId" clId="{04A9BD64-46AA-41D9-A3A0-F4014CBE91DD}" dt="2024-03-01T17:32:06.144" v="91" actId="47"/>
        <pc:sldMkLst>
          <pc:docMk/>
          <pc:sldMk cId="2252544192" sldId="1288"/>
        </pc:sldMkLst>
      </pc:sldChg>
      <pc:sldChg chg="del">
        <pc:chgData name="Florian Nuxoll" userId="c112223b0a12bea3" providerId="LiveId" clId="{04A9BD64-46AA-41D9-A3A0-F4014CBE91DD}" dt="2024-03-01T17:32:06.144" v="91" actId="47"/>
        <pc:sldMkLst>
          <pc:docMk/>
          <pc:sldMk cId="2140723041" sldId="1289"/>
        </pc:sldMkLst>
      </pc:sldChg>
      <pc:sldChg chg="modSp add mod">
        <pc:chgData name="Florian Nuxoll" userId="c112223b0a12bea3" providerId="LiveId" clId="{04A9BD64-46AA-41D9-A3A0-F4014CBE91DD}" dt="2024-03-01T17:35:59.025" v="125" actId="404"/>
        <pc:sldMkLst>
          <pc:docMk/>
          <pc:sldMk cId="440959555" sldId="1292"/>
        </pc:sldMkLst>
        <pc:spChg chg="mod">
          <ac:chgData name="Florian Nuxoll" userId="c112223b0a12bea3" providerId="LiveId" clId="{04A9BD64-46AA-41D9-A3A0-F4014CBE91DD}" dt="2024-03-01T17:35:45.036" v="121" actId="404"/>
          <ac:spMkLst>
            <pc:docMk/>
            <pc:sldMk cId="440959555" sldId="1292"/>
            <ac:spMk id="5" creationId="{34C80A4B-30E7-9A3A-EB3C-ACAB1EC171B8}"/>
          </ac:spMkLst>
        </pc:spChg>
        <pc:spChg chg="mod">
          <ac:chgData name="Florian Nuxoll" userId="c112223b0a12bea3" providerId="LiveId" clId="{04A9BD64-46AA-41D9-A3A0-F4014CBE91DD}" dt="2024-03-01T17:35:59.025" v="125" actId="404"/>
          <ac:spMkLst>
            <pc:docMk/>
            <pc:sldMk cId="440959555" sldId="1292"/>
            <ac:spMk id="6" creationId="{1F007A70-A8A1-6162-B7BB-E07A2439F98D}"/>
          </ac:spMkLst>
        </pc:spChg>
      </pc:sldChg>
      <pc:sldChg chg="addSp delSp add del setBg delDesignElem">
        <pc:chgData name="Florian Nuxoll" userId="c112223b0a12bea3" providerId="LiveId" clId="{04A9BD64-46AA-41D9-A3A0-F4014CBE91DD}" dt="2024-03-01T16:35:07.114" v="11"/>
        <pc:sldMkLst>
          <pc:docMk/>
          <pc:sldMk cId="4174195529" sldId="1296"/>
        </pc:sldMkLst>
        <pc:spChg chg="add del">
          <ac:chgData name="Florian Nuxoll" userId="c112223b0a12bea3" providerId="LiveId" clId="{04A9BD64-46AA-41D9-A3A0-F4014CBE91DD}" dt="2024-03-01T16:35:07.006" v="10"/>
          <ac:spMkLst>
            <pc:docMk/>
            <pc:sldMk cId="4174195529" sldId="1296"/>
            <ac:spMk id="42" creationId="{E1750109-3B91-4506-B997-0CD8E35A1488}"/>
          </ac:spMkLst>
        </pc:spChg>
        <pc:spChg chg="add del">
          <ac:chgData name="Florian Nuxoll" userId="c112223b0a12bea3" providerId="LiveId" clId="{04A9BD64-46AA-41D9-A3A0-F4014CBE91DD}" dt="2024-03-01T16:35:07.006" v="10"/>
          <ac:spMkLst>
            <pc:docMk/>
            <pc:sldMk cId="4174195529" sldId="1296"/>
            <ac:spMk id="44" creationId="{E72D8D1B-59F6-4FF3-8547-9BBB6129F2FA}"/>
          </ac:spMkLst>
        </pc:spChg>
        <pc:spChg chg="add del">
          <ac:chgData name="Florian Nuxoll" userId="c112223b0a12bea3" providerId="LiveId" clId="{04A9BD64-46AA-41D9-A3A0-F4014CBE91DD}" dt="2024-03-01T16:35:07.006" v="10"/>
          <ac:spMkLst>
            <pc:docMk/>
            <pc:sldMk cId="4174195529" sldId="1296"/>
            <ac:spMk id="46" creationId="{14044C96-7CFD-44DB-A579-D77B0D37C681}"/>
          </ac:spMkLst>
        </pc:spChg>
        <pc:spChg chg="add del">
          <ac:chgData name="Florian Nuxoll" userId="c112223b0a12bea3" providerId="LiveId" clId="{04A9BD64-46AA-41D9-A3A0-F4014CBE91DD}" dt="2024-03-01T16:35:07.006" v="10"/>
          <ac:spMkLst>
            <pc:docMk/>
            <pc:sldMk cId="4174195529" sldId="1296"/>
            <ac:spMk id="48" creationId="{8FC8C21F-9484-4A71-ABFA-6C10682FAC3E}"/>
          </ac:spMkLst>
        </pc:spChg>
        <pc:spChg chg="add del">
          <ac:chgData name="Florian Nuxoll" userId="c112223b0a12bea3" providerId="LiveId" clId="{04A9BD64-46AA-41D9-A3A0-F4014CBE91DD}" dt="2024-03-01T16:35:07.006" v="10"/>
          <ac:spMkLst>
            <pc:docMk/>
            <pc:sldMk cId="4174195529" sldId="1296"/>
            <ac:spMk id="50" creationId="{2C444748-5A8D-4B53-89FE-42B455DFA2D1}"/>
          </ac:spMkLst>
        </pc:spChg>
        <pc:spChg chg="add del">
          <ac:chgData name="Florian Nuxoll" userId="c112223b0a12bea3" providerId="LiveId" clId="{04A9BD64-46AA-41D9-A3A0-F4014CBE91DD}" dt="2024-03-01T16:35:07.006" v="10"/>
          <ac:spMkLst>
            <pc:docMk/>
            <pc:sldMk cId="4174195529" sldId="1296"/>
            <ac:spMk id="52" creationId="{F4FFA271-A10A-4AC3-8F06-E3313A197A80}"/>
          </ac:spMkLst>
        </pc:spChg>
      </pc:sldChg>
      <pc:sldChg chg="add del">
        <pc:chgData name="Florian Nuxoll" userId="c112223b0a12bea3" providerId="LiveId" clId="{04A9BD64-46AA-41D9-A3A0-F4014CBE91DD}" dt="2024-03-01T16:35:07.114" v="11"/>
        <pc:sldMkLst>
          <pc:docMk/>
          <pc:sldMk cId="3869147739" sldId="1297"/>
        </pc:sldMkLst>
      </pc:sldChg>
      <pc:sldChg chg="add">
        <pc:chgData name="Florian Nuxoll" userId="c112223b0a12bea3" providerId="LiveId" clId="{04A9BD64-46AA-41D9-A3A0-F4014CBE91DD}" dt="2024-03-01T17:28:32.157" v="29"/>
        <pc:sldMkLst>
          <pc:docMk/>
          <pc:sldMk cId="2871596042" sldId="1303"/>
        </pc:sldMkLst>
      </pc:sldChg>
      <pc:sldChg chg="add">
        <pc:chgData name="Florian Nuxoll" userId="c112223b0a12bea3" providerId="LiveId" clId="{04A9BD64-46AA-41D9-A3A0-F4014CBE91DD}" dt="2024-03-01T17:28:32.157" v="29"/>
        <pc:sldMkLst>
          <pc:docMk/>
          <pc:sldMk cId="3941046950" sldId="1304"/>
        </pc:sldMkLst>
      </pc:sldChg>
      <pc:sldChg chg="add">
        <pc:chgData name="Florian Nuxoll" userId="c112223b0a12bea3" providerId="LiveId" clId="{04A9BD64-46AA-41D9-A3A0-F4014CBE91DD}" dt="2024-03-01T17:28:32.157" v="29"/>
        <pc:sldMkLst>
          <pc:docMk/>
          <pc:sldMk cId="401815679" sldId="1305"/>
        </pc:sldMkLst>
      </pc:sldChg>
      <pc:sldChg chg="addSp delSp modSp add mod delAnim">
        <pc:chgData name="Florian Nuxoll" userId="c112223b0a12bea3" providerId="LiveId" clId="{04A9BD64-46AA-41D9-A3A0-F4014CBE91DD}" dt="2024-03-02T19:02:03.845" v="164" actId="20577"/>
        <pc:sldMkLst>
          <pc:docMk/>
          <pc:sldMk cId="2460369109" sldId="1306"/>
        </pc:sldMkLst>
        <pc:spChg chg="add mod">
          <ac:chgData name="Florian Nuxoll" userId="c112223b0a12bea3" providerId="LiveId" clId="{04A9BD64-46AA-41D9-A3A0-F4014CBE91DD}" dt="2024-03-02T19:02:03.845" v="164" actId="20577"/>
          <ac:spMkLst>
            <pc:docMk/>
            <pc:sldMk cId="2460369109" sldId="1306"/>
            <ac:spMk id="4" creationId="{120E054A-2F38-1A25-1624-98F02DCC27AD}"/>
          </ac:spMkLst>
        </pc:spChg>
        <pc:picChg chg="del">
          <ac:chgData name="Florian Nuxoll" userId="c112223b0a12bea3" providerId="LiveId" clId="{04A9BD64-46AA-41D9-A3A0-F4014CBE91DD}" dt="2024-03-02T19:01:52.583" v="162" actId="478"/>
          <ac:picMkLst>
            <pc:docMk/>
            <pc:sldMk cId="2460369109" sldId="1306"/>
            <ac:picMk id="2" creationId="{49469726-6BC0-D94C-0AEF-5195082FE6C8}"/>
          </ac:picMkLst>
        </pc:picChg>
      </pc:sldChg>
      <pc:sldChg chg="addSp delSp modSp add mod delAnim">
        <pc:chgData name="Florian Nuxoll" userId="c112223b0a12bea3" providerId="LiveId" clId="{04A9BD64-46AA-41D9-A3A0-F4014CBE91DD}" dt="2024-03-02T19:02:38.961" v="167" actId="20577"/>
        <pc:sldMkLst>
          <pc:docMk/>
          <pc:sldMk cId="2114241199" sldId="1307"/>
        </pc:sldMkLst>
        <pc:spChg chg="add mod">
          <ac:chgData name="Florian Nuxoll" userId="c112223b0a12bea3" providerId="LiveId" clId="{04A9BD64-46AA-41D9-A3A0-F4014CBE91DD}" dt="2024-03-02T19:02:38.961" v="167" actId="20577"/>
          <ac:spMkLst>
            <pc:docMk/>
            <pc:sldMk cId="2114241199" sldId="1307"/>
            <ac:spMk id="4" creationId="{1B28A650-3D40-0264-2AA0-454767737F5C}"/>
          </ac:spMkLst>
        </pc:spChg>
        <pc:picChg chg="del">
          <ac:chgData name="Florian Nuxoll" userId="c112223b0a12bea3" providerId="LiveId" clId="{04A9BD64-46AA-41D9-A3A0-F4014CBE91DD}" dt="2024-03-02T19:02:10.030" v="165" actId="478"/>
          <ac:picMkLst>
            <pc:docMk/>
            <pc:sldMk cId="2114241199" sldId="1307"/>
            <ac:picMk id="3" creationId="{5723D3EB-21C4-FD05-F0B4-3DFB47D64112}"/>
          </ac:picMkLst>
        </pc:picChg>
      </pc:sldChg>
      <pc:sldChg chg="add">
        <pc:chgData name="Florian Nuxoll" userId="c112223b0a12bea3" providerId="LiveId" clId="{04A9BD64-46AA-41D9-A3A0-F4014CBE91DD}" dt="2024-03-01T17:28:32.157" v="29"/>
        <pc:sldMkLst>
          <pc:docMk/>
          <pc:sldMk cId="259147571" sldId="1310"/>
        </pc:sldMkLst>
      </pc:sldChg>
      <pc:sldChg chg="add">
        <pc:chgData name="Florian Nuxoll" userId="c112223b0a12bea3" providerId="LiveId" clId="{04A9BD64-46AA-41D9-A3A0-F4014CBE91DD}" dt="2024-03-01T17:28:56.340" v="30"/>
        <pc:sldMkLst>
          <pc:docMk/>
          <pc:sldMk cId="1176709769" sldId="1311"/>
        </pc:sldMkLst>
      </pc:sldChg>
      <pc:sldChg chg="modSp add mod">
        <pc:chgData name="Florian Nuxoll" userId="c112223b0a12bea3" providerId="LiveId" clId="{04A9BD64-46AA-41D9-A3A0-F4014CBE91DD}" dt="2024-03-01T17:31:41.404" v="90" actId="20577"/>
        <pc:sldMkLst>
          <pc:docMk/>
          <pc:sldMk cId="1656794578" sldId="1312"/>
        </pc:sldMkLst>
        <pc:spChg chg="mod">
          <ac:chgData name="Florian Nuxoll" userId="c112223b0a12bea3" providerId="LiveId" clId="{04A9BD64-46AA-41D9-A3A0-F4014CBE91DD}" dt="2024-03-01T17:31:41.404" v="90" actId="20577"/>
          <ac:spMkLst>
            <pc:docMk/>
            <pc:sldMk cId="1656794578" sldId="1312"/>
            <ac:spMk id="4" creationId="{3FC20228-E4FE-F4EC-F456-53A1399C7A9B}"/>
          </ac:spMkLst>
        </pc:spChg>
      </pc:sldChg>
      <pc:sldChg chg="add del">
        <pc:chgData name="Florian Nuxoll" userId="c112223b0a12bea3" providerId="LiveId" clId="{04A9BD64-46AA-41D9-A3A0-F4014CBE91DD}" dt="2024-03-01T17:31:01.816" v="44" actId="47"/>
        <pc:sldMkLst>
          <pc:docMk/>
          <pc:sldMk cId="1490271837" sldId="1313"/>
        </pc:sldMkLst>
      </pc:sldChg>
      <pc:sldChg chg="add del">
        <pc:chgData name="Florian Nuxoll" userId="c112223b0a12bea3" providerId="LiveId" clId="{04A9BD64-46AA-41D9-A3A0-F4014CBE91DD}" dt="2024-03-01T17:31:16.132" v="53" actId="47"/>
        <pc:sldMkLst>
          <pc:docMk/>
          <pc:sldMk cId="4224953509" sldId="1314"/>
        </pc:sldMkLst>
      </pc:sldChg>
      <pc:sldChg chg="add">
        <pc:chgData name="Florian Nuxoll" userId="c112223b0a12bea3" providerId="LiveId" clId="{04A9BD64-46AA-41D9-A3A0-F4014CBE91DD}" dt="2024-03-01T17:30:06.558" v="31"/>
        <pc:sldMkLst>
          <pc:docMk/>
          <pc:sldMk cId="2847768769" sldId="1316"/>
        </pc:sldMkLst>
      </pc:sldChg>
      <pc:sldChg chg="add del">
        <pc:chgData name="Florian Nuxoll" userId="c112223b0a12bea3" providerId="LiveId" clId="{04A9BD64-46AA-41D9-A3A0-F4014CBE91DD}" dt="2024-03-01T17:37:25.519" v="132" actId="47"/>
        <pc:sldMkLst>
          <pc:docMk/>
          <pc:sldMk cId="693104520" sldId="1318"/>
        </pc:sldMkLst>
      </pc:sldChg>
      <pc:sldChg chg="del">
        <pc:chgData name="Florian Nuxoll" userId="c112223b0a12bea3" providerId="LiveId" clId="{04A9BD64-46AA-41D9-A3A0-F4014CBE91DD}" dt="2024-03-01T17:32:29.475" v="92" actId="47"/>
        <pc:sldMkLst>
          <pc:docMk/>
          <pc:sldMk cId="37578579" sldId="1321"/>
        </pc:sldMkLst>
      </pc:sldChg>
      <pc:sldChg chg="del">
        <pc:chgData name="Florian Nuxoll" userId="c112223b0a12bea3" providerId="LiveId" clId="{04A9BD64-46AA-41D9-A3A0-F4014CBE91DD}" dt="2024-03-01T17:32:29.475" v="92" actId="47"/>
        <pc:sldMkLst>
          <pc:docMk/>
          <pc:sldMk cId="224187315" sldId="1322"/>
        </pc:sldMkLst>
      </pc:sldChg>
      <pc:sldChg chg="del">
        <pc:chgData name="Florian Nuxoll" userId="c112223b0a12bea3" providerId="LiveId" clId="{04A9BD64-46AA-41D9-A3A0-F4014CBE91DD}" dt="2024-03-01T17:32:29.475" v="92" actId="47"/>
        <pc:sldMkLst>
          <pc:docMk/>
          <pc:sldMk cId="101574976" sldId="1323"/>
        </pc:sldMkLst>
      </pc:sldChg>
      <pc:sldChg chg="del">
        <pc:chgData name="Florian Nuxoll" userId="c112223b0a12bea3" providerId="LiveId" clId="{04A9BD64-46AA-41D9-A3A0-F4014CBE91DD}" dt="2024-03-01T17:32:29.475" v="92" actId="47"/>
        <pc:sldMkLst>
          <pc:docMk/>
          <pc:sldMk cId="3622113076" sldId="1324"/>
        </pc:sldMkLst>
      </pc:sldChg>
      <pc:sldChg chg="del">
        <pc:chgData name="Florian Nuxoll" userId="c112223b0a12bea3" providerId="LiveId" clId="{04A9BD64-46AA-41D9-A3A0-F4014CBE91DD}" dt="2024-03-01T17:37:08.502" v="130" actId="47"/>
        <pc:sldMkLst>
          <pc:docMk/>
          <pc:sldMk cId="2584676072" sldId="1325"/>
        </pc:sldMkLst>
      </pc:sldChg>
      <pc:sldChg chg="del">
        <pc:chgData name="Florian Nuxoll" userId="c112223b0a12bea3" providerId="LiveId" clId="{04A9BD64-46AA-41D9-A3A0-F4014CBE91DD}" dt="2024-03-01T16:36:49.177" v="18" actId="47"/>
        <pc:sldMkLst>
          <pc:docMk/>
          <pc:sldMk cId="3544494397" sldId="1327"/>
        </pc:sldMkLst>
      </pc:sldChg>
      <pc:sldChg chg="del">
        <pc:chgData name="Florian Nuxoll" userId="c112223b0a12bea3" providerId="LiveId" clId="{04A9BD64-46AA-41D9-A3A0-F4014CBE91DD}" dt="2024-03-01T16:36:49.177" v="18" actId="47"/>
        <pc:sldMkLst>
          <pc:docMk/>
          <pc:sldMk cId="2742583033" sldId="1328"/>
        </pc:sldMkLst>
      </pc:sldChg>
      <pc:sldChg chg="del">
        <pc:chgData name="Florian Nuxoll" userId="c112223b0a12bea3" providerId="LiveId" clId="{04A9BD64-46AA-41D9-A3A0-F4014CBE91DD}" dt="2024-03-01T16:36:49.177" v="18" actId="47"/>
        <pc:sldMkLst>
          <pc:docMk/>
          <pc:sldMk cId="3290193869" sldId="1329"/>
        </pc:sldMkLst>
      </pc:sldChg>
      <pc:sldChg chg="del">
        <pc:chgData name="Florian Nuxoll" userId="c112223b0a12bea3" providerId="LiveId" clId="{04A9BD64-46AA-41D9-A3A0-F4014CBE91DD}" dt="2024-03-01T16:36:49.177" v="18" actId="47"/>
        <pc:sldMkLst>
          <pc:docMk/>
          <pc:sldMk cId="970992489" sldId="1331"/>
        </pc:sldMkLst>
      </pc:sldChg>
      <pc:sldChg chg="delSp del">
        <pc:chgData name="Florian Nuxoll" userId="c112223b0a12bea3" providerId="LiveId" clId="{04A9BD64-46AA-41D9-A3A0-F4014CBE91DD}" dt="2024-03-01T17:34:47.469" v="107" actId="47"/>
        <pc:sldMkLst>
          <pc:docMk/>
          <pc:sldMk cId="1518698282" sldId="1332"/>
        </pc:sldMkLst>
        <pc:picChg chg="del">
          <ac:chgData name="Florian Nuxoll" userId="c112223b0a12bea3" providerId="LiveId" clId="{04A9BD64-46AA-41D9-A3A0-F4014CBE91DD}" dt="2024-03-01T17:34:43.900" v="105" actId="21"/>
          <ac:picMkLst>
            <pc:docMk/>
            <pc:sldMk cId="1518698282" sldId="1332"/>
            <ac:picMk id="9" creationId="{CC6434AE-5EF3-4680-7082-464B88C40898}"/>
          </ac:picMkLst>
        </pc:picChg>
        <pc:picChg chg="del">
          <ac:chgData name="Florian Nuxoll" userId="c112223b0a12bea3" providerId="LiveId" clId="{04A9BD64-46AA-41D9-A3A0-F4014CBE91DD}" dt="2024-03-01T17:34:43.900" v="105" actId="21"/>
          <ac:picMkLst>
            <pc:docMk/>
            <pc:sldMk cId="1518698282" sldId="1332"/>
            <ac:picMk id="10" creationId="{CB368A3E-4F81-D263-1920-CD79FBFAAA52}"/>
          </ac:picMkLst>
        </pc:picChg>
        <pc:picChg chg="del">
          <ac:chgData name="Florian Nuxoll" userId="c112223b0a12bea3" providerId="LiveId" clId="{04A9BD64-46AA-41D9-A3A0-F4014CBE91DD}" dt="2024-03-01T17:34:43.900" v="105" actId="21"/>
          <ac:picMkLst>
            <pc:docMk/>
            <pc:sldMk cId="1518698282" sldId="1332"/>
            <ac:picMk id="11" creationId="{24E4455B-1E75-401B-6C1B-5383C64E25B5}"/>
          </ac:picMkLst>
        </pc:picChg>
      </pc:sldChg>
      <pc:sldChg chg="del">
        <pc:chgData name="Florian Nuxoll" userId="c112223b0a12bea3" providerId="LiveId" clId="{04A9BD64-46AA-41D9-A3A0-F4014CBE91DD}" dt="2024-03-01T16:36:49.177" v="18" actId="47"/>
        <pc:sldMkLst>
          <pc:docMk/>
          <pc:sldMk cId="2676582404" sldId="1333"/>
        </pc:sldMkLst>
      </pc:sldChg>
      <pc:sldChg chg="del">
        <pc:chgData name="Florian Nuxoll" userId="c112223b0a12bea3" providerId="LiveId" clId="{04A9BD64-46AA-41D9-A3A0-F4014CBE91DD}" dt="2024-03-01T16:36:49.177" v="18" actId="47"/>
        <pc:sldMkLst>
          <pc:docMk/>
          <pc:sldMk cId="1168602481" sldId="1334"/>
        </pc:sldMkLst>
      </pc:sldChg>
      <pc:sldChg chg="del">
        <pc:chgData name="Florian Nuxoll" userId="c112223b0a12bea3" providerId="LiveId" clId="{04A9BD64-46AA-41D9-A3A0-F4014CBE91DD}" dt="2024-03-01T16:36:49.177" v="18" actId="47"/>
        <pc:sldMkLst>
          <pc:docMk/>
          <pc:sldMk cId="1145738229" sldId="1335"/>
        </pc:sldMkLst>
      </pc:sldChg>
      <pc:sldChg chg="del">
        <pc:chgData name="Florian Nuxoll" userId="c112223b0a12bea3" providerId="LiveId" clId="{04A9BD64-46AA-41D9-A3A0-F4014CBE91DD}" dt="2024-03-01T17:32:06.144" v="91" actId="47"/>
        <pc:sldMkLst>
          <pc:docMk/>
          <pc:sldMk cId="3346364005" sldId="1337"/>
        </pc:sldMkLst>
      </pc:sldChg>
      <pc:sldChg chg="delSp del">
        <pc:chgData name="Florian Nuxoll" userId="c112223b0a12bea3" providerId="LiveId" clId="{04A9BD64-46AA-41D9-A3A0-F4014CBE91DD}" dt="2024-03-01T17:34:03.197" v="102" actId="47"/>
        <pc:sldMkLst>
          <pc:docMk/>
          <pc:sldMk cId="787310400" sldId="1338"/>
        </pc:sldMkLst>
        <pc:picChg chg="del">
          <ac:chgData name="Florian Nuxoll" userId="c112223b0a12bea3" providerId="LiveId" clId="{04A9BD64-46AA-41D9-A3A0-F4014CBE91DD}" dt="2024-03-01T17:33:41.941" v="99" actId="21"/>
          <ac:picMkLst>
            <pc:docMk/>
            <pc:sldMk cId="787310400" sldId="1338"/>
            <ac:picMk id="9" creationId="{30C0FFAB-0CCC-C678-9AE8-076B688FA0A8}"/>
          </ac:picMkLst>
        </pc:picChg>
        <pc:picChg chg="del">
          <ac:chgData name="Florian Nuxoll" userId="c112223b0a12bea3" providerId="LiveId" clId="{04A9BD64-46AA-41D9-A3A0-F4014CBE91DD}" dt="2024-03-01T17:33:41.941" v="99" actId="21"/>
          <ac:picMkLst>
            <pc:docMk/>
            <pc:sldMk cId="787310400" sldId="1338"/>
            <ac:picMk id="10" creationId="{50F4B56E-BB36-D106-8FA6-C6344DA65C39}"/>
          </ac:picMkLst>
        </pc:picChg>
        <pc:picChg chg="del">
          <ac:chgData name="Florian Nuxoll" userId="c112223b0a12bea3" providerId="LiveId" clId="{04A9BD64-46AA-41D9-A3A0-F4014CBE91DD}" dt="2024-03-01T17:33:41.941" v="99" actId="21"/>
          <ac:picMkLst>
            <pc:docMk/>
            <pc:sldMk cId="787310400" sldId="1338"/>
            <ac:picMk id="11" creationId="{80762C61-62BC-29DF-1E18-EC5026D4A257}"/>
          </ac:picMkLst>
        </pc:picChg>
      </pc:sldChg>
      <pc:sldChg chg="del">
        <pc:chgData name="Florian Nuxoll" userId="c112223b0a12bea3" providerId="LiveId" clId="{04A9BD64-46AA-41D9-A3A0-F4014CBE91DD}" dt="2024-03-01T17:34:03.197" v="102" actId="47"/>
        <pc:sldMkLst>
          <pc:docMk/>
          <pc:sldMk cId="2127690134" sldId="1342"/>
        </pc:sldMkLst>
      </pc:sldChg>
      <pc:sldChg chg="del">
        <pc:chgData name="Florian Nuxoll" userId="c112223b0a12bea3" providerId="LiveId" clId="{04A9BD64-46AA-41D9-A3A0-F4014CBE91DD}" dt="2024-03-01T17:34:03.197" v="102" actId="47"/>
        <pc:sldMkLst>
          <pc:docMk/>
          <pc:sldMk cId="2467885989" sldId="1344"/>
        </pc:sldMkLst>
      </pc:sldChg>
      <pc:sldChg chg="del">
        <pc:chgData name="Florian Nuxoll" userId="c112223b0a12bea3" providerId="LiveId" clId="{04A9BD64-46AA-41D9-A3A0-F4014CBE91DD}" dt="2024-03-01T17:34:07.762" v="103" actId="47"/>
        <pc:sldMkLst>
          <pc:docMk/>
          <pc:sldMk cId="4076865431" sldId="1345"/>
        </pc:sldMkLst>
      </pc:sldChg>
      <pc:sldChg chg="del">
        <pc:chgData name="Florian Nuxoll" userId="c112223b0a12bea3" providerId="LiveId" clId="{04A9BD64-46AA-41D9-A3A0-F4014CBE91DD}" dt="2024-03-01T17:34:07.762" v="103" actId="47"/>
        <pc:sldMkLst>
          <pc:docMk/>
          <pc:sldMk cId="2538015800" sldId="1346"/>
        </pc:sldMkLst>
      </pc:sldChg>
      <pc:sldChg chg="del">
        <pc:chgData name="Florian Nuxoll" userId="c112223b0a12bea3" providerId="LiveId" clId="{04A9BD64-46AA-41D9-A3A0-F4014CBE91DD}" dt="2024-03-01T17:34:07.762" v="103" actId="47"/>
        <pc:sldMkLst>
          <pc:docMk/>
          <pc:sldMk cId="477142363" sldId="1347"/>
        </pc:sldMkLst>
      </pc:sldChg>
      <pc:sldChg chg="del">
        <pc:chgData name="Florian Nuxoll" userId="c112223b0a12bea3" providerId="LiveId" clId="{04A9BD64-46AA-41D9-A3A0-F4014CBE91DD}" dt="2024-03-01T17:34:07.762" v="103" actId="47"/>
        <pc:sldMkLst>
          <pc:docMk/>
          <pc:sldMk cId="2716752848" sldId="1349"/>
        </pc:sldMkLst>
      </pc:sldChg>
      <pc:sldChg chg="del">
        <pc:chgData name="Florian Nuxoll" userId="c112223b0a12bea3" providerId="LiveId" clId="{04A9BD64-46AA-41D9-A3A0-F4014CBE91DD}" dt="2024-03-01T17:34:07.762" v="103" actId="47"/>
        <pc:sldMkLst>
          <pc:docMk/>
          <pc:sldMk cId="3161260619" sldId="1350"/>
        </pc:sldMkLst>
      </pc:sldChg>
      <pc:sldChg chg="add del">
        <pc:chgData name="Florian Nuxoll" userId="c112223b0a12bea3" providerId="LiveId" clId="{04A9BD64-46AA-41D9-A3A0-F4014CBE91DD}" dt="2024-03-01T16:35:07.006" v="10"/>
        <pc:sldMkLst>
          <pc:docMk/>
          <pc:sldMk cId="1321133915" sldId="1351"/>
        </pc:sldMkLst>
      </pc:sldChg>
      <pc:sldChg chg="modSp add modAnim">
        <pc:chgData name="Florian Nuxoll" userId="c112223b0a12bea3" providerId="LiveId" clId="{04A9BD64-46AA-41D9-A3A0-F4014CBE91DD}" dt="2024-03-01T16:35:26.447" v="13"/>
        <pc:sldMkLst>
          <pc:docMk/>
          <pc:sldMk cId="1987933069" sldId="1351"/>
        </pc:sldMkLst>
        <pc:spChg chg="mod">
          <ac:chgData name="Florian Nuxoll" userId="c112223b0a12bea3" providerId="LiveId" clId="{04A9BD64-46AA-41D9-A3A0-F4014CBE91DD}" dt="2024-03-01T16:35:18.912" v="12" actId="20577"/>
          <ac:spMkLst>
            <pc:docMk/>
            <pc:sldMk cId="1987933069" sldId="1351"/>
            <ac:spMk id="2" creationId="{00000000-0000-0000-0000-000000000000}"/>
          </ac:spMkLst>
        </pc:spChg>
      </pc:sldChg>
      <pc:sldChg chg="add del">
        <pc:chgData name="Florian Nuxoll" userId="c112223b0a12bea3" providerId="LiveId" clId="{04A9BD64-46AA-41D9-A3A0-F4014CBE91DD}" dt="2024-03-01T16:35:07.006" v="10"/>
        <pc:sldMkLst>
          <pc:docMk/>
          <pc:sldMk cId="3190811903" sldId="1352"/>
        </pc:sldMkLst>
      </pc:sldChg>
      <pc:sldChg chg="modSp add modAnim">
        <pc:chgData name="Florian Nuxoll" userId="c112223b0a12bea3" providerId="LiveId" clId="{04A9BD64-46AA-41D9-A3A0-F4014CBE91DD}" dt="2024-03-02T08:52:23.701" v="147"/>
        <pc:sldMkLst>
          <pc:docMk/>
          <pc:sldMk cId="4168737607" sldId="1352"/>
        </pc:sldMkLst>
        <pc:spChg chg="mod">
          <ac:chgData name="Florian Nuxoll" userId="c112223b0a12bea3" providerId="LiveId" clId="{04A9BD64-46AA-41D9-A3A0-F4014CBE91DD}" dt="2024-03-02T08:52:22.124" v="145" actId="6549"/>
          <ac:spMkLst>
            <pc:docMk/>
            <pc:sldMk cId="4168737607" sldId="1352"/>
            <ac:spMk id="2" creationId="{D0607700-D8CD-C4AB-5E15-8E78F494ACEE}"/>
          </ac:spMkLst>
        </pc:spChg>
      </pc:sldChg>
      <pc:sldChg chg="add del">
        <pc:chgData name="Florian Nuxoll" userId="c112223b0a12bea3" providerId="LiveId" clId="{04A9BD64-46AA-41D9-A3A0-F4014CBE91DD}" dt="2024-03-01T16:35:07.006" v="10"/>
        <pc:sldMkLst>
          <pc:docMk/>
          <pc:sldMk cId="3357944288" sldId="1353"/>
        </pc:sldMkLst>
      </pc:sldChg>
      <pc:sldChg chg="add modAnim">
        <pc:chgData name="Florian Nuxoll" userId="c112223b0a12bea3" providerId="LiveId" clId="{04A9BD64-46AA-41D9-A3A0-F4014CBE91DD}" dt="2024-03-02T08:52:26.253" v="149"/>
        <pc:sldMkLst>
          <pc:docMk/>
          <pc:sldMk cId="4048639036" sldId="1353"/>
        </pc:sldMkLst>
      </pc:sldChg>
      <pc:sldChg chg="add">
        <pc:chgData name="Florian Nuxoll" userId="c112223b0a12bea3" providerId="LiveId" clId="{04A9BD64-46AA-41D9-A3A0-F4014CBE91DD}" dt="2024-03-01T16:35:07.114" v="11"/>
        <pc:sldMkLst>
          <pc:docMk/>
          <pc:sldMk cId="1889171388" sldId="1354"/>
        </pc:sldMkLst>
      </pc:sldChg>
      <pc:sldChg chg="add del">
        <pc:chgData name="Florian Nuxoll" userId="c112223b0a12bea3" providerId="LiveId" clId="{04A9BD64-46AA-41D9-A3A0-F4014CBE91DD}" dt="2024-03-01T16:35:07.006" v="10"/>
        <pc:sldMkLst>
          <pc:docMk/>
          <pc:sldMk cId="1983858657" sldId="1354"/>
        </pc:sldMkLst>
      </pc:sldChg>
      <pc:sldChg chg="addSp delSp modSp new mod modClrScheme chgLayout">
        <pc:chgData name="Florian Nuxoll" userId="c112223b0a12bea3" providerId="LiveId" clId="{04A9BD64-46AA-41D9-A3A0-F4014CBE91DD}" dt="2024-03-01T16:36:28.331" v="17" actId="700"/>
        <pc:sldMkLst>
          <pc:docMk/>
          <pc:sldMk cId="4123532562" sldId="1355"/>
        </pc:sldMkLst>
        <pc:spChg chg="del">
          <ac:chgData name="Florian Nuxoll" userId="c112223b0a12bea3" providerId="LiveId" clId="{04A9BD64-46AA-41D9-A3A0-F4014CBE91DD}" dt="2024-03-01T16:36:28.331" v="17" actId="700"/>
          <ac:spMkLst>
            <pc:docMk/>
            <pc:sldMk cId="4123532562" sldId="1355"/>
            <ac:spMk id="2" creationId="{25B76384-AFB0-304E-5157-0D3ACBAE48D9}"/>
          </ac:spMkLst>
        </pc:spChg>
        <pc:spChg chg="del">
          <ac:chgData name="Florian Nuxoll" userId="c112223b0a12bea3" providerId="LiveId" clId="{04A9BD64-46AA-41D9-A3A0-F4014CBE91DD}" dt="2024-03-01T16:36:28.331" v="17" actId="700"/>
          <ac:spMkLst>
            <pc:docMk/>
            <pc:sldMk cId="4123532562" sldId="1355"/>
            <ac:spMk id="3" creationId="{D0666FC0-807B-332A-6BCD-9774F0BCDE9C}"/>
          </ac:spMkLst>
        </pc:spChg>
        <pc:spChg chg="add mod">
          <ac:chgData name="Florian Nuxoll" userId="c112223b0a12bea3" providerId="LiveId" clId="{04A9BD64-46AA-41D9-A3A0-F4014CBE91DD}" dt="2024-03-01T16:36:20.781" v="16"/>
          <ac:spMkLst>
            <pc:docMk/>
            <pc:sldMk cId="4123532562" sldId="1355"/>
            <ac:spMk id="4" creationId="{95281894-5BB5-CB22-CF57-81E295F75775}"/>
          </ac:spMkLst>
        </pc:spChg>
        <pc:spChg chg="add mod">
          <ac:chgData name="Florian Nuxoll" userId="c112223b0a12bea3" providerId="LiveId" clId="{04A9BD64-46AA-41D9-A3A0-F4014CBE91DD}" dt="2024-03-01T16:36:20.781" v="16"/>
          <ac:spMkLst>
            <pc:docMk/>
            <pc:sldMk cId="4123532562" sldId="1355"/>
            <ac:spMk id="5" creationId="{6AB8495E-5E58-D197-AAA9-FA4D8FEE8C20}"/>
          </ac:spMkLst>
        </pc:spChg>
        <pc:spChg chg="add mod">
          <ac:chgData name="Florian Nuxoll" userId="c112223b0a12bea3" providerId="LiveId" clId="{04A9BD64-46AA-41D9-A3A0-F4014CBE91DD}" dt="2024-03-01T16:36:20.781" v="16"/>
          <ac:spMkLst>
            <pc:docMk/>
            <pc:sldMk cId="4123532562" sldId="1355"/>
            <ac:spMk id="6" creationId="{0BD8FA67-3F6F-1CC5-582E-A4688AF84179}"/>
          </ac:spMkLst>
        </pc:spChg>
      </pc:sldChg>
      <pc:sldChg chg="addSp delSp modSp new mod modClrScheme modAnim chgLayout">
        <pc:chgData name="Florian Nuxoll" userId="c112223b0a12bea3" providerId="LiveId" clId="{04A9BD64-46AA-41D9-A3A0-F4014CBE91DD}" dt="2024-03-01T16:37:46.072" v="21"/>
        <pc:sldMkLst>
          <pc:docMk/>
          <pc:sldMk cId="2661304824" sldId="1356"/>
        </pc:sldMkLst>
        <pc:spChg chg="del">
          <ac:chgData name="Florian Nuxoll" userId="c112223b0a12bea3" providerId="LiveId" clId="{04A9BD64-46AA-41D9-A3A0-F4014CBE91DD}" dt="2024-03-01T16:37:45.182" v="20" actId="700"/>
          <ac:spMkLst>
            <pc:docMk/>
            <pc:sldMk cId="2661304824" sldId="1356"/>
            <ac:spMk id="2" creationId="{C41518FF-D11F-DB3E-39FA-211AD0F62A33}"/>
          </ac:spMkLst>
        </pc:spChg>
        <pc:spChg chg="del">
          <ac:chgData name="Florian Nuxoll" userId="c112223b0a12bea3" providerId="LiveId" clId="{04A9BD64-46AA-41D9-A3A0-F4014CBE91DD}" dt="2024-03-01T16:37:45.182" v="20" actId="700"/>
          <ac:spMkLst>
            <pc:docMk/>
            <pc:sldMk cId="2661304824" sldId="1356"/>
            <ac:spMk id="3" creationId="{E49D85D4-F30B-006B-10FF-75D7D1933FCA}"/>
          </ac:spMkLst>
        </pc:spChg>
        <pc:picChg chg="add mod">
          <ac:chgData name="Florian Nuxoll" userId="c112223b0a12bea3" providerId="LiveId" clId="{04A9BD64-46AA-41D9-A3A0-F4014CBE91DD}" dt="2024-03-01T16:37:46.072" v="21"/>
          <ac:picMkLst>
            <pc:docMk/>
            <pc:sldMk cId="2661304824" sldId="1356"/>
            <ac:picMk id="4" creationId="{E3F2150F-3C40-1307-A28B-2A87753AA89A}"/>
          </ac:picMkLst>
        </pc:picChg>
        <pc:picChg chg="add mod">
          <ac:chgData name="Florian Nuxoll" userId="c112223b0a12bea3" providerId="LiveId" clId="{04A9BD64-46AA-41D9-A3A0-F4014CBE91DD}" dt="2024-03-01T16:37:46.072" v="21"/>
          <ac:picMkLst>
            <pc:docMk/>
            <pc:sldMk cId="2661304824" sldId="1356"/>
            <ac:picMk id="5" creationId="{2763198C-2702-F0B6-9728-F26E5DE96C89}"/>
          </ac:picMkLst>
        </pc:picChg>
        <pc:picChg chg="add mod">
          <ac:chgData name="Florian Nuxoll" userId="c112223b0a12bea3" providerId="LiveId" clId="{04A9BD64-46AA-41D9-A3A0-F4014CBE91DD}" dt="2024-03-01T16:37:46.072" v="21"/>
          <ac:picMkLst>
            <pc:docMk/>
            <pc:sldMk cId="2661304824" sldId="1356"/>
            <ac:picMk id="6" creationId="{2F2F92AD-7267-5FBD-1027-071A8AE9E5B5}"/>
          </ac:picMkLst>
        </pc:picChg>
      </pc:sldChg>
      <pc:sldChg chg="add">
        <pc:chgData name="Florian Nuxoll" userId="c112223b0a12bea3" providerId="LiveId" clId="{04A9BD64-46AA-41D9-A3A0-F4014CBE91DD}" dt="2024-03-01T17:26:25.637" v="25"/>
        <pc:sldMkLst>
          <pc:docMk/>
          <pc:sldMk cId="1721947749" sldId="1357"/>
        </pc:sldMkLst>
      </pc:sldChg>
      <pc:sldChg chg="add">
        <pc:chgData name="Florian Nuxoll" userId="c112223b0a12bea3" providerId="LiveId" clId="{04A9BD64-46AA-41D9-A3A0-F4014CBE91DD}" dt="2024-03-01T17:26:25.637" v="25"/>
        <pc:sldMkLst>
          <pc:docMk/>
          <pc:sldMk cId="3424876342" sldId="1358"/>
        </pc:sldMkLst>
      </pc:sldChg>
      <pc:sldChg chg="add">
        <pc:chgData name="Florian Nuxoll" userId="c112223b0a12bea3" providerId="LiveId" clId="{04A9BD64-46AA-41D9-A3A0-F4014CBE91DD}" dt="2024-03-01T17:26:25.637" v="25"/>
        <pc:sldMkLst>
          <pc:docMk/>
          <pc:sldMk cId="2347999722" sldId="1359"/>
        </pc:sldMkLst>
      </pc:sldChg>
      <pc:sldChg chg="add">
        <pc:chgData name="Florian Nuxoll" userId="c112223b0a12bea3" providerId="LiveId" clId="{04A9BD64-46AA-41D9-A3A0-F4014CBE91DD}" dt="2024-03-01T17:26:25.637" v="25"/>
        <pc:sldMkLst>
          <pc:docMk/>
          <pc:sldMk cId="1418729357" sldId="1360"/>
        </pc:sldMkLst>
      </pc:sldChg>
      <pc:sldChg chg="add">
        <pc:chgData name="Florian Nuxoll" userId="c112223b0a12bea3" providerId="LiveId" clId="{04A9BD64-46AA-41D9-A3A0-F4014CBE91DD}" dt="2024-03-01T17:26:25.637" v="25"/>
        <pc:sldMkLst>
          <pc:docMk/>
          <pc:sldMk cId="1786322122" sldId="1361"/>
        </pc:sldMkLst>
      </pc:sldChg>
      <pc:sldChg chg="modSp add">
        <pc:chgData name="Florian Nuxoll" userId="c112223b0a12bea3" providerId="LiveId" clId="{04A9BD64-46AA-41D9-A3A0-F4014CBE91DD}" dt="2024-03-01T17:35:21.492" v="116" actId="20577"/>
        <pc:sldMkLst>
          <pc:docMk/>
          <pc:sldMk cId="2246905942" sldId="1362"/>
        </pc:sldMkLst>
        <pc:spChg chg="mod">
          <ac:chgData name="Florian Nuxoll" userId="c112223b0a12bea3" providerId="LiveId" clId="{04A9BD64-46AA-41D9-A3A0-F4014CBE91DD}" dt="2024-03-01T17:35:21.492" v="116" actId="20577"/>
          <ac:spMkLst>
            <pc:docMk/>
            <pc:sldMk cId="2246905942" sldId="1362"/>
            <ac:spMk id="2" creationId="{00000000-0000-0000-0000-000000000000}"/>
          </ac:spMkLst>
        </pc:spChg>
      </pc:sldChg>
      <pc:sldChg chg="add">
        <pc:chgData name="Florian Nuxoll" userId="c112223b0a12bea3" providerId="LiveId" clId="{04A9BD64-46AA-41D9-A3A0-F4014CBE91DD}" dt="2024-03-01T17:27:19.967" v="27"/>
        <pc:sldMkLst>
          <pc:docMk/>
          <pc:sldMk cId="1159568703" sldId="1363"/>
        </pc:sldMkLst>
      </pc:sldChg>
      <pc:sldChg chg="add">
        <pc:chgData name="Florian Nuxoll" userId="c112223b0a12bea3" providerId="LiveId" clId="{04A9BD64-46AA-41D9-A3A0-F4014CBE91DD}" dt="2024-03-01T17:27:19.967" v="27"/>
        <pc:sldMkLst>
          <pc:docMk/>
          <pc:sldMk cId="1901929516" sldId="1364"/>
        </pc:sldMkLst>
      </pc:sldChg>
      <pc:sldChg chg="add">
        <pc:chgData name="Florian Nuxoll" userId="c112223b0a12bea3" providerId="LiveId" clId="{04A9BD64-46AA-41D9-A3A0-F4014CBE91DD}" dt="2024-03-01T17:27:19.967" v="27"/>
        <pc:sldMkLst>
          <pc:docMk/>
          <pc:sldMk cId="3018849295" sldId="1365"/>
        </pc:sldMkLst>
      </pc:sldChg>
      <pc:sldChg chg="add">
        <pc:chgData name="Florian Nuxoll" userId="c112223b0a12bea3" providerId="LiveId" clId="{04A9BD64-46AA-41D9-A3A0-F4014CBE91DD}" dt="2024-03-01T17:27:19.967" v="27"/>
        <pc:sldMkLst>
          <pc:docMk/>
          <pc:sldMk cId="1158605487" sldId="1366"/>
        </pc:sldMkLst>
      </pc:sldChg>
      <pc:sldChg chg="add">
        <pc:chgData name="Florian Nuxoll" userId="c112223b0a12bea3" providerId="LiveId" clId="{04A9BD64-46AA-41D9-A3A0-F4014CBE91DD}" dt="2024-03-01T17:27:54.340" v="28"/>
        <pc:sldMkLst>
          <pc:docMk/>
          <pc:sldMk cId="927523289" sldId="1367"/>
        </pc:sldMkLst>
      </pc:sldChg>
      <pc:sldChg chg="add">
        <pc:chgData name="Florian Nuxoll" userId="c112223b0a12bea3" providerId="LiveId" clId="{04A9BD64-46AA-41D9-A3A0-F4014CBE91DD}" dt="2024-03-01T17:27:54.340" v="28"/>
        <pc:sldMkLst>
          <pc:docMk/>
          <pc:sldMk cId="3887335701" sldId="1368"/>
        </pc:sldMkLst>
      </pc:sldChg>
      <pc:sldChg chg="add">
        <pc:chgData name="Florian Nuxoll" userId="c112223b0a12bea3" providerId="LiveId" clId="{04A9BD64-46AA-41D9-A3A0-F4014CBE91DD}" dt="2024-03-01T17:27:54.340" v="28"/>
        <pc:sldMkLst>
          <pc:docMk/>
          <pc:sldMk cId="2831180986" sldId="1369"/>
        </pc:sldMkLst>
      </pc:sldChg>
      <pc:sldChg chg="add">
        <pc:chgData name="Florian Nuxoll" userId="c112223b0a12bea3" providerId="LiveId" clId="{04A9BD64-46AA-41D9-A3A0-F4014CBE91DD}" dt="2024-03-01T17:27:54.340" v="28"/>
        <pc:sldMkLst>
          <pc:docMk/>
          <pc:sldMk cId="3701890905" sldId="1370"/>
        </pc:sldMkLst>
      </pc:sldChg>
      <pc:sldChg chg="add">
        <pc:chgData name="Florian Nuxoll" userId="c112223b0a12bea3" providerId="LiveId" clId="{04A9BD64-46AA-41D9-A3A0-F4014CBE91DD}" dt="2024-03-01T17:27:54.340" v="28"/>
        <pc:sldMkLst>
          <pc:docMk/>
          <pc:sldMk cId="1521411766" sldId="1371"/>
        </pc:sldMkLst>
      </pc:sldChg>
      <pc:sldChg chg="add">
        <pc:chgData name="Florian Nuxoll" userId="c112223b0a12bea3" providerId="LiveId" clId="{04A9BD64-46AA-41D9-A3A0-F4014CBE91DD}" dt="2024-03-01T17:27:54.340" v="28"/>
        <pc:sldMkLst>
          <pc:docMk/>
          <pc:sldMk cId="598597288" sldId="1372"/>
        </pc:sldMkLst>
      </pc:sldChg>
      <pc:sldChg chg="add">
        <pc:chgData name="Florian Nuxoll" userId="c112223b0a12bea3" providerId="LiveId" clId="{04A9BD64-46AA-41D9-A3A0-F4014CBE91DD}" dt="2024-03-01T17:27:54.340" v="28"/>
        <pc:sldMkLst>
          <pc:docMk/>
          <pc:sldMk cId="3198339058" sldId="1373"/>
        </pc:sldMkLst>
      </pc:sldChg>
      <pc:sldChg chg="add">
        <pc:chgData name="Florian Nuxoll" userId="c112223b0a12bea3" providerId="LiveId" clId="{04A9BD64-46AA-41D9-A3A0-F4014CBE91DD}" dt="2024-03-01T17:27:54.340" v="28"/>
        <pc:sldMkLst>
          <pc:docMk/>
          <pc:sldMk cId="3730117472" sldId="1374"/>
        </pc:sldMkLst>
      </pc:sldChg>
      <pc:sldChg chg="add">
        <pc:chgData name="Florian Nuxoll" userId="c112223b0a12bea3" providerId="LiveId" clId="{04A9BD64-46AA-41D9-A3A0-F4014CBE91DD}" dt="2024-03-01T17:27:54.340" v="28"/>
        <pc:sldMkLst>
          <pc:docMk/>
          <pc:sldMk cId="3226197228" sldId="1375"/>
        </pc:sldMkLst>
      </pc:sldChg>
      <pc:sldChg chg="add">
        <pc:chgData name="Florian Nuxoll" userId="c112223b0a12bea3" providerId="LiveId" clId="{04A9BD64-46AA-41D9-A3A0-F4014CBE91DD}" dt="2024-03-01T17:27:54.340" v="28"/>
        <pc:sldMkLst>
          <pc:docMk/>
          <pc:sldMk cId="2222137494" sldId="1376"/>
        </pc:sldMkLst>
      </pc:sldChg>
      <pc:sldChg chg="add">
        <pc:chgData name="Florian Nuxoll" userId="c112223b0a12bea3" providerId="LiveId" clId="{04A9BD64-46AA-41D9-A3A0-F4014CBE91DD}" dt="2024-03-01T17:30:06.558" v="31"/>
        <pc:sldMkLst>
          <pc:docMk/>
          <pc:sldMk cId="3982314687" sldId="1377"/>
        </pc:sldMkLst>
      </pc:sldChg>
      <pc:sldChg chg="new del">
        <pc:chgData name="Florian Nuxoll" userId="c112223b0a12bea3" providerId="LiveId" clId="{04A9BD64-46AA-41D9-A3A0-F4014CBE91DD}" dt="2024-03-01T17:34:03.197" v="102" actId="47"/>
        <pc:sldMkLst>
          <pc:docMk/>
          <pc:sldMk cId="2394860426" sldId="1378"/>
        </pc:sldMkLst>
      </pc:sldChg>
      <pc:sldChg chg="new del">
        <pc:chgData name="Florian Nuxoll" userId="c112223b0a12bea3" providerId="LiveId" clId="{04A9BD64-46AA-41D9-A3A0-F4014CBE91DD}" dt="2024-03-01T17:33:33.703" v="98" actId="47"/>
        <pc:sldMkLst>
          <pc:docMk/>
          <pc:sldMk cId="2153442889" sldId="1379"/>
        </pc:sldMkLst>
      </pc:sldChg>
      <pc:sldChg chg="add ord">
        <pc:chgData name="Florian Nuxoll" userId="c112223b0a12bea3" providerId="LiveId" clId="{04A9BD64-46AA-41D9-A3A0-F4014CBE91DD}" dt="2024-03-01T17:33:29.497" v="97"/>
        <pc:sldMkLst>
          <pc:docMk/>
          <pc:sldMk cId="1452714191" sldId="1380"/>
        </pc:sldMkLst>
      </pc:sldChg>
      <pc:sldChg chg="addSp modSp new">
        <pc:chgData name="Florian Nuxoll" userId="c112223b0a12bea3" providerId="LiveId" clId="{04A9BD64-46AA-41D9-A3A0-F4014CBE91DD}" dt="2024-03-01T17:33:48.617" v="101"/>
        <pc:sldMkLst>
          <pc:docMk/>
          <pc:sldMk cId="754321406" sldId="1381"/>
        </pc:sldMkLst>
        <pc:picChg chg="add mod">
          <ac:chgData name="Florian Nuxoll" userId="c112223b0a12bea3" providerId="LiveId" clId="{04A9BD64-46AA-41D9-A3A0-F4014CBE91DD}" dt="2024-03-01T17:33:48.617" v="101"/>
          <ac:picMkLst>
            <pc:docMk/>
            <pc:sldMk cId="754321406" sldId="1381"/>
            <ac:picMk id="9" creationId="{30C0FFAB-0CCC-C678-9AE8-076B688FA0A8}"/>
          </ac:picMkLst>
        </pc:picChg>
        <pc:picChg chg="add mod">
          <ac:chgData name="Florian Nuxoll" userId="c112223b0a12bea3" providerId="LiveId" clId="{04A9BD64-46AA-41D9-A3A0-F4014CBE91DD}" dt="2024-03-01T17:33:48.617" v="101"/>
          <ac:picMkLst>
            <pc:docMk/>
            <pc:sldMk cId="754321406" sldId="1381"/>
            <ac:picMk id="10" creationId="{50F4B56E-BB36-D106-8FA6-C6344DA65C39}"/>
          </ac:picMkLst>
        </pc:picChg>
        <pc:picChg chg="add mod">
          <ac:chgData name="Florian Nuxoll" userId="c112223b0a12bea3" providerId="LiveId" clId="{04A9BD64-46AA-41D9-A3A0-F4014CBE91DD}" dt="2024-03-01T17:33:48.617" v="101"/>
          <ac:picMkLst>
            <pc:docMk/>
            <pc:sldMk cId="754321406" sldId="1381"/>
            <ac:picMk id="11" creationId="{80762C61-62BC-29DF-1E18-EC5026D4A257}"/>
          </ac:picMkLst>
        </pc:picChg>
      </pc:sldChg>
      <pc:sldChg chg="addSp modSp new">
        <pc:chgData name="Florian Nuxoll" userId="c112223b0a12bea3" providerId="LiveId" clId="{04A9BD64-46AA-41D9-A3A0-F4014CBE91DD}" dt="2024-03-01T17:34:45.481" v="106"/>
        <pc:sldMkLst>
          <pc:docMk/>
          <pc:sldMk cId="3930652440" sldId="1382"/>
        </pc:sldMkLst>
        <pc:picChg chg="add mod">
          <ac:chgData name="Florian Nuxoll" userId="c112223b0a12bea3" providerId="LiveId" clId="{04A9BD64-46AA-41D9-A3A0-F4014CBE91DD}" dt="2024-03-01T17:34:45.481" v="106"/>
          <ac:picMkLst>
            <pc:docMk/>
            <pc:sldMk cId="3930652440" sldId="1382"/>
            <ac:picMk id="9" creationId="{CC6434AE-5EF3-4680-7082-464B88C40898}"/>
          </ac:picMkLst>
        </pc:picChg>
        <pc:picChg chg="add mod">
          <ac:chgData name="Florian Nuxoll" userId="c112223b0a12bea3" providerId="LiveId" clId="{04A9BD64-46AA-41D9-A3A0-F4014CBE91DD}" dt="2024-03-01T17:34:45.481" v="106"/>
          <ac:picMkLst>
            <pc:docMk/>
            <pc:sldMk cId="3930652440" sldId="1382"/>
            <ac:picMk id="10" creationId="{CB368A3E-4F81-D263-1920-CD79FBFAAA52}"/>
          </ac:picMkLst>
        </pc:picChg>
        <pc:picChg chg="add mod">
          <ac:chgData name="Florian Nuxoll" userId="c112223b0a12bea3" providerId="LiveId" clId="{04A9BD64-46AA-41D9-A3A0-F4014CBE91DD}" dt="2024-03-01T17:34:45.481" v="106"/>
          <ac:picMkLst>
            <pc:docMk/>
            <pc:sldMk cId="3930652440" sldId="1382"/>
            <ac:picMk id="11" creationId="{24E4455B-1E75-401B-6C1B-5383C64E25B5}"/>
          </ac:picMkLst>
        </pc:picChg>
      </pc:sldChg>
      <pc:sldChg chg="new">
        <pc:chgData name="Florian Nuxoll" userId="c112223b0a12bea3" providerId="LiveId" clId="{04A9BD64-46AA-41D9-A3A0-F4014CBE91DD}" dt="2024-03-01T17:37:05.286" v="127" actId="680"/>
        <pc:sldMkLst>
          <pc:docMk/>
          <pc:sldMk cId="3242185297" sldId="1383"/>
        </pc:sldMkLst>
      </pc:sldChg>
      <pc:sldChg chg="addSp delSp modSp add mod delAnim">
        <pc:chgData name="Florian Nuxoll" userId="c112223b0a12bea3" providerId="LiveId" clId="{04A9BD64-46AA-41D9-A3A0-F4014CBE91DD}" dt="2024-03-02T18:53:49.055" v="155" actId="20577"/>
        <pc:sldMkLst>
          <pc:docMk/>
          <pc:sldMk cId="98174244" sldId="1384"/>
        </pc:sldMkLst>
        <pc:spChg chg="add mod">
          <ac:chgData name="Florian Nuxoll" userId="c112223b0a12bea3" providerId="LiveId" clId="{04A9BD64-46AA-41D9-A3A0-F4014CBE91DD}" dt="2024-03-02T18:53:49.055" v="155" actId="20577"/>
          <ac:spMkLst>
            <pc:docMk/>
            <pc:sldMk cId="98174244" sldId="1384"/>
            <ac:spMk id="6" creationId="{0860AFEA-27F6-03DB-6044-99FD2A3C5434}"/>
          </ac:spMkLst>
        </pc:spChg>
        <pc:picChg chg="del mod">
          <ac:chgData name="Florian Nuxoll" userId="c112223b0a12bea3" providerId="LiveId" clId="{04A9BD64-46AA-41D9-A3A0-F4014CBE91DD}" dt="2024-03-02T08:17:00.370" v="136" actId="478"/>
          <ac:picMkLst>
            <pc:docMk/>
            <pc:sldMk cId="98174244" sldId="1384"/>
            <ac:picMk id="2" creationId="{81B0829F-DFA3-C053-4C10-C4E956788CCE}"/>
          </ac:picMkLst>
        </pc:picChg>
        <pc:picChg chg="add mod">
          <ac:chgData name="Florian Nuxoll" userId="c112223b0a12bea3" providerId="LiveId" clId="{04A9BD64-46AA-41D9-A3A0-F4014CBE91DD}" dt="2024-03-02T18:53:27.409" v="152" actId="1076"/>
          <ac:picMkLst>
            <pc:docMk/>
            <pc:sldMk cId="98174244" sldId="1384"/>
            <ac:picMk id="4" creationId="{E3ABE842-DB64-3C26-32E3-7AE6BFF2BD76}"/>
          </ac:picMkLst>
        </pc:picChg>
      </pc:sldChg>
      <pc:sldMasterChg chg="delSldLayout">
        <pc:chgData name="Florian Nuxoll" userId="c112223b0a12bea3" providerId="LiveId" clId="{04A9BD64-46AA-41D9-A3A0-F4014CBE91DD}" dt="2024-03-01T17:37:08.502" v="130" actId="47"/>
        <pc:sldMasterMkLst>
          <pc:docMk/>
          <pc:sldMasterMk cId="0" sldId="2147485956"/>
        </pc:sldMasterMkLst>
        <pc:sldLayoutChg chg="del">
          <pc:chgData name="Florian Nuxoll" userId="c112223b0a12bea3" providerId="LiveId" clId="{04A9BD64-46AA-41D9-A3A0-F4014CBE91DD}" dt="2024-03-01T16:36:49.177" v="18" actId="47"/>
          <pc:sldLayoutMkLst>
            <pc:docMk/>
            <pc:sldMasterMk cId="0" sldId="2147485956"/>
            <pc:sldLayoutMk cId="868591386" sldId="2147485957"/>
          </pc:sldLayoutMkLst>
        </pc:sldLayoutChg>
        <pc:sldLayoutChg chg="del">
          <pc:chgData name="Florian Nuxoll" userId="c112223b0a12bea3" providerId="LiveId" clId="{04A9BD64-46AA-41D9-A3A0-F4014CBE91DD}" dt="2024-03-01T17:37:08.502" v="130" actId="47"/>
          <pc:sldLayoutMkLst>
            <pc:docMk/>
            <pc:sldMasterMk cId="0" sldId="2147485956"/>
            <pc:sldLayoutMk cId="2902336616" sldId="2147485976"/>
          </pc:sldLayoutMkLst>
        </pc:sldLayoutChg>
        <pc:sldLayoutChg chg="del">
          <pc:chgData name="Florian Nuxoll" userId="c112223b0a12bea3" providerId="LiveId" clId="{04A9BD64-46AA-41D9-A3A0-F4014CBE91DD}" dt="2024-03-01T16:36:49.177" v="18" actId="47"/>
          <pc:sldLayoutMkLst>
            <pc:docMk/>
            <pc:sldMasterMk cId="0" sldId="2147485956"/>
            <pc:sldLayoutMk cId="2891696547" sldId="2147485977"/>
          </pc:sldLayoutMkLst>
        </pc:sldLayoutChg>
        <pc:sldLayoutChg chg="del">
          <pc:chgData name="Florian Nuxoll" userId="c112223b0a12bea3" providerId="LiveId" clId="{04A9BD64-46AA-41D9-A3A0-F4014CBE91DD}" dt="2024-03-01T17:34:03.197" v="102" actId="47"/>
          <pc:sldLayoutMkLst>
            <pc:docMk/>
            <pc:sldMasterMk cId="0" sldId="2147485956"/>
            <pc:sldLayoutMk cId="199970124" sldId="2147485978"/>
          </pc:sldLayoutMkLst>
        </pc:sldLayoutChg>
        <pc:sldLayoutChg chg="del">
          <pc:chgData name="Florian Nuxoll" userId="c112223b0a12bea3" providerId="LiveId" clId="{04A9BD64-46AA-41D9-A3A0-F4014CBE91DD}" dt="2024-03-01T17:34:07.762" v="103" actId="47"/>
          <pc:sldLayoutMkLst>
            <pc:docMk/>
            <pc:sldMasterMk cId="0" sldId="2147485956"/>
            <pc:sldLayoutMk cId="1850806297" sldId="214748597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1"/>
            <a:ext cx="2946292" cy="494661"/>
          </a:xfrm>
          <a:prstGeom prst="rect">
            <a:avLst/>
          </a:prstGeom>
        </p:spPr>
        <p:txBody>
          <a:bodyPr vert="horz" lIns="91322" tIns="45661" rIns="91322" bIns="45661" rtlCol="0"/>
          <a:lstStyle>
            <a:lvl1pPr algn="l">
              <a:defRPr sz="1200">
                <a:latin typeface="Arial" charset="0"/>
                <a:cs typeface="+mn-cs"/>
              </a:defRPr>
            </a:lvl1pPr>
          </a:lstStyle>
          <a:p>
            <a:pPr>
              <a:defRPr/>
            </a:pPr>
            <a:endParaRPr lang="de-DE"/>
          </a:p>
        </p:txBody>
      </p:sp>
      <p:sp>
        <p:nvSpPr>
          <p:cNvPr id="3" name="Datumsplatzhalter 2"/>
          <p:cNvSpPr>
            <a:spLocks noGrp="1"/>
          </p:cNvSpPr>
          <p:nvPr>
            <p:ph type="dt" sz="quarter" idx="1"/>
          </p:nvPr>
        </p:nvSpPr>
        <p:spPr>
          <a:xfrm>
            <a:off x="3849803" y="1"/>
            <a:ext cx="2946292" cy="494661"/>
          </a:xfrm>
          <a:prstGeom prst="rect">
            <a:avLst/>
          </a:prstGeom>
        </p:spPr>
        <p:txBody>
          <a:bodyPr vert="horz" lIns="91322" tIns="45661" rIns="91322" bIns="45661" rtlCol="0"/>
          <a:lstStyle>
            <a:lvl1pPr algn="r">
              <a:defRPr sz="1200">
                <a:latin typeface="Arial" charset="0"/>
                <a:cs typeface="+mn-cs"/>
              </a:defRPr>
            </a:lvl1pPr>
          </a:lstStyle>
          <a:p>
            <a:pPr>
              <a:defRPr/>
            </a:pPr>
            <a:fld id="{42CD0DB0-75B6-4D50-89F1-852A2609BA71}" type="datetimeFigureOut">
              <a:rPr lang="de-DE"/>
              <a:pPr>
                <a:defRPr/>
              </a:pPr>
              <a:t>02.03.2024</a:t>
            </a:fld>
            <a:endParaRPr lang="de-DE"/>
          </a:p>
        </p:txBody>
      </p:sp>
      <p:sp>
        <p:nvSpPr>
          <p:cNvPr id="4" name="Fußzeilenplatzhalter 3"/>
          <p:cNvSpPr>
            <a:spLocks noGrp="1"/>
          </p:cNvSpPr>
          <p:nvPr>
            <p:ph type="ftr" sz="quarter" idx="2"/>
          </p:nvPr>
        </p:nvSpPr>
        <p:spPr>
          <a:xfrm>
            <a:off x="2" y="9378009"/>
            <a:ext cx="2946292" cy="494661"/>
          </a:xfrm>
          <a:prstGeom prst="rect">
            <a:avLst/>
          </a:prstGeom>
        </p:spPr>
        <p:txBody>
          <a:bodyPr vert="horz" lIns="91322" tIns="45661" rIns="91322" bIns="45661" rtlCol="0" anchor="b"/>
          <a:lstStyle>
            <a:lvl1pPr algn="l">
              <a:defRPr sz="1200">
                <a:latin typeface="Arial" charset="0"/>
                <a:cs typeface="+mn-cs"/>
              </a:defRPr>
            </a:lvl1pPr>
          </a:lstStyle>
          <a:p>
            <a:pPr>
              <a:defRPr/>
            </a:pPr>
            <a:endParaRPr lang="de-DE"/>
          </a:p>
        </p:txBody>
      </p:sp>
      <p:sp>
        <p:nvSpPr>
          <p:cNvPr id="5" name="Foliennummernplatzhalter 4"/>
          <p:cNvSpPr>
            <a:spLocks noGrp="1"/>
          </p:cNvSpPr>
          <p:nvPr>
            <p:ph type="sldNum" sz="quarter" idx="3"/>
          </p:nvPr>
        </p:nvSpPr>
        <p:spPr>
          <a:xfrm>
            <a:off x="3849803" y="9378009"/>
            <a:ext cx="2946292" cy="494661"/>
          </a:xfrm>
          <a:prstGeom prst="rect">
            <a:avLst/>
          </a:prstGeom>
        </p:spPr>
        <p:txBody>
          <a:bodyPr vert="horz" lIns="91322" tIns="45661" rIns="91322" bIns="45661" rtlCol="0" anchor="b"/>
          <a:lstStyle>
            <a:lvl1pPr algn="r">
              <a:defRPr sz="1200">
                <a:latin typeface="Arial" charset="0"/>
                <a:cs typeface="+mn-cs"/>
              </a:defRPr>
            </a:lvl1pPr>
          </a:lstStyle>
          <a:p>
            <a:pPr>
              <a:defRPr/>
            </a:pPr>
            <a:fld id="{B1E74825-AD28-4D6E-B432-FFF58DD9ABD9}" type="slidenum">
              <a:rPr lang="de-DE"/>
              <a:pPr>
                <a:defRPr/>
              </a:pPr>
              <a:t>‹Nr.›</a:t>
            </a:fld>
            <a:endParaRPr lang="de-DE"/>
          </a:p>
        </p:txBody>
      </p:sp>
    </p:spTree>
    <p:extLst>
      <p:ext uri="{BB962C8B-B14F-4D97-AF65-F5344CB8AC3E}">
        <p14:creationId xmlns:p14="http://schemas.microsoft.com/office/powerpoint/2010/main" val="1443730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4710" cy="494661"/>
          </a:xfrm>
          <a:prstGeom prst="rect">
            <a:avLst/>
          </a:prstGeom>
        </p:spPr>
        <p:txBody>
          <a:bodyPr vert="horz" lIns="91322" tIns="45661" rIns="91322" bIns="45661" rtlCol="0"/>
          <a:lstStyle>
            <a:lvl1pPr algn="l">
              <a:defRPr sz="1200">
                <a:latin typeface="Arial" charset="0"/>
                <a:cs typeface="+mn-cs"/>
              </a:defRPr>
            </a:lvl1pPr>
          </a:lstStyle>
          <a:p>
            <a:pPr>
              <a:defRPr/>
            </a:pPr>
            <a:endParaRPr lang="de-DE"/>
          </a:p>
        </p:txBody>
      </p:sp>
      <p:sp>
        <p:nvSpPr>
          <p:cNvPr id="3" name="Datumsplatzhalter 2"/>
          <p:cNvSpPr>
            <a:spLocks noGrp="1"/>
          </p:cNvSpPr>
          <p:nvPr>
            <p:ph type="dt" idx="1"/>
          </p:nvPr>
        </p:nvSpPr>
        <p:spPr>
          <a:xfrm>
            <a:off x="3851384" y="1"/>
            <a:ext cx="2944710" cy="494661"/>
          </a:xfrm>
          <a:prstGeom prst="rect">
            <a:avLst/>
          </a:prstGeom>
        </p:spPr>
        <p:txBody>
          <a:bodyPr vert="horz" lIns="91322" tIns="45661" rIns="91322" bIns="45661" rtlCol="0"/>
          <a:lstStyle>
            <a:lvl1pPr algn="r">
              <a:defRPr sz="1200">
                <a:latin typeface="Arial" charset="0"/>
                <a:cs typeface="+mn-cs"/>
              </a:defRPr>
            </a:lvl1pPr>
          </a:lstStyle>
          <a:p>
            <a:pPr>
              <a:defRPr/>
            </a:pPr>
            <a:fld id="{3933FC16-F4F4-4425-A8C7-F008EC8E6FD6}" type="datetimeFigureOut">
              <a:rPr lang="de-DE"/>
              <a:pPr>
                <a:defRPr/>
              </a:pPr>
              <a:t>02.03.2024</a:t>
            </a:fld>
            <a:endParaRPr lang="de-DE"/>
          </a:p>
        </p:txBody>
      </p:sp>
      <p:sp>
        <p:nvSpPr>
          <p:cNvPr id="4" name="Folienbildplatzhalter 3"/>
          <p:cNvSpPr>
            <a:spLocks noGrp="1" noRot="1" noChangeAspect="1"/>
          </p:cNvSpPr>
          <p:nvPr>
            <p:ph type="sldImg" idx="2"/>
          </p:nvPr>
        </p:nvSpPr>
        <p:spPr>
          <a:xfrm>
            <a:off x="100013" y="587375"/>
            <a:ext cx="6597650" cy="3711575"/>
          </a:xfrm>
          <a:prstGeom prst="rect">
            <a:avLst/>
          </a:prstGeom>
          <a:noFill/>
          <a:ln w="12700">
            <a:solidFill>
              <a:prstClr val="black"/>
            </a:solidFill>
          </a:ln>
        </p:spPr>
        <p:txBody>
          <a:bodyPr vert="horz" lIns="91322" tIns="45661" rIns="91322" bIns="45661" rtlCol="0" anchor="ctr"/>
          <a:lstStyle/>
          <a:p>
            <a:pPr lvl="0"/>
            <a:endParaRPr lang="de-DE" noProof="0"/>
          </a:p>
        </p:txBody>
      </p:sp>
      <p:sp>
        <p:nvSpPr>
          <p:cNvPr id="33797" name="Notizenplatzhalter 4"/>
          <p:cNvSpPr>
            <a:spLocks noGrp="1"/>
          </p:cNvSpPr>
          <p:nvPr>
            <p:ph type="body" sz="quarter" idx="3"/>
          </p:nvPr>
        </p:nvSpPr>
        <p:spPr bwMode="auto">
          <a:xfrm>
            <a:off x="925663" y="4689005"/>
            <a:ext cx="5223260" cy="444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noProof="0"/>
          </a:p>
          <a:p>
            <a:pPr lvl="0"/>
            <a:endParaRPr lang="en-US" altLang="en-US" noProof="0"/>
          </a:p>
          <a:p>
            <a:pPr lvl="0"/>
            <a:endParaRPr lang="en-US" altLang="en-US" noProof="0"/>
          </a:p>
          <a:p>
            <a:pPr lvl="0"/>
            <a:endParaRPr lang="en-US" altLang="en-US" noProof="0"/>
          </a:p>
        </p:txBody>
      </p:sp>
      <p:sp>
        <p:nvSpPr>
          <p:cNvPr id="6" name="Fußzeilenplatzhalter 5"/>
          <p:cNvSpPr>
            <a:spLocks noGrp="1"/>
          </p:cNvSpPr>
          <p:nvPr>
            <p:ph type="ftr" sz="quarter" idx="4"/>
          </p:nvPr>
        </p:nvSpPr>
        <p:spPr>
          <a:xfrm>
            <a:off x="1" y="9378009"/>
            <a:ext cx="2944710" cy="494661"/>
          </a:xfrm>
          <a:prstGeom prst="rect">
            <a:avLst/>
          </a:prstGeom>
        </p:spPr>
        <p:txBody>
          <a:bodyPr vert="horz" lIns="91322" tIns="45661" rIns="91322" bIns="45661" rtlCol="0" anchor="b"/>
          <a:lstStyle>
            <a:lvl1pPr algn="l">
              <a:defRPr sz="1200">
                <a:latin typeface="Arial" charset="0"/>
                <a:cs typeface="+mn-cs"/>
              </a:defRPr>
            </a:lvl1pPr>
          </a:lstStyle>
          <a:p>
            <a:pPr>
              <a:defRPr/>
            </a:pPr>
            <a:endParaRPr lang="de-DE"/>
          </a:p>
        </p:txBody>
      </p:sp>
      <p:sp>
        <p:nvSpPr>
          <p:cNvPr id="7" name="Foliennummernplatzhalter 6"/>
          <p:cNvSpPr>
            <a:spLocks noGrp="1"/>
          </p:cNvSpPr>
          <p:nvPr>
            <p:ph type="sldNum" sz="quarter" idx="5"/>
          </p:nvPr>
        </p:nvSpPr>
        <p:spPr>
          <a:xfrm>
            <a:off x="3851384" y="9378009"/>
            <a:ext cx="2944710" cy="494661"/>
          </a:xfrm>
          <a:prstGeom prst="rect">
            <a:avLst/>
          </a:prstGeom>
        </p:spPr>
        <p:txBody>
          <a:bodyPr vert="horz" lIns="91322" tIns="45661" rIns="91322" bIns="45661" rtlCol="0" anchor="b"/>
          <a:lstStyle>
            <a:lvl1pPr algn="r">
              <a:defRPr sz="1200">
                <a:latin typeface="Arial" charset="0"/>
                <a:cs typeface="+mn-cs"/>
              </a:defRPr>
            </a:lvl1pPr>
          </a:lstStyle>
          <a:p>
            <a:pPr>
              <a:defRPr/>
            </a:pPr>
            <a:fld id="{0A9140E2-867F-4126-A771-689B69200949}" type="slidenum">
              <a:rPr lang="de-DE"/>
              <a:pPr>
                <a:defRPr/>
              </a:pPr>
              <a:t>‹Nr.›</a:t>
            </a:fld>
            <a:endParaRPr lang="de-DE"/>
          </a:p>
        </p:txBody>
      </p:sp>
    </p:spTree>
    <p:extLst>
      <p:ext uri="{BB962C8B-B14F-4D97-AF65-F5344CB8AC3E}">
        <p14:creationId xmlns:p14="http://schemas.microsoft.com/office/powerpoint/2010/main" val="1875890379"/>
      </p:ext>
    </p:extLst>
  </p:cSld>
  <p:clrMap bg1="lt1" tx1="dk1" bg2="lt2" tx2="dk2" accent1="accent1" accent2="accent2" accent3="accent3" accent4="accent4" accent5="accent5" accent6="accent6" hlink="hlink" folHlink="folHlink"/>
  <p:notesStyle>
    <a:lvl1pPr algn="l" rtl="0" eaLnBrk="0" fontAlgn="base" hangingPunct="0">
      <a:lnSpc>
        <a:spcPts val="1600"/>
      </a:lnSpc>
      <a:spcBef>
        <a:spcPts val="800"/>
      </a:spcBef>
      <a:spcAft>
        <a:spcPct val="0"/>
      </a:spcAft>
      <a:defRPr sz="14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63E8859-F352-49C5-8A47-A37C5C8E3C47}" type="slidenum">
              <a:rPr lang="de-DE" smtClean="0"/>
              <a:t>75</a:t>
            </a:fld>
            <a:endParaRPr lang="de-DE"/>
          </a:p>
        </p:txBody>
      </p:sp>
    </p:spTree>
    <p:extLst>
      <p:ext uri="{BB962C8B-B14F-4D97-AF65-F5344CB8AC3E}">
        <p14:creationId xmlns:p14="http://schemas.microsoft.com/office/powerpoint/2010/main" val="217892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165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4BC699-B847-905E-76A9-29159546C254}"/>
              </a:ext>
            </a:extLst>
          </p:cNvPr>
          <p:cNvSpPr>
            <a:spLocks noGrp="1"/>
          </p:cNvSpPr>
          <p:nvPr>
            <p:ph type="ctrTitle"/>
          </p:nvPr>
        </p:nvSpPr>
        <p:spPr>
          <a:xfrm>
            <a:off x="1143000" y="841375"/>
            <a:ext cx="6858000" cy="17907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4A525E4-A516-9E1D-6E21-C381827AD6D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4C2D53F-1110-3EE1-6AED-6232581FB708}"/>
              </a:ext>
            </a:extLst>
          </p:cNvPr>
          <p:cNvSpPr>
            <a:spLocks noGrp="1"/>
          </p:cNvSpPr>
          <p:nvPr>
            <p:ph type="dt" sz="half" idx="10"/>
          </p:nvPr>
        </p:nvSpPr>
        <p:spPr/>
        <p:txBody>
          <a:bodyPr/>
          <a:lstStyle/>
          <a:p>
            <a:fld id="{F90CF211-F7D8-4BE3-B3BA-51AFA0612DED}" type="datetimeFigureOut">
              <a:rPr lang="de-DE" smtClean="0"/>
              <a:t>02.03.2024</a:t>
            </a:fld>
            <a:endParaRPr lang="de-DE"/>
          </a:p>
        </p:txBody>
      </p:sp>
      <p:sp>
        <p:nvSpPr>
          <p:cNvPr id="5" name="Fußzeilenplatzhalter 4">
            <a:extLst>
              <a:ext uri="{FF2B5EF4-FFF2-40B4-BE49-F238E27FC236}">
                <a16:creationId xmlns:a16="http://schemas.microsoft.com/office/drawing/2014/main" id="{7C4B73E1-1CC6-29B3-D667-42202B31A79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40A033B-C5D3-5013-0A9E-B56D643B048B}"/>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1500737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14E01-926C-CBA7-3E20-682BAD3A6CC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C797703-1802-7AED-A984-92E4D0846A5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52896B-902A-AB4E-47C2-22E65F6C32DE}"/>
              </a:ext>
            </a:extLst>
          </p:cNvPr>
          <p:cNvSpPr>
            <a:spLocks noGrp="1"/>
          </p:cNvSpPr>
          <p:nvPr>
            <p:ph type="dt" sz="half" idx="10"/>
          </p:nvPr>
        </p:nvSpPr>
        <p:spPr/>
        <p:txBody>
          <a:bodyPr/>
          <a:lstStyle/>
          <a:p>
            <a:fld id="{F90CF211-F7D8-4BE3-B3BA-51AFA0612DED}" type="datetimeFigureOut">
              <a:rPr lang="de-DE" smtClean="0"/>
              <a:t>02.03.2024</a:t>
            </a:fld>
            <a:endParaRPr lang="de-DE"/>
          </a:p>
        </p:txBody>
      </p:sp>
      <p:sp>
        <p:nvSpPr>
          <p:cNvPr id="5" name="Fußzeilenplatzhalter 4">
            <a:extLst>
              <a:ext uri="{FF2B5EF4-FFF2-40B4-BE49-F238E27FC236}">
                <a16:creationId xmlns:a16="http://schemas.microsoft.com/office/drawing/2014/main" id="{3B48CFF0-1309-7264-DCA3-6F8BE1FD8C5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33AEDF-1884-C986-E667-74948832D154}"/>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3326468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EA0FA83-3F73-67EC-6A5A-F2870DBFA8A1}"/>
              </a:ext>
            </a:extLst>
          </p:cNvPr>
          <p:cNvSpPr>
            <a:spLocks noGrp="1"/>
          </p:cNvSpPr>
          <p:nvPr>
            <p:ph type="title" orient="vert"/>
          </p:nvPr>
        </p:nvSpPr>
        <p:spPr>
          <a:xfrm>
            <a:off x="6543675" y="274638"/>
            <a:ext cx="1971675" cy="4357687"/>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7E1E676-B865-A2D6-5472-769EB7315D94}"/>
              </a:ext>
            </a:extLst>
          </p:cNvPr>
          <p:cNvSpPr>
            <a:spLocks noGrp="1"/>
          </p:cNvSpPr>
          <p:nvPr>
            <p:ph type="body" orient="vert" idx="1"/>
          </p:nvPr>
        </p:nvSpPr>
        <p:spPr>
          <a:xfrm>
            <a:off x="628650" y="274638"/>
            <a:ext cx="5762625" cy="435768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8AF844E-1A82-BF7B-52A9-05EAA25EEDBA}"/>
              </a:ext>
            </a:extLst>
          </p:cNvPr>
          <p:cNvSpPr>
            <a:spLocks noGrp="1"/>
          </p:cNvSpPr>
          <p:nvPr>
            <p:ph type="dt" sz="half" idx="10"/>
          </p:nvPr>
        </p:nvSpPr>
        <p:spPr/>
        <p:txBody>
          <a:bodyPr/>
          <a:lstStyle/>
          <a:p>
            <a:fld id="{F90CF211-F7D8-4BE3-B3BA-51AFA0612DED}" type="datetimeFigureOut">
              <a:rPr lang="de-DE" smtClean="0"/>
              <a:t>02.03.2024</a:t>
            </a:fld>
            <a:endParaRPr lang="de-DE"/>
          </a:p>
        </p:txBody>
      </p:sp>
      <p:sp>
        <p:nvSpPr>
          <p:cNvPr id="5" name="Fußzeilenplatzhalter 4">
            <a:extLst>
              <a:ext uri="{FF2B5EF4-FFF2-40B4-BE49-F238E27FC236}">
                <a16:creationId xmlns:a16="http://schemas.microsoft.com/office/drawing/2014/main" id="{BC14540C-94AC-19CF-65BF-ED29F1D1CFB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1B3534D-31F2-A065-B20B-802DE40FD073}"/>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4147823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enseite mit Fußzeile">
    <p:spTree>
      <p:nvGrpSpPr>
        <p:cNvPr id="1" name=""/>
        <p:cNvGrpSpPr/>
        <p:nvPr/>
      </p:nvGrpSpPr>
      <p:grpSpPr>
        <a:xfrm>
          <a:off x="0" y="0"/>
          <a:ext cx="0" cy="0"/>
          <a:chOff x="0" y="0"/>
          <a:chExt cx="0" cy="0"/>
        </a:xfrm>
      </p:grpSpPr>
      <p:sp>
        <p:nvSpPr>
          <p:cNvPr id="5" name="Inhaltsplatzhalter 4"/>
          <p:cNvSpPr>
            <a:spLocks noGrp="1"/>
          </p:cNvSpPr>
          <p:nvPr>
            <p:ph sz="quarter" idx="10" hasCustomPrompt="1"/>
          </p:nvPr>
        </p:nvSpPr>
        <p:spPr>
          <a:xfrm>
            <a:off x="1260000" y="828000"/>
            <a:ext cx="7596000" cy="637200"/>
          </a:xfrm>
          <a:prstGeom prst="rect">
            <a:avLst/>
          </a:prstGeom>
        </p:spPr>
        <p:txBody>
          <a:bodyPr lIns="0" tIns="0" rIns="0" bIns="0" anchor="b" anchorCtr="0"/>
          <a:lstStyle>
            <a:lvl1pPr marL="0" indent="0">
              <a:lnSpc>
                <a:spcPct val="105000"/>
              </a:lnSpc>
              <a:buNone/>
              <a:defRPr sz="2000" b="1">
                <a:latin typeface="+mn-lt"/>
              </a:defRPr>
            </a:lvl1pPr>
          </a:lstStyle>
          <a:p>
            <a:pPr lvl="0"/>
            <a:r>
              <a:rPr lang="de-DE" dirty="0"/>
              <a:t>Headline durch Klicken hinzufügen</a:t>
            </a:r>
          </a:p>
        </p:txBody>
      </p:sp>
      <p:sp>
        <p:nvSpPr>
          <p:cNvPr id="9" name="Textplatzhalter 8"/>
          <p:cNvSpPr>
            <a:spLocks noGrp="1"/>
          </p:cNvSpPr>
          <p:nvPr>
            <p:ph type="body" sz="quarter" idx="11" hasCustomPrompt="1"/>
          </p:nvPr>
        </p:nvSpPr>
        <p:spPr>
          <a:xfrm>
            <a:off x="1260000" y="1634400"/>
            <a:ext cx="7596000" cy="3144600"/>
          </a:xfrm>
          <a:prstGeom prst="rect">
            <a:avLst/>
          </a:prstGeom>
        </p:spPr>
        <p:txBody>
          <a:bodyPr lIns="0" tIns="0" rIns="0" bIns="0"/>
          <a:lstStyle>
            <a:lvl1pPr marL="0" indent="0">
              <a:lnSpc>
                <a:spcPct val="105000"/>
              </a:lnSpc>
              <a:buNone/>
              <a:defRPr sz="1800" baseline="0">
                <a:latin typeface="+mn-lt"/>
              </a:defRPr>
            </a:lvl1pPr>
          </a:lstStyle>
          <a:p>
            <a:pPr lvl="0"/>
            <a:r>
              <a:rPr lang="de-DE" dirty="0"/>
              <a:t>Text durch Klicken hinzufügen</a:t>
            </a:r>
          </a:p>
        </p:txBody>
      </p:sp>
      <p:sp>
        <p:nvSpPr>
          <p:cNvPr id="6" name="Foliennummernplatzhalter 3"/>
          <p:cNvSpPr txBox="1">
            <a:spLocks/>
          </p:cNvSpPr>
          <p:nvPr userDrawn="1"/>
        </p:nvSpPr>
        <p:spPr bwMode="auto">
          <a:xfrm>
            <a:off x="1260000" y="4937361"/>
            <a:ext cx="72000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rtl="0" eaLnBrk="1" fontAlgn="base" hangingPunct="1">
              <a:spcBef>
                <a:spcPct val="0"/>
              </a:spcBef>
              <a:spcAft>
                <a:spcPct val="0"/>
              </a:spcAft>
              <a:tabLst>
                <a:tab pos="7702550" algn="r"/>
              </a:tabLst>
              <a:defRPr/>
            </a:pPr>
            <a:r>
              <a:rPr lang="de-DE" altLang="de-DE" sz="600" kern="1200" dirty="0">
                <a:solidFill>
                  <a:srgbClr val="000000"/>
                </a:solidFill>
                <a:latin typeface="Arial" charset="0"/>
                <a:ea typeface="+mn-ea"/>
                <a:cs typeface="Arial" charset="0"/>
              </a:rPr>
              <a:t>Fußzeile bearbeiten/entfernen: Register Ansicht &gt; Folienmaster &gt; Layout 2 „Innenseite mit Fußzeile“ auswählen &gt; Fußzeile überschreiben bzw. löschen. Zurück: Ansicht &gt; Normal</a:t>
            </a:r>
          </a:p>
        </p:txBody>
      </p:sp>
    </p:spTree>
    <p:extLst>
      <p:ext uri="{BB962C8B-B14F-4D97-AF65-F5344CB8AC3E}">
        <p14:creationId xmlns:p14="http://schemas.microsoft.com/office/powerpoint/2010/main" val="269866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enseite mit Fußzeile LEAD">
    <p:spTree>
      <p:nvGrpSpPr>
        <p:cNvPr id="1" name=""/>
        <p:cNvGrpSpPr/>
        <p:nvPr/>
      </p:nvGrpSpPr>
      <p:grpSpPr>
        <a:xfrm>
          <a:off x="0" y="0"/>
          <a:ext cx="0" cy="0"/>
          <a:chOff x="0" y="0"/>
          <a:chExt cx="0" cy="0"/>
        </a:xfrm>
      </p:grpSpPr>
      <p:sp>
        <p:nvSpPr>
          <p:cNvPr id="5" name="Inhaltsplatzhalter 4"/>
          <p:cNvSpPr>
            <a:spLocks noGrp="1"/>
          </p:cNvSpPr>
          <p:nvPr userDrawn="1">
            <p:ph sz="quarter" idx="10" hasCustomPrompt="1"/>
          </p:nvPr>
        </p:nvSpPr>
        <p:spPr>
          <a:xfrm>
            <a:off x="1260000" y="828000"/>
            <a:ext cx="7596000" cy="637200"/>
          </a:xfrm>
          <a:prstGeom prst="rect">
            <a:avLst/>
          </a:prstGeom>
        </p:spPr>
        <p:txBody>
          <a:bodyPr lIns="0" tIns="0" rIns="0" bIns="0" anchor="b" anchorCtr="0"/>
          <a:lstStyle>
            <a:lvl1pPr marL="0" indent="0">
              <a:lnSpc>
                <a:spcPct val="105000"/>
              </a:lnSpc>
              <a:buNone/>
              <a:defRPr sz="2000" b="1">
                <a:latin typeface="+mn-lt"/>
              </a:defRPr>
            </a:lvl1pPr>
          </a:lstStyle>
          <a:p>
            <a:pPr lvl="0"/>
            <a:r>
              <a:rPr lang="de-DE" dirty="0"/>
              <a:t>Headline durch Klicken hinzufügen</a:t>
            </a:r>
          </a:p>
        </p:txBody>
      </p:sp>
      <p:sp>
        <p:nvSpPr>
          <p:cNvPr id="9" name="Textplatzhalter 8"/>
          <p:cNvSpPr>
            <a:spLocks noGrp="1"/>
          </p:cNvSpPr>
          <p:nvPr userDrawn="1">
            <p:ph type="body" sz="quarter" idx="11" hasCustomPrompt="1"/>
          </p:nvPr>
        </p:nvSpPr>
        <p:spPr>
          <a:xfrm>
            <a:off x="1260000" y="1634399"/>
            <a:ext cx="7596000" cy="2916964"/>
          </a:xfrm>
          <a:prstGeom prst="rect">
            <a:avLst/>
          </a:prstGeom>
        </p:spPr>
        <p:txBody>
          <a:bodyPr lIns="0" tIns="0" rIns="0" bIns="0"/>
          <a:lstStyle>
            <a:lvl1pPr marL="0" indent="0">
              <a:lnSpc>
                <a:spcPct val="105000"/>
              </a:lnSpc>
              <a:buNone/>
              <a:defRPr sz="1800" baseline="0">
                <a:latin typeface="+mn-lt"/>
              </a:defRPr>
            </a:lvl1pPr>
          </a:lstStyle>
          <a:p>
            <a:pPr lvl="0"/>
            <a:r>
              <a:rPr lang="de-DE" dirty="0"/>
              <a:t>Text durch Klicken hinzufügen</a:t>
            </a:r>
          </a:p>
        </p:txBody>
      </p:sp>
      <p:sp>
        <p:nvSpPr>
          <p:cNvPr id="6" name="Foliennummernplatzhalter 3"/>
          <p:cNvSpPr txBox="1">
            <a:spLocks/>
          </p:cNvSpPr>
          <p:nvPr userDrawn="1"/>
        </p:nvSpPr>
        <p:spPr bwMode="auto">
          <a:xfrm>
            <a:off x="1272272" y="4922134"/>
            <a:ext cx="196820" cy="14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eaLnBrk="1" hangingPunct="1">
              <a:defRPr/>
            </a:pPr>
            <a:fld id="{C1E581F2-1995-439C-B81E-3800D8B6B2B1}" type="slidenum">
              <a:rPr lang="de-DE" altLang="de-DE" sz="700" smtClean="0">
                <a:solidFill>
                  <a:srgbClr val="000000"/>
                </a:solidFill>
              </a:rPr>
              <a:pPr algn="l" eaLnBrk="1" hangingPunct="1">
                <a:defRPr/>
              </a:pPr>
              <a:t>‹Nr.›</a:t>
            </a:fld>
            <a:endParaRPr lang="de-DE" altLang="de-DE" sz="700" dirty="0">
              <a:solidFill>
                <a:srgbClr val="000000"/>
              </a:solidFill>
            </a:endParaRPr>
          </a:p>
        </p:txBody>
      </p:sp>
      <p:sp>
        <p:nvSpPr>
          <p:cNvPr id="7" name="Foliennummernplatzhalter 3"/>
          <p:cNvSpPr txBox="1">
            <a:spLocks/>
          </p:cNvSpPr>
          <p:nvPr userDrawn="1"/>
        </p:nvSpPr>
        <p:spPr bwMode="auto">
          <a:xfrm>
            <a:off x="1545292" y="4937361"/>
            <a:ext cx="619218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rtl="0" eaLnBrk="1" fontAlgn="base" hangingPunct="1">
              <a:spcBef>
                <a:spcPct val="0"/>
              </a:spcBef>
              <a:spcAft>
                <a:spcPct val="0"/>
              </a:spcAft>
              <a:tabLst>
                <a:tab pos="7702550" algn="r"/>
              </a:tabLst>
              <a:defRPr/>
            </a:pPr>
            <a:r>
              <a:rPr lang="de-DE" altLang="de-DE" sz="600" kern="1200" dirty="0">
                <a:solidFill>
                  <a:srgbClr val="000000"/>
                </a:solidFill>
                <a:latin typeface="Arial" charset="0"/>
                <a:ea typeface="+mn-ea"/>
                <a:cs typeface="Arial" charset="0"/>
              </a:rPr>
              <a:t>Fußzeile bearbeiten/entfernen: Ansicht &gt; Folienmaster &gt; Layout 3 „1_Innenseite mit Fußzeile LEAD“ wählen &gt; Fußzeile überschreiben/löschen. Zurück: Ansicht &gt; Normal</a:t>
            </a:r>
          </a:p>
        </p:txBody>
      </p:sp>
      <p:cxnSp>
        <p:nvCxnSpPr>
          <p:cNvPr id="8" name="Gerader Verbinder 7"/>
          <p:cNvCxnSpPr/>
          <p:nvPr userDrawn="1"/>
        </p:nvCxnSpPr>
        <p:spPr>
          <a:xfrm>
            <a:off x="1469092" y="4928690"/>
            <a:ext cx="0" cy="1025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656351"/>
      </p:ext>
    </p:extLst>
  </p:cSld>
  <p:clrMapOvr>
    <a:masterClrMapping/>
  </p:clrMapOvr>
  <p:extLst>
    <p:ext uri="{DCECCB84-F9BA-43D5-87BE-67443E8EF086}">
      <p15:sldGuideLst xmlns:p15="http://schemas.microsoft.com/office/powerpoint/2012/main">
        <p15:guide id="1" orient="horz" pos="2867"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nseite mit Fußzeile LEAD mit DM">
    <p:spTree>
      <p:nvGrpSpPr>
        <p:cNvPr id="1" name=""/>
        <p:cNvGrpSpPr/>
        <p:nvPr/>
      </p:nvGrpSpPr>
      <p:grpSpPr>
        <a:xfrm>
          <a:off x="0" y="0"/>
          <a:ext cx="0" cy="0"/>
          <a:chOff x="0" y="0"/>
          <a:chExt cx="0" cy="0"/>
        </a:xfrm>
      </p:grpSpPr>
      <p:sp>
        <p:nvSpPr>
          <p:cNvPr id="5" name="Inhaltsplatzhalter 4"/>
          <p:cNvSpPr>
            <a:spLocks noGrp="1"/>
          </p:cNvSpPr>
          <p:nvPr userDrawn="1">
            <p:ph sz="quarter" idx="10" hasCustomPrompt="1"/>
          </p:nvPr>
        </p:nvSpPr>
        <p:spPr>
          <a:xfrm>
            <a:off x="348096" y="828000"/>
            <a:ext cx="8406246" cy="637200"/>
          </a:xfrm>
          <a:prstGeom prst="rect">
            <a:avLst/>
          </a:prstGeom>
        </p:spPr>
        <p:txBody>
          <a:bodyPr lIns="0" tIns="0" rIns="0" bIns="0" anchor="b" anchorCtr="0"/>
          <a:lstStyle>
            <a:lvl1pPr marL="0" indent="0">
              <a:lnSpc>
                <a:spcPct val="105000"/>
              </a:lnSpc>
              <a:buNone/>
              <a:defRPr sz="2000" b="1">
                <a:latin typeface="+mn-lt"/>
              </a:defRPr>
            </a:lvl1pPr>
          </a:lstStyle>
          <a:p>
            <a:pPr lvl="0"/>
            <a:r>
              <a:rPr lang="de-DE" dirty="0"/>
              <a:t>Headline durch Klicken hinzufügen</a:t>
            </a:r>
          </a:p>
        </p:txBody>
      </p:sp>
      <p:sp>
        <p:nvSpPr>
          <p:cNvPr id="9" name="Textplatzhalter 8"/>
          <p:cNvSpPr>
            <a:spLocks noGrp="1"/>
          </p:cNvSpPr>
          <p:nvPr userDrawn="1">
            <p:ph type="body" sz="quarter" idx="11" hasCustomPrompt="1"/>
          </p:nvPr>
        </p:nvSpPr>
        <p:spPr>
          <a:xfrm>
            <a:off x="348096" y="1634399"/>
            <a:ext cx="8406246" cy="2916963"/>
          </a:xfrm>
          <a:prstGeom prst="rect">
            <a:avLst/>
          </a:prstGeom>
        </p:spPr>
        <p:txBody>
          <a:bodyPr lIns="0" tIns="0" rIns="0" bIns="0"/>
          <a:lstStyle>
            <a:lvl1pPr marL="0" indent="0">
              <a:lnSpc>
                <a:spcPct val="105000"/>
              </a:lnSpc>
              <a:buNone/>
              <a:defRPr sz="1800" baseline="0">
                <a:latin typeface="+mn-lt"/>
              </a:defRPr>
            </a:lvl1pPr>
          </a:lstStyle>
          <a:p>
            <a:pPr lvl="0"/>
            <a:r>
              <a:rPr lang="de-DE" dirty="0"/>
              <a:t>Text durch Klicken hinzufügen</a:t>
            </a:r>
          </a:p>
        </p:txBody>
      </p:sp>
      <p:sp>
        <p:nvSpPr>
          <p:cNvPr id="6" name="Foliennummernplatzhalter 3"/>
          <p:cNvSpPr txBox="1">
            <a:spLocks/>
          </p:cNvSpPr>
          <p:nvPr userDrawn="1"/>
        </p:nvSpPr>
        <p:spPr bwMode="auto">
          <a:xfrm>
            <a:off x="1272272" y="4922134"/>
            <a:ext cx="196820" cy="14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eaLnBrk="1" hangingPunct="1">
              <a:defRPr/>
            </a:pPr>
            <a:endParaRPr lang="de-DE" altLang="de-DE" sz="700" dirty="0">
              <a:solidFill>
                <a:srgbClr val="000000"/>
              </a:solidFill>
            </a:endParaRPr>
          </a:p>
        </p:txBody>
      </p:sp>
      <p:sp>
        <p:nvSpPr>
          <p:cNvPr id="7" name="Foliennummernplatzhalter 3"/>
          <p:cNvSpPr txBox="1">
            <a:spLocks/>
          </p:cNvSpPr>
          <p:nvPr userDrawn="1"/>
        </p:nvSpPr>
        <p:spPr bwMode="auto">
          <a:xfrm>
            <a:off x="348096" y="4829176"/>
            <a:ext cx="73171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rtl="0" eaLnBrk="1" fontAlgn="base" hangingPunct="1">
              <a:spcBef>
                <a:spcPct val="0"/>
              </a:spcBef>
              <a:spcAft>
                <a:spcPct val="0"/>
              </a:spcAft>
              <a:tabLst>
                <a:tab pos="7702550" algn="r"/>
              </a:tabLst>
              <a:defRPr/>
            </a:pPr>
            <a:r>
              <a:rPr lang="de-DE" altLang="de-DE" sz="900" kern="1200" dirty="0">
                <a:solidFill>
                  <a:srgbClr val="000000"/>
                </a:solidFill>
                <a:latin typeface="Arial" charset="0"/>
                <a:ea typeface="+mn-ea"/>
                <a:cs typeface="Arial" charset="0"/>
              </a:rPr>
              <a:t>8. LEAD-Tag der Wissenschaft „Auf zum Bildungs-Gipfel: Schule und Wissenschaft gemeinsam unterwegs“ in Tübingen, 01. März 2024</a:t>
            </a:r>
          </a:p>
        </p:txBody>
      </p:sp>
    </p:spTree>
    <p:extLst>
      <p:ext uri="{BB962C8B-B14F-4D97-AF65-F5344CB8AC3E}">
        <p14:creationId xmlns:p14="http://schemas.microsoft.com/office/powerpoint/2010/main" val="4276309186"/>
      </p:ext>
    </p:extLst>
  </p:cSld>
  <p:clrMapOvr>
    <a:masterClrMapping/>
  </p:clrMapOvr>
  <p:extLst>
    <p:ext uri="{DCECCB84-F9BA-43D5-87BE-67443E8EF086}">
      <p15:sldGuideLst xmlns:p15="http://schemas.microsoft.com/office/powerpoint/2012/main">
        <p15:guide id="1" orient="horz" pos="2867" userDrawn="1">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813335" y="601724"/>
            <a:ext cx="6477805" cy="1906073"/>
          </a:xfrm>
        </p:spPr>
        <p:txBody>
          <a:bodyPr bIns="0" rtlCol="0" anchor="b">
            <a:normAutofit/>
          </a:bodyPr>
          <a:lstStyle>
            <a:lvl1pPr algn="l">
              <a:defRPr sz="4950"/>
            </a:lvl1pPr>
          </a:lstStyle>
          <a:p>
            <a:pPr rtl="0"/>
            <a:r>
              <a:rPr lang="de-DE" noProof="0"/>
              <a:t>Titelmasterformat durch Klicken bearbeiten</a:t>
            </a:r>
          </a:p>
        </p:txBody>
      </p:sp>
      <p:sp>
        <p:nvSpPr>
          <p:cNvPr id="3" name="Untertitel 2"/>
          <p:cNvSpPr>
            <a:spLocks noGrp="1"/>
          </p:cNvSpPr>
          <p:nvPr>
            <p:ph type="subTitle" idx="1" hasCustomPrompt="1"/>
          </p:nvPr>
        </p:nvSpPr>
        <p:spPr>
          <a:xfrm>
            <a:off x="1813335" y="2648403"/>
            <a:ext cx="6477804" cy="733216"/>
          </a:xfrm>
        </p:spPr>
        <p:txBody>
          <a:bodyPr tIns="91440" bIns="91440" rtlCol="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02.03.2024</a:t>
            </a:fld>
            <a:endParaRPr lang="de-DE" noProof="0"/>
          </a:p>
        </p:txBody>
      </p:sp>
      <p:sp>
        <p:nvSpPr>
          <p:cNvPr id="5" name="Fußzeilenplatzhalter 4"/>
          <p:cNvSpPr>
            <a:spLocks noGrp="1"/>
          </p:cNvSpPr>
          <p:nvPr>
            <p:ph type="ftr" sz="quarter" idx="11"/>
          </p:nvPr>
        </p:nvSpPr>
        <p:spPr>
          <a:xfrm>
            <a:off x="1812376" y="246981"/>
            <a:ext cx="3730436" cy="231901"/>
          </a:xfrm>
        </p:spPr>
        <p:txBody>
          <a:bodyPr rtlCol="0"/>
          <a:lstStyle/>
          <a:p>
            <a:pPr rtl="0"/>
            <a:endParaRPr lang="de-DE" noProof="0"/>
          </a:p>
        </p:txBody>
      </p:sp>
      <p:sp>
        <p:nvSpPr>
          <p:cNvPr id="6" name="Foliennummernplatzhalter 5"/>
          <p:cNvSpPr>
            <a:spLocks noGrp="1"/>
          </p:cNvSpPr>
          <p:nvPr>
            <p:ph type="sldNum" sz="quarter" idx="12"/>
          </p:nvPr>
        </p:nvSpPr>
        <p:spPr>
          <a:xfrm>
            <a:off x="1003955" y="599230"/>
            <a:ext cx="685800" cy="377684"/>
          </a:xfrm>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813335"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4800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02.03.2024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616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90679" y="1317097"/>
            <a:ext cx="6482366" cy="1415963"/>
          </a:xfrm>
        </p:spPr>
        <p:txBody>
          <a:bodyPr rtlCol="0" anchor="b">
            <a:normAutofit/>
          </a:bodyPr>
          <a:lstStyle>
            <a:lvl1pPr algn="l">
              <a:defRPr sz="2700"/>
            </a:lvl1pPr>
          </a:lstStyle>
          <a:p>
            <a:pPr rtl="0"/>
            <a:r>
              <a:rPr lang="de-DE" noProof="0"/>
              <a:t>Titelmasterformat durch Klicken bearbeiten</a:t>
            </a:r>
          </a:p>
        </p:txBody>
      </p:sp>
      <p:sp>
        <p:nvSpPr>
          <p:cNvPr id="3" name="Textplatzhalter 2"/>
          <p:cNvSpPr>
            <a:spLocks noGrp="1"/>
          </p:cNvSpPr>
          <p:nvPr>
            <p:ph type="body" idx="1" hasCustomPrompt="1"/>
          </p:nvPr>
        </p:nvSpPr>
        <p:spPr>
          <a:xfrm>
            <a:off x="1090679" y="2854647"/>
            <a:ext cx="6472835" cy="759697"/>
          </a:xfrm>
        </p:spPr>
        <p:txBody>
          <a:bodyPr tIns="91440" rtlCol="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02.03.2024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090679" y="2853739"/>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3819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86913" y="603667"/>
            <a:ext cx="7204226" cy="794479"/>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085498" y="1508159"/>
            <a:ext cx="3483864" cy="2586446"/>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4810328" y="1513007"/>
            <a:ext cx="3483864" cy="258114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02.03.2024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8011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85394" y="603123"/>
            <a:ext cx="7205746" cy="79223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085393" y="1514662"/>
            <a:ext cx="3483864" cy="601457"/>
          </a:xfrm>
        </p:spPr>
        <p:txBody>
          <a:bodyPr rtlCol="0"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de-DE" noProof="0"/>
              <a:t>Textmasterformate bearbeiten</a:t>
            </a:r>
          </a:p>
        </p:txBody>
      </p:sp>
      <p:sp>
        <p:nvSpPr>
          <p:cNvPr id="4" name="Inhaltsplatzhalter 3"/>
          <p:cNvSpPr>
            <a:spLocks noGrp="1"/>
          </p:cNvSpPr>
          <p:nvPr>
            <p:ph sz="half" idx="2" hasCustomPrompt="1"/>
          </p:nvPr>
        </p:nvSpPr>
        <p:spPr>
          <a:xfrm>
            <a:off x="1085393" y="2118202"/>
            <a:ext cx="3483864" cy="1983343"/>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4809272" y="1517253"/>
            <a:ext cx="3483864" cy="601678"/>
          </a:xfrm>
        </p:spPr>
        <p:txBody>
          <a:bodyPr rtlCol="0"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de-DE" noProof="0"/>
              <a:t>Textmasterformate bearbeiten</a:t>
            </a:r>
          </a:p>
        </p:txBody>
      </p:sp>
      <p:sp>
        <p:nvSpPr>
          <p:cNvPr id="6" name="Inhaltsplatzhalter 5"/>
          <p:cNvSpPr>
            <a:spLocks noGrp="1"/>
          </p:cNvSpPr>
          <p:nvPr>
            <p:ph sz="quarter" idx="4" hasCustomPrompt="1"/>
          </p:nvPr>
        </p:nvSpPr>
        <p:spPr>
          <a:xfrm>
            <a:off x="4809272" y="2116119"/>
            <a:ext cx="3483864" cy="197802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02.03.2024</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92067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77F4A-B069-5A9B-0005-250CF2CB6EB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35A0FD2-A126-62B6-21C8-7054CDBFDA1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C764142-5CD2-A33F-9435-2D94EA4519C6}"/>
              </a:ext>
            </a:extLst>
          </p:cNvPr>
          <p:cNvSpPr>
            <a:spLocks noGrp="1"/>
          </p:cNvSpPr>
          <p:nvPr>
            <p:ph type="dt" sz="half" idx="10"/>
          </p:nvPr>
        </p:nvSpPr>
        <p:spPr/>
        <p:txBody>
          <a:bodyPr/>
          <a:lstStyle/>
          <a:p>
            <a:fld id="{F90CF211-F7D8-4BE3-B3BA-51AFA0612DED}" type="datetimeFigureOut">
              <a:rPr lang="de-DE" smtClean="0"/>
              <a:t>02.03.2024</a:t>
            </a:fld>
            <a:endParaRPr lang="de-DE"/>
          </a:p>
        </p:txBody>
      </p:sp>
      <p:sp>
        <p:nvSpPr>
          <p:cNvPr id="5" name="Fußzeilenplatzhalter 4">
            <a:extLst>
              <a:ext uri="{FF2B5EF4-FFF2-40B4-BE49-F238E27FC236}">
                <a16:creationId xmlns:a16="http://schemas.microsoft.com/office/drawing/2014/main" id="{B965FB59-A33B-A75F-FBDC-C1DA524E6B6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469501-CD8D-99D5-4C90-B9817DDA20AF}"/>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2225445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02.03.2024</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3707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02.03.2024</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2757889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83504" y="599230"/>
            <a:ext cx="2454824" cy="1685338"/>
          </a:xfrm>
        </p:spPr>
        <p:txBody>
          <a:bodyPr rtlCol="0" anchor="b">
            <a:normAutofit/>
          </a:bodyPr>
          <a:lstStyle>
            <a:lvl1pPr algn="l">
              <a:defRPr sz="1800"/>
            </a:lvl1pPr>
          </a:lstStyle>
          <a:p>
            <a:pPr rtl="0"/>
            <a:r>
              <a:rPr lang="de-DE" noProof="0"/>
              <a:t>Titelmasterformat durch Klicken bearbeiten</a:t>
            </a:r>
          </a:p>
        </p:txBody>
      </p:sp>
      <p:sp>
        <p:nvSpPr>
          <p:cNvPr id="3" name="Inhaltsplatzhalter 2"/>
          <p:cNvSpPr>
            <a:spLocks noGrp="1"/>
          </p:cNvSpPr>
          <p:nvPr>
            <p:ph idx="1" hasCustomPrompt="1"/>
          </p:nvPr>
        </p:nvSpPr>
        <p:spPr>
          <a:xfrm>
            <a:off x="3782785" y="599230"/>
            <a:ext cx="4509353" cy="3494120"/>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083504" y="2404119"/>
            <a:ext cx="2456260" cy="1686136"/>
          </a:xfrm>
        </p:spPr>
        <p:txBody>
          <a:bodyPr rtlCol="0"/>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02.03.2024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086210"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74308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5608041" y="361628"/>
            <a:ext cx="3055900" cy="3861826"/>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088405" y="847135"/>
            <a:ext cx="4149246" cy="1372938"/>
          </a:xfrm>
        </p:spPr>
        <p:txBody>
          <a:bodyPr rtlCol="0" anchor="b">
            <a:normAutofit/>
          </a:bodyPr>
          <a:lstStyle>
            <a:lvl1pPr>
              <a:defRPr sz="24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6093292" y="841907"/>
            <a:ext cx="2093378" cy="2899745"/>
          </a:xfrm>
          <a:solidFill>
            <a:schemeClr val="bg1">
              <a:lumMod val="85000"/>
            </a:schemeClr>
          </a:solidFill>
          <a:ln w="9525" cap="sq">
            <a:noFill/>
            <a:miter lim="800000"/>
          </a:ln>
          <a:effectLst/>
        </p:spPr>
        <p:txBody>
          <a:bodyPr rtlCol="0"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087747" y="2359494"/>
            <a:ext cx="4143303" cy="1502807"/>
          </a:xfrm>
        </p:spPr>
        <p:txBody>
          <a:bodyPr rtlCol="0">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de-DE" noProof="0"/>
              <a:t>Textmasterformate bearbeiten</a:t>
            </a:r>
          </a:p>
        </p:txBody>
      </p:sp>
      <p:sp>
        <p:nvSpPr>
          <p:cNvPr id="5" name="Datumsplatzhalter 4"/>
          <p:cNvSpPr>
            <a:spLocks noGrp="1"/>
          </p:cNvSpPr>
          <p:nvPr>
            <p:ph type="dt" sz="half" idx="10"/>
          </p:nvPr>
        </p:nvSpPr>
        <p:spPr>
          <a:xfrm>
            <a:off x="1085537" y="4102393"/>
            <a:ext cx="4145513" cy="240092"/>
          </a:xfrm>
        </p:spPr>
        <p:txBody>
          <a:bodyPr rtlCol="0"/>
          <a:lstStyle>
            <a:lvl1pPr algn="l">
              <a:defRPr/>
            </a:lvl1pPr>
          </a:lstStyle>
          <a:p>
            <a:pPr rtl="0"/>
            <a:fld id="{F9403C24-036C-4863-B341-1C0BAAE15C60}" type="datetime1">
              <a:rPr lang="de-DE" noProof="0" smtClean="0"/>
              <a:t>02.03.2024</a:t>
            </a:fld>
            <a:endParaRPr lang="de-DE" noProof="0"/>
          </a:p>
        </p:txBody>
      </p:sp>
      <p:sp>
        <p:nvSpPr>
          <p:cNvPr id="6" name="Fußzeilenplatzhalter 5"/>
          <p:cNvSpPr>
            <a:spLocks noGrp="1"/>
          </p:cNvSpPr>
          <p:nvPr>
            <p:ph type="ftr" sz="quarter" idx="11"/>
          </p:nvPr>
        </p:nvSpPr>
        <p:spPr>
          <a:xfrm>
            <a:off x="1085537" y="238981"/>
            <a:ext cx="4155753" cy="240698"/>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085537"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8428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02.03.2024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9426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7079333" y="599230"/>
            <a:ext cx="1211807" cy="3494917"/>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083504" y="599230"/>
            <a:ext cx="5871623" cy="3494917"/>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02.03.2024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7079333" y="599230"/>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7595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750" b="0" i="0">
                <a:solidFill>
                  <a:schemeClr val="tx1"/>
                </a:solidFill>
                <a:latin typeface="Arial"/>
                <a:cs typeface="Arial"/>
              </a:defRPr>
            </a:lvl1pPr>
          </a:lstStyle>
          <a:p>
            <a:pPr marL="9525" defTabSz="685800" fontAlgn="auto">
              <a:spcBef>
                <a:spcPts val="38"/>
              </a:spcBef>
              <a:spcAft>
                <a:spcPts val="0"/>
              </a:spcAft>
              <a:defRPr/>
            </a:pPr>
            <a:r>
              <a:rPr lang="de-DE" spc="-4">
                <a:solidFill>
                  <a:prstClr val="black"/>
                </a:solidFill>
              </a:rPr>
              <a:t>11. Oktober</a:t>
            </a:r>
            <a:r>
              <a:rPr lang="de-DE" spc="8">
                <a:solidFill>
                  <a:prstClr val="black"/>
                </a:solidFill>
              </a:rPr>
              <a:t> </a:t>
            </a:r>
            <a:r>
              <a:rPr lang="de-DE" spc="-4">
                <a:solidFill>
                  <a:prstClr val="black"/>
                </a:solidFill>
              </a:rPr>
              <a:t>2019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85800" fontAlgn="auto">
              <a:spcBef>
                <a:spcPts val="0"/>
              </a:spcBef>
              <a:spcAft>
                <a:spcPts val="0"/>
              </a:spcAft>
              <a:defRPr/>
            </a:pPr>
            <a:fld id="{1D8BD707-D9CF-40AE-B4C6-C98DA3205C09}" type="datetimeFigureOut">
              <a:rPr lang="en-US" smtClean="0">
                <a:solidFill>
                  <a:prstClr val="black">
                    <a:tint val="75000"/>
                  </a:prstClr>
                </a:solidFill>
                <a:latin typeface="Gill Sans MT" panose="020B0502020104020203"/>
                <a:cs typeface="+mn-cs"/>
              </a:rPr>
              <a:pPr defTabSz="685800" fontAlgn="auto">
                <a:spcBef>
                  <a:spcPts val="0"/>
                </a:spcBef>
                <a:spcAft>
                  <a:spcPts val="0"/>
                </a:spcAft>
                <a:defRPr/>
              </a:pPr>
              <a:t>3/2/2024</a:t>
            </a:fld>
            <a:endParaRPr lang="en-US">
              <a:solidFill>
                <a:prstClr val="black">
                  <a:tint val="75000"/>
                </a:prstClr>
              </a:solidFill>
              <a:latin typeface="Gill Sans MT" panose="020B0502020104020203"/>
              <a:cs typeface="+mn-cs"/>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Arial"/>
                <a:cs typeface="Arial"/>
              </a:defRPr>
            </a:lvl1pPr>
          </a:lstStyle>
          <a:p>
            <a:pPr marL="19050" defTabSz="685800" fontAlgn="auto">
              <a:spcBef>
                <a:spcPts val="38"/>
              </a:spcBef>
              <a:spcAft>
                <a:spcPts val="0"/>
              </a:spcAft>
              <a:defRPr/>
            </a:pPr>
            <a:fld id="{81D60167-4931-47E6-BA6A-407CBD079E47}" type="slidenum">
              <a:rPr lang="de-DE" spc="-4" smtClean="0">
                <a:solidFill>
                  <a:prstClr val="black"/>
                </a:solidFill>
              </a:rPr>
              <a:pPr marL="19050" defTabSz="685800" fontAlgn="auto">
                <a:spcBef>
                  <a:spcPts val="38"/>
                </a:spcBef>
                <a:spcAft>
                  <a:spcPts val="0"/>
                </a:spcAft>
                <a:defRPr/>
              </a:pPr>
              <a:t>‹Nr.›</a:t>
            </a:fld>
            <a:r>
              <a:rPr lang="de-DE" spc="-4">
                <a:solidFill>
                  <a:prstClr val="black"/>
                </a:solidFill>
              </a:rPr>
              <a:t>/26 | Digitalisierung im</a:t>
            </a:r>
            <a:r>
              <a:rPr lang="de-DE">
                <a:solidFill>
                  <a:prstClr val="black"/>
                </a:solidFill>
              </a:rPr>
              <a:t> </a:t>
            </a:r>
            <a:r>
              <a:rPr lang="de-DE" spc="-4">
                <a:solidFill>
                  <a:prstClr val="black"/>
                </a:solidFill>
              </a:rPr>
              <a:t>Fremdsprachunterricht</a:t>
            </a:r>
          </a:p>
        </p:txBody>
      </p:sp>
    </p:spTree>
    <p:extLst>
      <p:ext uri="{BB962C8B-B14F-4D97-AF65-F5344CB8AC3E}">
        <p14:creationId xmlns:p14="http://schemas.microsoft.com/office/powerpoint/2010/main" val="365986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B0576-25F6-F73E-BBB9-1AA9A9DA2C5A}"/>
              </a:ext>
            </a:extLst>
          </p:cNvPr>
          <p:cNvSpPr>
            <a:spLocks noGrp="1"/>
          </p:cNvSpPr>
          <p:nvPr>
            <p:ph type="title"/>
          </p:nvPr>
        </p:nvSpPr>
        <p:spPr>
          <a:xfrm>
            <a:off x="623888" y="1282700"/>
            <a:ext cx="7886700" cy="2139950"/>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01F375C-9526-1C9D-44A5-6E2B72AA43F8}"/>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FE16640-BF83-2860-5526-0038CF34D754}"/>
              </a:ext>
            </a:extLst>
          </p:cNvPr>
          <p:cNvSpPr>
            <a:spLocks noGrp="1"/>
          </p:cNvSpPr>
          <p:nvPr>
            <p:ph type="dt" sz="half" idx="10"/>
          </p:nvPr>
        </p:nvSpPr>
        <p:spPr/>
        <p:txBody>
          <a:bodyPr/>
          <a:lstStyle/>
          <a:p>
            <a:fld id="{F90CF211-F7D8-4BE3-B3BA-51AFA0612DED}" type="datetimeFigureOut">
              <a:rPr lang="de-DE" smtClean="0"/>
              <a:t>02.03.2024</a:t>
            </a:fld>
            <a:endParaRPr lang="de-DE"/>
          </a:p>
        </p:txBody>
      </p:sp>
      <p:sp>
        <p:nvSpPr>
          <p:cNvPr id="5" name="Fußzeilenplatzhalter 4">
            <a:extLst>
              <a:ext uri="{FF2B5EF4-FFF2-40B4-BE49-F238E27FC236}">
                <a16:creationId xmlns:a16="http://schemas.microsoft.com/office/drawing/2014/main" id="{2A21DF76-62B0-8753-4B98-8D0AFA53FEF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9415F1E-A3A0-0512-EC5B-D38C3A09BE37}"/>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378397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8A81D-1838-1FB9-787C-61A370819BA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2AD83C2-67D3-31BD-B716-E94AB4AC4A7B}"/>
              </a:ext>
            </a:extLst>
          </p:cNvPr>
          <p:cNvSpPr>
            <a:spLocks noGrp="1"/>
          </p:cNvSpPr>
          <p:nvPr>
            <p:ph sz="half" idx="1"/>
          </p:nvPr>
        </p:nvSpPr>
        <p:spPr>
          <a:xfrm>
            <a:off x="628650" y="1370013"/>
            <a:ext cx="3867150" cy="3262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2310DD0-81B4-5858-75A6-4735B4B9773F}"/>
              </a:ext>
            </a:extLst>
          </p:cNvPr>
          <p:cNvSpPr>
            <a:spLocks noGrp="1"/>
          </p:cNvSpPr>
          <p:nvPr>
            <p:ph sz="half" idx="2"/>
          </p:nvPr>
        </p:nvSpPr>
        <p:spPr>
          <a:xfrm>
            <a:off x="4648200" y="1370013"/>
            <a:ext cx="3867150" cy="3262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7F8A44B-F9CD-5E52-1CED-DA1763D50186}"/>
              </a:ext>
            </a:extLst>
          </p:cNvPr>
          <p:cNvSpPr>
            <a:spLocks noGrp="1"/>
          </p:cNvSpPr>
          <p:nvPr>
            <p:ph type="dt" sz="half" idx="10"/>
          </p:nvPr>
        </p:nvSpPr>
        <p:spPr/>
        <p:txBody>
          <a:bodyPr/>
          <a:lstStyle/>
          <a:p>
            <a:fld id="{F90CF211-F7D8-4BE3-B3BA-51AFA0612DED}" type="datetimeFigureOut">
              <a:rPr lang="de-DE" smtClean="0"/>
              <a:t>02.03.2024</a:t>
            </a:fld>
            <a:endParaRPr lang="de-DE"/>
          </a:p>
        </p:txBody>
      </p:sp>
      <p:sp>
        <p:nvSpPr>
          <p:cNvPr id="6" name="Fußzeilenplatzhalter 5">
            <a:extLst>
              <a:ext uri="{FF2B5EF4-FFF2-40B4-BE49-F238E27FC236}">
                <a16:creationId xmlns:a16="http://schemas.microsoft.com/office/drawing/2014/main" id="{712781EA-58FD-8762-6D86-EB424838AA9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93962A8-5FF9-798E-F22E-425B22D3DD61}"/>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3209708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D05811-F27B-9854-D654-20D4406D78A5}"/>
              </a:ext>
            </a:extLst>
          </p:cNvPr>
          <p:cNvSpPr>
            <a:spLocks noGrp="1"/>
          </p:cNvSpPr>
          <p:nvPr>
            <p:ph type="title"/>
          </p:nvPr>
        </p:nvSpPr>
        <p:spPr>
          <a:xfrm>
            <a:off x="630238" y="274638"/>
            <a:ext cx="7886700" cy="993775"/>
          </a:xfrm>
        </p:spPr>
        <p:txBody>
          <a:bodyPr/>
          <a:lstStyle/>
          <a:p>
            <a:r>
              <a:rPr lang="de-DE"/>
              <a:t>Mastertitelformat bearbeiten</a:t>
            </a:r>
          </a:p>
        </p:txBody>
      </p:sp>
      <p:sp>
        <p:nvSpPr>
          <p:cNvPr id="3" name="Textplatzhalter 2">
            <a:extLst>
              <a:ext uri="{FF2B5EF4-FFF2-40B4-BE49-F238E27FC236}">
                <a16:creationId xmlns:a16="http://schemas.microsoft.com/office/drawing/2014/main" id="{C904A95E-6DA5-DB2E-B87B-491846A36D0D}"/>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3BFF4B4-2446-8343-3C7E-3E2EE1E7F62D}"/>
              </a:ext>
            </a:extLst>
          </p:cNvPr>
          <p:cNvSpPr>
            <a:spLocks noGrp="1"/>
          </p:cNvSpPr>
          <p:nvPr>
            <p:ph sz="half" idx="2"/>
          </p:nvPr>
        </p:nvSpPr>
        <p:spPr>
          <a:xfrm>
            <a:off x="630238" y="1879600"/>
            <a:ext cx="3868737" cy="2762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2A851F0-F6AF-065C-DA97-CF978D71AC5C}"/>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707DB20-1689-2641-3A78-4F390812DCCE}"/>
              </a:ext>
            </a:extLst>
          </p:cNvPr>
          <p:cNvSpPr>
            <a:spLocks noGrp="1"/>
          </p:cNvSpPr>
          <p:nvPr>
            <p:ph sz="quarter" idx="4"/>
          </p:nvPr>
        </p:nvSpPr>
        <p:spPr>
          <a:xfrm>
            <a:off x="4629150" y="1879600"/>
            <a:ext cx="3887788" cy="2762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6925AB6-CB95-DE6F-0739-EAAC18873B4B}"/>
              </a:ext>
            </a:extLst>
          </p:cNvPr>
          <p:cNvSpPr>
            <a:spLocks noGrp="1"/>
          </p:cNvSpPr>
          <p:nvPr>
            <p:ph type="dt" sz="half" idx="10"/>
          </p:nvPr>
        </p:nvSpPr>
        <p:spPr/>
        <p:txBody>
          <a:bodyPr/>
          <a:lstStyle/>
          <a:p>
            <a:fld id="{F90CF211-F7D8-4BE3-B3BA-51AFA0612DED}" type="datetimeFigureOut">
              <a:rPr lang="de-DE" smtClean="0"/>
              <a:t>02.03.2024</a:t>
            </a:fld>
            <a:endParaRPr lang="de-DE"/>
          </a:p>
        </p:txBody>
      </p:sp>
      <p:sp>
        <p:nvSpPr>
          <p:cNvPr id="8" name="Fußzeilenplatzhalter 7">
            <a:extLst>
              <a:ext uri="{FF2B5EF4-FFF2-40B4-BE49-F238E27FC236}">
                <a16:creationId xmlns:a16="http://schemas.microsoft.com/office/drawing/2014/main" id="{7F7DA2D4-082E-C015-FE09-963E2809667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3DDCA10-4064-A6C0-5A8B-CD5AC7CF9CE4}"/>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2813319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A6497-BCFD-93D0-1A16-424F46C819F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C6D9F52-9947-562F-4193-B6A1AB76C1B2}"/>
              </a:ext>
            </a:extLst>
          </p:cNvPr>
          <p:cNvSpPr>
            <a:spLocks noGrp="1"/>
          </p:cNvSpPr>
          <p:nvPr>
            <p:ph type="dt" sz="half" idx="10"/>
          </p:nvPr>
        </p:nvSpPr>
        <p:spPr/>
        <p:txBody>
          <a:bodyPr/>
          <a:lstStyle/>
          <a:p>
            <a:fld id="{F90CF211-F7D8-4BE3-B3BA-51AFA0612DED}" type="datetimeFigureOut">
              <a:rPr lang="de-DE" smtClean="0"/>
              <a:t>02.03.2024</a:t>
            </a:fld>
            <a:endParaRPr lang="de-DE"/>
          </a:p>
        </p:txBody>
      </p:sp>
      <p:sp>
        <p:nvSpPr>
          <p:cNvPr id="4" name="Fußzeilenplatzhalter 3">
            <a:extLst>
              <a:ext uri="{FF2B5EF4-FFF2-40B4-BE49-F238E27FC236}">
                <a16:creationId xmlns:a16="http://schemas.microsoft.com/office/drawing/2014/main" id="{90F9490A-4C3B-509C-01E5-AAEC7D2DDBB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4E0181F-5221-F862-8C97-59E74F1B8898}"/>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378881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6F0E756-2D77-3396-8244-2CC04D1BAB91}"/>
              </a:ext>
            </a:extLst>
          </p:cNvPr>
          <p:cNvSpPr>
            <a:spLocks noGrp="1"/>
          </p:cNvSpPr>
          <p:nvPr>
            <p:ph type="dt" sz="half" idx="10"/>
          </p:nvPr>
        </p:nvSpPr>
        <p:spPr/>
        <p:txBody>
          <a:bodyPr/>
          <a:lstStyle/>
          <a:p>
            <a:fld id="{F90CF211-F7D8-4BE3-B3BA-51AFA0612DED}" type="datetimeFigureOut">
              <a:rPr lang="de-DE" smtClean="0"/>
              <a:t>02.03.2024</a:t>
            </a:fld>
            <a:endParaRPr lang="de-DE"/>
          </a:p>
        </p:txBody>
      </p:sp>
      <p:sp>
        <p:nvSpPr>
          <p:cNvPr id="3" name="Fußzeilenplatzhalter 2">
            <a:extLst>
              <a:ext uri="{FF2B5EF4-FFF2-40B4-BE49-F238E27FC236}">
                <a16:creationId xmlns:a16="http://schemas.microsoft.com/office/drawing/2014/main" id="{505EF4DF-381A-47CB-7822-5A165A11954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E2A9D82-BC3C-D0C0-883D-EE70F61DC5F5}"/>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753806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7CB0AF-F841-4030-6D59-0E7664920B52}"/>
              </a:ext>
            </a:extLst>
          </p:cNvPr>
          <p:cNvSpPr>
            <a:spLocks noGrp="1"/>
          </p:cNvSpPr>
          <p:nvPr>
            <p:ph type="title"/>
          </p:nvPr>
        </p:nvSpPr>
        <p:spPr>
          <a:xfrm>
            <a:off x="630238" y="342900"/>
            <a:ext cx="2949575" cy="120015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95A5AF6-6C2D-97E3-2C63-1511F79AB0EB}"/>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CABD71B-3BC2-A947-C574-747A8AC3643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2964ECB-7083-9290-8098-E994228DBACC}"/>
              </a:ext>
            </a:extLst>
          </p:cNvPr>
          <p:cNvSpPr>
            <a:spLocks noGrp="1"/>
          </p:cNvSpPr>
          <p:nvPr>
            <p:ph type="dt" sz="half" idx="10"/>
          </p:nvPr>
        </p:nvSpPr>
        <p:spPr/>
        <p:txBody>
          <a:bodyPr/>
          <a:lstStyle/>
          <a:p>
            <a:fld id="{F90CF211-F7D8-4BE3-B3BA-51AFA0612DED}" type="datetimeFigureOut">
              <a:rPr lang="de-DE" smtClean="0"/>
              <a:t>02.03.2024</a:t>
            </a:fld>
            <a:endParaRPr lang="de-DE"/>
          </a:p>
        </p:txBody>
      </p:sp>
      <p:sp>
        <p:nvSpPr>
          <p:cNvPr id="6" name="Fußzeilenplatzhalter 5">
            <a:extLst>
              <a:ext uri="{FF2B5EF4-FFF2-40B4-BE49-F238E27FC236}">
                <a16:creationId xmlns:a16="http://schemas.microsoft.com/office/drawing/2014/main" id="{7E66BE48-7CCB-500E-70AC-85D05DE2C38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67A1151-07C5-B064-A38C-1AEB795E004D}"/>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167919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5AF075-6391-59F5-419F-B7CBD11C1240}"/>
              </a:ext>
            </a:extLst>
          </p:cNvPr>
          <p:cNvSpPr>
            <a:spLocks noGrp="1"/>
          </p:cNvSpPr>
          <p:nvPr>
            <p:ph type="title"/>
          </p:nvPr>
        </p:nvSpPr>
        <p:spPr>
          <a:xfrm>
            <a:off x="630238" y="342900"/>
            <a:ext cx="2949575" cy="120015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CA96254-C03C-A38B-F1CE-8B2FDAA38625}"/>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5CDF2D9-7CE5-348D-5DBC-A8680E40786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55A1625-D707-1D85-0F8F-EAD57CBE8DEA}"/>
              </a:ext>
            </a:extLst>
          </p:cNvPr>
          <p:cNvSpPr>
            <a:spLocks noGrp="1"/>
          </p:cNvSpPr>
          <p:nvPr>
            <p:ph type="dt" sz="half" idx="10"/>
          </p:nvPr>
        </p:nvSpPr>
        <p:spPr/>
        <p:txBody>
          <a:bodyPr/>
          <a:lstStyle/>
          <a:p>
            <a:fld id="{F90CF211-F7D8-4BE3-B3BA-51AFA0612DED}" type="datetimeFigureOut">
              <a:rPr lang="de-DE" smtClean="0"/>
              <a:t>02.03.2024</a:t>
            </a:fld>
            <a:endParaRPr lang="de-DE"/>
          </a:p>
        </p:txBody>
      </p:sp>
      <p:sp>
        <p:nvSpPr>
          <p:cNvPr id="6" name="Fußzeilenplatzhalter 5">
            <a:extLst>
              <a:ext uri="{FF2B5EF4-FFF2-40B4-BE49-F238E27FC236}">
                <a16:creationId xmlns:a16="http://schemas.microsoft.com/office/drawing/2014/main" id="{13B66706-9296-0733-2F3E-4A909480AB6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FA85C12-8421-1EB4-4D6B-B39F702498C8}"/>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2533828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3.xml"/><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4.xml"/><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6.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19"/>
          <p:cNvSpPr>
            <a:spLocks noChangeArrowheads="1"/>
          </p:cNvSpPr>
          <p:nvPr userDrawn="1"/>
        </p:nvSpPr>
        <p:spPr bwMode="auto">
          <a:xfrm>
            <a:off x="2373127" y="341475"/>
            <a:ext cx="2430024" cy="12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ts val="1040"/>
              </a:lnSpc>
              <a:defRPr/>
            </a:pPr>
            <a:r>
              <a:rPr lang="de-DE" altLang="de-DE" sz="850" b="1" dirty="0">
                <a:solidFill>
                  <a:schemeClr val="tx2"/>
                </a:solidFill>
              </a:rPr>
              <a:t>LEAD Graduate School &amp; Research Network</a:t>
            </a:r>
          </a:p>
        </p:txBody>
      </p:sp>
      <p:pic>
        <p:nvPicPr>
          <p:cNvPr id="4"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2800" y="257965"/>
            <a:ext cx="1856429" cy="47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3248" y="4463939"/>
            <a:ext cx="1451886" cy="582715"/>
          </a:xfrm>
          <a:prstGeom prst="rect">
            <a:avLst/>
          </a:prstGeom>
        </p:spPr>
      </p:pic>
    </p:spTree>
  </p:cSld>
  <p:clrMap bg1="lt1" tx1="dk1" bg2="lt2" tx2="dk2" accent1="accent1" accent2="accent2" accent3="accent3" accent4="accent4" accent5="accent5" accent6="accent6" hlink="hlink" folHlink="folHlink"/>
  <p:hf hdr="0" ftr="0" dt="0"/>
  <p:txStyles>
    <p:title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bg2"/>
          </a:solidFill>
          <a:latin typeface="Arial" charset="0"/>
        </a:defRPr>
      </a:lvl6pPr>
      <a:lvl7pPr marL="914400" algn="l" rtl="0" eaLnBrk="1" fontAlgn="base" hangingPunct="1">
        <a:spcBef>
          <a:spcPct val="0"/>
        </a:spcBef>
        <a:spcAft>
          <a:spcPct val="0"/>
        </a:spcAft>
        <a:defRPr sz="2400" b="1">
          <a:solidFill>
            <a:schemeClr val="bg2"/>
          </a:solidFill>
          <a:latin typeface="Arial" charset="0"/>
        </a:defRPr>
      </a:lvl7pPr>
      <a:lvl8pPr marL="1371600" algn="l" rtl="0" eaLnBrk="1" fontAlgn="base" hangingPunct="1">
        <a:spcBef>
          <a:spcPct val="0"/>
        </a:spcBef>
        <a:spcAft>
          <a:spcPct val="0"/>
        </a:spcAft>
        <a:defRPr sz="2400" b="1">
          <a:solidFill>
            <a:schemeClr val="bg2"/>
          </a:solidFill>
          <a:latin typeface="Arial" charset="0"/>
        </a:defRPr>
      </a:lvl8pPr>
      <a:lvl9pPr marL="1828800" algn="l" rtl="0" eaLnBrk="1" fontAlgn="base" hangingPunct="1">
        <a:spcBef>
          <a:spcPct val="0"/>
        </a:spcBef>
        <a:spcAft>
          <a:spcPct val="0"/>
        </a:spcAft>
        <a:defRPr sz="2400" b="1">
          <a:solidFill>
            <a:schemeClr val="bg2"/>
          </a:solidFill>
          <a:latin typeface="Arial" charset="0"/>
        </a:defRPr>
      </a:lvl9pPr>
    </p:titleStyle>
    <p:bodyStyle>
      <a:lvl1pPr marL="180975" indent="-180975" algn="l" rtl="0" eaLnBrk="1" fontAlgn="base" hangingPunct="1">
        <a:lnSpc>
          <a:spcPct val="110000"/>
        </a:lnSpc>
        <a:spcBef>
          <a:spcPct val="0"/>
        </a:spcBef>
        <a:spcAft>
          <a:spcPct val="0"/>
        </a:spcAft>
        <a:buChar char="•"/>
        <a:defRPr sz="2000">
          <a:solidFill>
            <a:schemeClr val="tx1"/>
          </a:solidFill>
          <a:latin typeface="+mn-lt"/>
          <a:ea typeface="+mn-ea"/>
          <a:cs typeface="+mn-cs"/>
        </a:defRPr>
      </a:lvl1pPr>
      <a:lvl2pPr marL="541338" indent="-180975" algn="l" rtl="0" eaLnBrk="1" fontAlgn="base" hangingPunct="1">
        <a:lnSpc>
          <a:spcPct val="110000"/>
        </a:lnSpc>
        <a:spcBef>
          <a:spcPct val="0"/>
        </a:spcBef>
        <a:spcAft>
          <a:spcPct val="0"/>
        </a:spcAft>
        <a:buSzPct val="80000"/>
        <a:buChar char="-"/>
        <a:defRPr sz="2000">
          <a:solidFill>
            <a:schemeClr val="tx1"/>
          </a:solidFill>
          <a:latin typeface="+mn-lt"/>
        </a:defRPr>
      </a:lvl2pPr>
      <a:lvl3pPr marL="895350" indent="-174625" algn="l" rtl="0" eaLnBrk="1" fontAlgn="base" hangingPunct="1">
        <a:lnSpc>
          <a:spcPct val="110000"/>
        </a:lnSpc>
        <a:spcBef>
          <a:spcPct val="0"/>
        </a:spcBef>
        <a:spcAft>
          <a:spcPct val="0"/>
        </a:spcAft>
        <a:buFont typeface="Wingdings" pitchFamily="2" charset="2"/>
        <a:buChar char="§"/>
        <a:defRPr sz="1400">
          <a:solidFill>
            <a:schemeClr val="tx1"/>
          </a:solidFill>
          <a:latin typeface="+mn-lt"/>
        </a:defRPr>
      </a:lvl3pPr>
      <a:lvl4pPr marL="1260475" indent="-185738" algn="l" rtl="0" eaLnBrk="1" fontAlgn="base" hangingPunct="1">
        <a:lnSpc>
          <a:spcPct val="110000"/>
        </a:lnSpc>
        <a:spcBef>
          <a:spcPct val="0"/>
        </a:spcBef>
        <a:spcAft>
          <a:spcPct val="0"/>
        </a:spcAft>
        <a:buChar char="•"/>
        <a:defRPr sz="1200">
          <a:solidFill>
            <a:schemeClr val="tx1"/>
          </a:solidFill>
          <a:latin typeface="+mn-lt"/>
        </a:defRPr>
      </a:lvl4pPr>
      <a:lvl5pPr marL="1622425" indent="-182563" algn="l" rtl="0" eaLnBrk="1" fontAlgn="base" hangingPunct="1">
        <a:lnSpc>
          <a:spcPct val="110000"/>
        </a:lnSpc>
        <a:spcBef>
          <a:spcPct val="0"/>
        </a:spcBef>
        <a:spcAft>
          <a:spcPct val="0"/>
        </a:spcAft>
        <a:buChar char="-"/>
        <a:defRPr sz="1200">
          <a:solidFill>
            <a:schemeClr val="tx1"/>
          </a:solidFill>
          <a:latin typeface="+mn-lt"/>
        </a:defRPr>
      </a:lvl5pPr>
      <a:lvl6pPr marL="2079625" indent="-182563" algn="l" rtl="0" eaLnBrk="1" fontAlgn="base" hangingPunct="1">
        <a:lnSpc>
          <a:spcPct val="110000"/>
        </a:lnSpc>
        <a:spcBef>
          <a:spcPct val="0"/>
        </a:spcBef>
        <a:spcAft>
          <a:spcPct val="0"/>
        </a:spcAft>
        <a:buChar char="-"/>
        <a:defRPr sz="1200">
          <a:solidFill>
            <a:schemeClr val="tx1"/>
          </a:solidFill>
          <a:latin typeface="+mn-lt"/>
        </a:defRPr>
      </a:lvl6pPr>
      <a:lvl7pPr marL="2536825" indent="-182563" algn="l" rtl="0" eaLnBrk="1" fontAlgn="base" hangingPunct="1">
        <a:lnSpc>
          <a:spcPct val="110000"/>
        </a:lnSpc>
        <a:spcBef>
          <a:spcPct val="0"/>
        </a:spcBef>
        <a:spcAft>
          <a:spcPct val="0"/>
        </a:spcAft>
        <a:buChar char="-"/>
        <a:defRPr sz="1200">
          <a:solidFill>
            <a:schemeClr val="tx1"/>
          </a:solidFill>
          <a:latin typeface="+mn-lt"/>
        </a:defRPr>
      </a:lvl7pPr>
      <a:lvl8pPr marL="2994025" indent="-182563" algn="l" rtl="0" eaLnBrk="1" fontAlgn="base" hangingPunct="1">
        <a:lnSpc>
          <a:spcPct val="110000"/>
        </a:lnSpc>
        <a:spcBef>
          <a:spcPct val="0"/>
        </a:spcBef>
        <a:spcAft>
          <a:spcPct val="0"/>
        </a:spcAft>
        <a:buChar char="-"/>
        <a:defRPr sz="1200">
          <a:solidFill>
            <a:schemeClr val="tx1"/>
          </a:solidFill>
          <a:latin typeface="+mn-lt"/>
        </a:defRPr>
      </a:lvl8pPr>
      <a:lvl9pPr marL="3451225" indent="-182563" algn="l" rtl="0" eaLnBrk="1" fontAlgn="base" hangingPunct="1">
        <a:lnSpc>
          <a:spcPct val="110000"/>
        </a:lnSpc>
        <a:spcBef>
          <a:spcPct val="0"/>
        </a:spcBef>
        <a:spcAft>
          <a:spcPct val="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15AFB1E-C182-7D6F-C1A1-ABE2805F99EF}"/>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53F5CB9-53A6-8455-FD7E-6E93AF196CA8}"/>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3DCB2E-6C71-159B-E7D4-8269CA08AC24}"/>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90CF211-F7D8-4BE3-B3BA-51AFA0612DED}" type="datetimeFigureOut">
              <a:rPr lang="de-DE" smtClean="0"/>
              <a:t>02.03.2024</a:t>
            </a:fld>
            <a:endParaRPr lang="de-DE"/>
          </a:p>
        </p:txBody>
      </p:sp>
      <p:sp>
        <p:nvSpPr>
          <p:cNvPr id="5" name="Fußzeilenplatzhalter 4">
            <a:extLst>
              <a:ext uri="{FF2B5EF4-FFF2-40B4-BE49-F238E27FC236}">
                <a16:creationId xmlns:a16="http://schemas.microsoft.com/office/drawing/2014/main" id="{D163F7C9-6685-0C08-8ECE-C9E40601CADE}"/>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84716E3-62B9-A450-CAC4-269E7A4F7B99}"/>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D33AECE-DA20-41AC-9B51-763444581625}" type="slidenum">
              <a:rPr lang="de-DE" smtClean="0"/>
              <a:t>‹Nr.›</a:t>
            </a:fld>
            <a:endParaRPr lang="de-DE"/>
          </a:p>
        </p:txBody>
      </p:sp>
    </p:spTree>
    <p:extLst>
      <p:ext uri="{BB962C8B-B14F-4D97-AF65-F5344CB8AC3E}">
        <p14:creationId xmlns:p14="http://schemas.microsoft.com/office/powerpoint/2010/main" val="1959759587"/>
      </p:ext>
    </p:extLst>
  </p:cSld>
  <p:clrMap bg1="lt1" tx1="dk1" bg2="lt2" tx2="dk2" accent1="accent1" accent2="accent2" accent3="accent3" accent4="accent4" accent5="accent5" accent6="accent6" hlink="hlink" folHlink="folHlink"/>
  <p:sldLayoutIdLst>
    <p:sldLayoutId id="2147485965" r:id="rId1"/>
    <p:sldLayoutId id="2147485966" r:id="rId2"/>
    <p:sldLayoutId id="2147485967" r:id="rId3"/>
    <p:sldLayoutId id="2147485968" r:id="rId4"/>
    <p:sldLayoutId id="2147485969" r:id="rId5"/>
    <p:sldLayoutId id="2147485970" r:id="rId6"/>
    <p:sldLayoutId id="2147485971" r:id="rId7"/>
    <p:sldLayoutId id="2147485972" r:id="rId8"/>
    <p:sldLayoutId id="2147485973" r:id="rId9"/>
    <p:sldLayoutId id="2147485974" r:id="rId10"/>
    <p:sldLayoutId id="21474859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148" y="158284"/>
            <a:ext cx="1153186" cy="29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563166"/>
            <a:ext cx="9144000"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Line 8"/>
          <p:cNvSpPr>
            <a:spLocks noChangeShapeType="1"/>
          </p:cNvSpPr>
          <p:nvPr userDrawn="1"/>
        </p:nvSpPr>
        <p:spPr bwMode="auto">
          <a:xfrm>
            <a:off x="5950" y="590964"/>
            <a:ext cx="9145987" cy="0"/>
          </a:xfrm>
          <a:prstGeom prst="line">
            <a:avLst/>
          </a:prstGeom>
          <a:noFill/>
          <a:ln w="9525">
            <a:solidFill>
              <a:schemeClr val="accent2">
                <a:alpha val="89803"/>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 name="Line 8"/>
          <p:cNvSpPr>
            <a:spLocks noChangeShapeType="1"/>
          </p:cNvSpPr>
          <p:nvPr userDrawn="1"/>
        </p:nvSpPr>
        <p:spPr bwMode="auto">
          <a:xfrm>
            <a:off x="7938" y="4856560"/>
            <a:ext cx="9144000" cy="0"/>
          </a:xfrm>
          <a:prstGeom prst="line">
            <a:avLst/>
          </a:prstGeom>
          <a:noFill/>
          <a:ln w="9525">
            <a:solidFill>
              <a:srgbClr val="CBCBC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 name="Foliennummernplatzhalter 3"/>
          <p:cNvSpPr txBox="1">
            <a:spLocks/>
          </p:cNvSpPr>
          <p:nvPr userDrawn="1"/>
        </p:nvSpPr>
        <p:spPr bwMode="auto">
          <a:xfrm>
            <a:off x="8015294" y="4937361"/>
            <a:ext cx="8413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r" eaLnBrk="1" hangingPunct="1">
              <a:defRPr/>
            </a:pPr>
            <a:r>
              <a:rPr lang="de-DE" altLang="de-DE" sz="700" dirty="0">
                <a:solidFill>
                  <a:srgbClr val="000000"/>
                </a:solidFill>
              </a:rPr>
              <a:t> |  </a:t>
            </a:r>
            <a:fld id="{C1E581F2-1995-439C-B81E-3800D8B6B2B1}" type="slidenum">
              <a:rPr lang="de-DE" altLang="de-DE" sz="700" smtClean="0">
                <a:solidFill>
                  <a:srgbClr val="000000"/>
                </a:solidFill>
              </a:rPr>
              <a:pPr algn="r" eaLnBrk="1" hangingPunct="1">
                <a:defRPr/>
              </a:pPr>
              <a:t>‹Nr.›</a:t>
            </a:fld>
            <a:endParaRPr lang="de-DE" altLang="de-DE" sz="700"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5959" r:id="rId1"/>
  </p:sldLayoutIdLst>
  <p:hf hdr="0" ft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bg2"/>
          </a:solidFill>
          <a:latin typeface="Arial" charset="0"/>
        </a:defRPr>
      </a:lvl6pPr>
      <a:lvl7pPr marL="914400" algn="l" rtl="0" eaLnBrk="1" fontAlgn="base" hangingPunct="1">
        <a:spcBef>
          <a:spcPct val="0"/>
        </a:spcBef>
        <a:spcAft>
          <a:spcPct val="0"/>
        </a:spcAft>
        <a:defRPr sz="2400" b="1">
          <a:solidFill>
            <a:schemeClr val="bg2"/>
          </a:solidFill>
          <a:latin typeface="Arial" charset="0"/>
        </a:defRPr>
      </a:lvl7pPr>
      <a:lvl8pPr marL="1371600" algn="l" rtl="0" eaLnBrk="1" fontAlgn="base" hangingPunct="1">
        <a:spcBef>
          <a:spcPct val="0"/>
        </a:spcBef>
        <a:spcAft>
          <a:spcPct val="0"/>
        </a:spcAft>
        <a:defRPr sz="2400" b="1">
          <a:solidFill>
            <a:schemeClr val="bg2"/>
          </a:solidFill>
          <a:latin typeface="Arial" charset="0"/>
        </a:defRPr>
      </a:lvl8pPr>
      <a:lvl9pPr marL="1828800" algn="l" rtl="0" eaLnBrk="1" fontAlgn="base" hangingPunct="1">
        <a:spcBef>
          <a:spcPct val="0"/>
        </a:spcBef>
        <a:spcAft>
          <a:spcPct val="0"/>
        </a:spcAft>
        <a:defRPr sz="2400" b="1">
          <a:solidFill>
            <a:schemeClr val="bg2"/>
          </a:solidFill>
          <a:latin typeface="Arial" charset="0"/>
        </a:defRPr>
      </a:lvl9pPr>
    </p:titleStyle>
    <p:bodyStyle>
      <a:lvl1pPr marL="180975" indent="-180975" algn="l" rtl="0" eaLnBrk="0" fontAlgn="base" hangingPunct="0">
        <a:lnSpc>
          <a:spcPct val="110000"/>
        </a:lnSpc>
        <a:spcBef>
          <a:spcPct val="0"/>
        </a:spcBef>
        <a:spcAft>
          <a:spcPct val="0"/>
        </a:spcAft>
        <a:buChar char="•"/>
        <a:defRPr sz="2000">
          <a:solidFill>
            <a:schemeClr val="tx1"/>
          </a:solidFill>
          <a:latin typeface="+mn-lt"/>
          <a:ea typeface="+mn-ea"/>
          <a:cs typeface="+mn-cs"/>
        </a:defRPr>
      </a:lvl1pPr>
      <a:lvl2pPr marL="541338" indent="-180975" algn="l" rtl="0" eaLnBrk="0" fontAlgn="base" hangingPunct="0">
        <a:lnSpc>
          <a:spcPct val="110000"/>
        </a:lnSpc>
        <a:spcBef>
          <a:spcPct val="0"/>
        </a:spcBef>
        <a:spcAft>
          <a:spcPct val="0"/>
        </a:spcAft>
        <a:buSzPct val="80000"/>
        <a:buChar char="-"/>
        <a:defRPr sz="2000">
          <a:solidFill>
            <a:schemeClr val="tx1"/>
          </a:solidFill>
          <a:latin typeface="+mn-lt"/>
        </a:defRPr>
      </a:lvl2pPr>
      <a:lvl3pPr marL="895350" indent="-174625" algn="l" rtl="0" eaLnBrk="0" fontAlgn="base" hangingPunct="0">
        <a:lnSpc>
          <a:spcPct val="110000"/>
        </a:lnSpc>
        <a:spcBef>
          <a:spcPct val="0"/>
        </a:spcBef>
        <a:spcAft>
          <a:spcPct val="0"/>
        </a:spcAft>
        <a:buFont typeface="Wingdings" pitchFamily="2" charset="2"/>
        <a:buChar char="§"/>
        <a:defRPr sz="1400">
          <a:solidFill>
            <a:schemeClr val="tx1"/>
          </a:solidFill>
          <a:latin typeface="+mn-lt"/>
        </a:defRPr>
      </a:lvl3pPr>
      <a:lvl4pPr marL="1260475" indent="-185738" algn="l" rtl="0" eaLnBrk="0" fontAlgn="base" hangingPunct="0">
        <a:lnSpc>
          <a:spcPct val="110000"/>
        </a:lnSpc>
        <a:spcBef>
          <a:spcPct val="0"/>
        </a:spcBef>
        <a:spcAft>
          <a:spcPct val="0"/>
        </a:spcAft>
        <a:buChar char="•"/>
        <a:defRPr sz="1200">
          <a:solidFill>
            <a:schemeClr val="tx1"/>
          </a:solidFill>
          <a:latin typeface="+mn-lt"/>
        </a:defRPr>
      </a:lvl4pPr>
      <a:lvl5pPr marL="1622425" indent="-182563" algn="l" rtl="0" eaLnBrk="0" fontAlgn="base" hangingPunct="0">
        <a:lnSpc>
          <a:spcPct val="110000"/>
        </a:lnSpc>
        <a:spcBef>
          <a:spcPct val="0"/>
        </a:spcBef>
        <a:spcAft>
          <a:spcPct val="0"/>
        </a:spcAft>
        <a:buChar char="-"/>
        <a:defRPr sz="1200">
          <a:solidFill>
            <a:schemeClr val="tx1"/>
          </a:solidFill>
          <a:latin typeface="+mn-lt"/>
        </a:defRPr>
      </a:lvl5pPr>
      <a:lvl6pPr marL="2079625" indent="-182563" algn="l" rtl="0" eaLnBrk="1" fontAlgn="base" hangingPunct="1">
        <a:lnSpc>
          <a:spcPct val="110000"/>
        </a:lnSpc>
        <a:spcBef>
          <a:spcPct val="0"/>
        </a:spcBef>
        <a:spcAft>
          <a:spcPct val="0"/>
        </a:spcAft>
        <a:buChar char="-"/>
        <a:defRPr sz="1200">
          <a:solidFill>
            <a:schemeClr val="tx1"/>
          </a:solidFill>
          <a:latin typeface="+mn-lt"/>
        </a:defRPr>
      </a:lvl6pPr>
      <a:lvl7pPr marL="2536825" indent="-182563" algn="l" rtl="0" eaLnBrk="1" fontAlgn="base" hangingPunct="1">
        <a:lnSpc>
          <a:spcPct val="110000"/>
        </a:lnSpc>
        <a:spcBef>
          <a:spcPct val="0"/>
        </a:spcBef>
        <a:spcAft>
          <a:spcPct val="0"/>
        </a:spcAft>
        <a:buChar char="-"/>
        <a:defRPr sz="1200">
          <a:solidFill>
            <a:schemeClr val="tx1"/>
          </a:solidFill>
          <a:latin typeface="+mn-lt"/>
        </a:defRPr>
      </a:lvl7pPr>
      <a:lvl8pPr marL="2994025" indent="-182563" algn="l" rtl="0" eaLnBrk="1" fontAlgn="base" hangingPunct="1">
        <a:lnSpc>
          <a:spcPct val="110000"/>
        </a:lnSpc>
        <a:spcBef>
          <a:spcPct val="0"/>
        </a:spcBef>
        <a:spcAft>
          <a:spcPct val="0"/>
        </a:spcAft>
        <a:buChar char="-"/>
        <a:defRPr sz="1200">
          <a:solidFill>
            <a:schemeClr val="tx1"/>
          </a:solidFill>
          <a:latin typeface="+mn-lt"/>
        </a:defRPr>
      </a:lvl8pPr>
      <a:lvl9pPr marL="3451225" indent="-182563" algn="l" rtl="0" eaLnBrk="1" fontAlgn="base" hangingPunct="1">
        <a:lnSpc>
          <a:spcPct val="110000"/>
        </a:lnSpc>
        <a:spcBef>
          <a:spcPct val="0"/>
        </a:spcBef>
        <a:spcAft>
          <a:spcPct val="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148" y="158284"/>
            <a:ext cx="1153186" cy="29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563166"/>
            <a:ext cx="9144000"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Line 8"/>
          <p:cNvSpPr>
            <a:spLocks noChangeShapeType="1"/>
          </p:cNvSpPr>
          <p:nvPr userDrawn="1"/>
        </p:nvSpPr>
        <p:spPr bwMode="auto">
          <a:xfrm>
            <a:off x="5950" y="590964"/>
            <a:ext cx="9145987" cy="0"/>
          </a:xfrm>
          <a:prstGeom prst="line">
            <a:avLst/>
          </a:prstGeom>
          <a:noFill/>
          <a:ln w="9525">
            <a:solidFill>
              <a:schemeClr val="accent2">
                <a:alpha val="89803"/>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20" name="Grafik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37474" y="4615688"/>
            <a:ext cx="1118525" cy="448922"/>
          </a:xfrm>
          <a:prstGeom prst="rect">
            <a:avLst/>
          </a:prstGeom>
        </p:spPr>
      </p:pic>
      <p:sp>
        <p:nvSpPr>
          <p:cNvPr id="21" name="Line 8"/>
          <p:cNvSpPr>
            <a:spLocks noChangeShapeType="1"/>
          </p:cNvSpPr>
          <p:nvPr userDrawn="1"/>
        </p:nvSpPr>
        <p:spPr bwMode="auto">
          <a:xfrm>
            <a:off x="8236324" y="4688460"/>
            <a:ext cx="907676" cy="0"/>
          </a:xfrm>
          <a:prstGeom prst="line">
            <a:avLst/>
          </a:prstGeom>
          <a:noFill/>
          <a:ln w="9525">
            <a:solidFill>
              <a:srgbClr val="CBCBC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 name="Line 8"/>
          <p:cNvSpPr>
            <a:spLocks noChangeShapeType="1"/>
          </p:cNvSpPr>
          <p:nvPr userDrawn="1"/>
        </p:nvSpPr>
        <p:spPr bwMode="auto">
          <a:xfrm>
            <a:off x="7938" y="4688460"/>
            <a:ext cx="7764462" cy="0"/>
          </a:xfrm>
          <a:prstGeom prst="line">
            <a:avLst/>
          </a:prstGeom>
          <a:noFill/>
          <a:ln w="9525">
            <a:solidFill>
              <a:srgbClr val="CBCBC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100758972"/>
      </p:ext>
    </p:extLst>
  </p:cSld>
  <p:clrMap bg1="lt1" tx1="dk1" bg2="lt2" tx2="dk2" accent1="accent1" accent2="accent2" accent3="accent3" accent4="accent4" accent5="accent5" accent6="accent6" hlink="hlink" folHlink="folHlink"/>
  <p:sldLayoutIdLst>
    <p:sldLayoutId id="2147485961" r:id="rId1"/>
  </p:sldLayoutIdLst>
  <p:hf hdr="0" ft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bg2"/>
          </a:solidFill>
          <a:latin typeface="Arial" charset="0"/>
        </a:defRPr>
      </a:lvl6pPr>
      <a:lvl7pPr marL="914400" algn="l" rtl="0" eaLnBrk="1" fontAlgn="base" hangingPunct="1">
        <a:spcBef>
          <a:spcPct val="0"/>
        </a:spcBef>
        <a:spcAft>
          <a:spcPct val="0"/>
        </a:spcAft>
        <a:defRPr sz="2400" b="1">
          <a:solidFill>
            <a:schemeClr val="bg2"/>
          </a:solidFill>
          <a:latin typeface="Arial" charset="0"/>
        </a:defRPr>
      </a:lvl7pPr>
      <a:lvl8pPr marL="1371600" algn="l" rtl="0" eaLnBrk="1" fontAlgn="base" hangingPunct="1">
        <a:spcBef>
          <a:spcPct val="0"/>
        </a:spcBef>
        <a:spcAft>
          <a:spcPct val="0"/>
        </a:spcAft>
        <a:defRPr sz="2400" b="1">
          <a:solidFill>
            <a:schemeClr val="bg2"/>
          </a:solidFill>
          <a:latin typeface="Arial" charset="0"/>
        </a:defRPr>
      </a:lvl8pPr>
      <a:lvl9pPr marL="1828800" algn="l" rtl="0" eaLnBrk="1" fontAlgn="base" hangingPunct="1">
        <a:spcBef>
          <a:spcPct val="0"/>
        </a:spcBef>
        <a:spcAft>
          <a:spcPct val="0"/>
        </a:spcAft>
        <a:defRPr sz="2400" b="1">
          <a:solidFill>
            <a:schemeClr val="bg2"/>
          </a:solidFill>
          <a:latin typeface="Arial" charset="0"/>
        </a:defRPr>
      </a:lvl9pPr>
    </p:titleStyle>
    <p:bodyStyle>
      <a:lvl1pPr marL="180975" indent="-180975" algn="l" rtl="0" eaLnBrk="0" fontAlgn="base" hangingPunct="0">
        <a:lnSpc>
          <a:spcPct val="110000"/>
        </a:lnSpc>
        <a:spcBef>
          <a:spcPct val="0"/>
        </a:spcBef>
        <a:spcAft>
          <a:spcPct val="0"/>
        </a:spcAft>
        <a:buChar char="•"/>
        <a:defRPr sz="2000">
          <a:solidFill>
            <a:schemeClr val="tx1"/>
          </a:solidFill>
          <a:latin typeface="+mn-lt"/>
          <a:ea typeface="+mn-ea"/>
          <a:cs typeface="+mn-cs"/>
        </a:defRPr>
      </a:lvl1pPr>
      <a:lvl2pPr marL="541338" indent="-180975" algn="l" rtl="0" eaLnBrk="0" fontAlgn="base" hangingPunct="0">
        <a:lnSpc>
          <a:spcPct val="110000"/>
        </a:lnSpc>
        <a:spcBef>
          <a:spcPct val="0"/>
        </a:spcBef>
        <a:spcAft>
          <a:spcPct val="0"/>
        </a:spcAft>
        <a:buSzPct val="80000"/>
        <a:buChar char="-"/>
        <a:defRPr sz="2000">
          <a:solidFill>
            <a:schemeClr val="tx1"/>
          </a:solidFill>
          <a:latin typeface="+mn-lt"/>
        </a:defRPr>
      </a:lvl2pPr>
      <a:lvl3pPr marL="895350" indent="-174625" algn="l" rtl="0" eaLnBrk="0" fontAlgn="base" hangingPunct="0">
        <a:lnSpc>
          <a:spcPct val="110000"/>
        </a:lnSpc>
        <a:spcBef>
          <a:spcPct val="0"/>
        </a:spcBef>
        <a:spcAft>
          <a:spcPct val="0"/>
        </a:spcAft>
        <a:buFont typeface="Wingdings" pitchFamily="2" charset="2"/>
        <a:buChar char="§"/>
        <a:defRPr sz="1400">
          <a:solidFill>
            <a:schemeClr val="tx1"/>
          </a:solidFill>
          <a:latin typeface="+mn-lt"/>
        </a:defRPr>
      </a:lvl3pPr>
      <a:lvl4pPr marL="1260475" indent="-185738" algn="l" rtl="0" eaLnBrk="0" fontAlgn="base" hangingPunct="0">
        <a:lnSpc>
          <a:spcPct val="110000"/>
        </a:lnSpc>
        <a:spcBef>
          <a:spcPct val="0"/>
        </a:spcBef>
        <a:spcAft>
          <a:spcPct val="0"/>
        </a:spcAft>
        <a:buChar char="•"/>
        <a:defRPr sz="1200">
          <a:solidFill>
            <a:schemeClr val="tx1"/>
          </a:solidFill>
          <a:latin typeface="+mn-lt"/>
        </a:defRPr>
      </a:lvl4pPr>
      <a:lvl5pPr marL="1622425" indent="-182563" algn="l" rtl="0" eaLnBrk="0" fontAlgn="base" hangingPunct="0">
        <a:lnSpc>
          <a:spcPct val="110000"/>
        </a:lnSpc>
        <a:spcBef>
          <a:spcPct val="0"/>
        </a:spcBef>
        <a:spcAft>
          <a:spcPct val="0"/>
        </a:spcAft>
        <a:buChar char="-"/>
        <a:defRPr sz="1200">
          <a:solidFill>
            <a:schemeClr val="tx1"/>
          </a:solidFill>
          <a:latin typeface="+mn-lt"/>
        </a:defRPr>
      </a:lvl5pPr>
      <a:lvl6pPr marL="2079625" indent="-182563" algn="l" rtl="0" eaLnBrk="1" fontAlgn="base" hangingPunct="1">
        <a:lnSpc>
          <a:spcPct val="110000"/>
        </a:lnSpc>
        <a:spcBef>
          <a:spcPct val="0"/>
        </a:spcBef>
        <a:spcAft>
          <a:spcPct val="0"/>
        </a:spcAft>
        <a:buChar char="-"/>
        <a:defRPr sz="1200">
          <a:solidFill>
            <a:schemeClr val="tx1"/>
          </a:solidFill>
          <a:latin typeface="+mn-lt"/>
        </a:defRPr>
      </a:lvl6pPr>
      <a:lvl7pPr marL="2536825" indent="-182563" algn="l" rtl="0" eaLnBrk="1" fontAlgn="base" hangingPunct="1">
        <a:lnSpc>
          <a:spcPct val="110000"/>
        </a:lnSpc>
        <a:spcBef>
          <a:spcPct val="0"/>
        </a:spcBef>
        <a:spcAft>
          <a:spcPct val="0"/>
        </a:spcAft>
        <a:buChar char="-"/>
        <a:defRPr sz="1200">
          <a:solidFill>
            <a:schemeClr val="tx1"/>
          </a:solidFill>
          <a:latin typeface="+mn-lt"/>
        </a:defRPr>
      </a:lvl7pPr>
      <a:lvl8pPr marL="2994025" indent="-182563" algn="l" rtl="0" eaLnBrk="1" fontAlgn="base" hangingPunct="1">
        <a:lnSpc>
          <a:spcPct val="110000"/>
        </a:lnSpc>
        <a:spcBef>
          <a:spcPct val="0"/>
        </a:spcBef>
        <a:spcAft>
          <a:spcPct val="0"/>
        </a:spcAft>
        <a:buChar char="-"/>
        <a:defRPr sz="1200">
          <a:solidFill>
            <a:schemeClr val="tx1"/>
          </a:solidFill>
          <a:latin typeface="+mn-lt"/>
        </a:defRPr>
      </a:lvl8pPr>
      <a:lvl9pPr marL="3451225" indent="-182563" algn="l" rtl="0" eaLnBrk="1" fontAlgn="base" hangingPunct="1">
        <a:lnSpc>
          <a:spcPct val="110000"/>
        </a:lnSpc>
        <a:spcBef>
          <a:spcPct val="0"/>
        </a:spcBef>
        <a:spcAft>
          <a:spcPct val="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19"/>
          <p:cNvSpPr>
            <a:spLocks noChangeArrowheads="1"/>
          </p:cNvSpPr>
          <p:nvPr userDrawn="1"/>
        </p:nvSpPr>
        <p:spPr bwMode="auto">
          <a:xfrm>
            <a:off x="1570552" y="217989"/>
            <a:ext cx="243002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ts val="640"/>
              </a:lnSpc>
              <a:defRPr/>
            </a:pPr>
            <a:r>
              <a:rPr lang="de-DE" altLang="de-DE" sz="525" b="1" dirty="0">
                <a:solidFill>
                  <a:schemeClr val="tx2"/>
                </a:solidFill>
              </a:rPr>
              <a:t>LEAD Graduate School &amp; Research Network</a:t>
            </a:r>
          </a:p>
        </p:txBody>
      </p:sp>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148" y="158284"/>
            <a:ext cx="1153186" cy="29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563166"/>
            <a:ext cx="9144000"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Line 8"/>
          <p:cNvSpPr>
            <a:spLocks noChangeShapeType="1"/>
          </p:cNvSpPr>
          <p:nvPr userDrawn="1"/>
        </p:nvSpPr>
        <p:spPr bwMode="auto">
          <a:xfrm>
            <a:off x="5950" y="590964"/>
            <a:ext cx="9145987" cy="0"/>
          </a:xfrm>
          <a:prstGeom prst="line">
            <a:avLst/>
          </a:prstGeom>
          <a:noFill/>
          <a:ln w="9525">
            <a:solidFill>
              <a:schemeClr val="accent2">
                <a:alpha val="89803"/>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20" name="Grafik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37474" y="4615688"/>
            <a:ext cx="1118525" cy="448922"/>
          </a:xfrm>
          <a:prstGeom prst="rect">
            <a:avLst/>
          </a:prstGeom>
        </p:spPr>
      </p:pic>
      <p:sp>
        <p:nvSpPr>
          <p:cNvPr id="21" name="Line 8"/>
          <p:cNvSpPr>
            <a:spLocks noChangeShapeType="1"/>
          </p:cNvSpPr>
          <p:nvPr userDrawn="1"/>
        </p:nvSpPr>
        <p:spPr bwMode="auto">
          <a:xfrm>
            <a:off x="8236324" y="4688460"/>
            <a:ext cx="907676" cy="0"/>
          </a:xfrm>
          <a:prstGeom prst="line">
            <a:avLst/>
          </a:prstGeom>
          <a:noFill/>
          <a:ln w="9525">
            <a:solidFill>
              <a:srgbClr val="CBCBC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 name="Line 8"/>
          <p:cNvSpPr>
            <a:spLocks noChangeShapeType="1"/>
          </p:cNvSpPr>
          <p:nvPr userDrawn="1"/>
        </p:nvSpPr>
        <p:spPr bwMode="auto">
          <a:xfrm>
            <a:off x="7938" y="4688460"/>
            <a:ext cx="7764462" cy="0"/>
          </a:xfrm>
          <a:prstGeom prst="line">
            <a:avLst/>
          </a:prstGeom>
          <a:noFill/>
          <a:ln w="9525">
            <a:solidFill>
              <a:srgbClr val="CBCBC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837663561"/>
      </p:ext>
    </p:extLst>
  </p:cSld>
  <p:clrMap bg1="lt1" tx1="dk1" bg2="lt2" tx2="dk2" accent1="accent1" accent2="accent2" accent3="accent3" accent4="accent4" accent5="accent5" accent6="accent6" hlink="hlink" folHlink="folHlink"/>
  <p:sldLayoutIdLst>
    <p:sldLayoutId id="2147485963" r:id="rId1"/>
  </p:sldLayoutIdLst>
  <p:hf hdr="0" ft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bg2"/>
          </a:solidFill>
          <a:latin typeface="Arial" charset="0"/>
        </a:defRPr>
      </a:lvl6pPr>
      <a:lvl7pPr marL="914400" algn="l" rtl="0" eaLnBrk="1" fontAlgn="base" hangingPunct="1">
        <a:spcBef>
          <a:spcPct val="0"/>
        </a:spcBef>
        <a:spcAft>
          <a:spcPct val="0"/>
        </a:spcAft>
        <a:defRPr sz="2400" b="1">
          <a:solidFill>
            <a:schemeClr val="bg2"/>
          </a:solidFill>
          <a:latin typeface="Arial" charset="0"/>
        </a:defRPr>
      </a:lvl7pPr>
      <a:lvl8pPr marL="1371600" algn="l" rtl="0" eaLnBrk="1" fontAlgn="base" hangingPunct="1">
        <a:spcBef>
          <a:spcPct val="0"/>
        </a:spcBef>
        <a:spcAft>
          <a:spcPct val="0"/>
        </a:spcAft>
        <a:defRPr sz="2400" b="1">
          <a:solidFill>
            <a:schemeClr val="bg2"/>
          </a:solidFill>
          <a:latin typeface="Arial" charset="0"/>
        </a:defRPr>
      </a:lvl8pPr>
      <a:lvl9pPr marL="1828800" algn="l" rtl="0" eaLnBrk="1" fontAlgn="base" hangingPunct="1">
        <a:spcBef>
          <a:spcPct val="0"/>
        </a:spcBef>
        <a:spcAft>
          <a:spcPct val="0"/>
        </a:spcAft>
        <a:defRPr sz="2400" b="1">
          <a:solidFill>
            <a:schemeClr val="bg2"/>
          </a:solidFill>
          <a:latin typeface="Arial" charset="0"/>
        </a:defRPr>
      </a:lvl9pPr>
    </p:titleStyle>
    <p:bodyStyle>
      <a:lvl1pPr marL="180975" indent="-180975" algn="l" rtl="0" eaLnBrk="0" fontAlgn="base" hangingPunct="0">
        <a:lnSpc>
          <a:spcPct val="110000"/>
        </a:lnSpc>
        <a:spcBef>
          <a:spcPct val="0"/>
        </a:spcBef>
        <a:spcAft>
          <a:spcPct val="0"/>
        </a:spcAft>
        <a:buChar char="•"/>
        <a:defRPr sz="2000">
          <a:solidFill>
            <a:schemeClr val="tx1"/>
          </a:solidFill>
          <a:latin typeface="+mn-lt"/>
          <a:ea typeface="+mn-ea"/>
          <a:cs typeface="+mn-cs"/>
        </a:defRPr>
      </a:lvl1pPr>
      <a:lvl2pPr marL="541338" indent="-180975" algn="l" rtl="0" eaLnBrk="0" fontAlgn="base" hangingPunct="0">
        <a:lnSpc>
          <a:spcPct val="110000"/>
        </a:lnSpc>
        <a:spcBef>
          <a:spcPct val="0"/>
        </a:spcBef>
        <a:spcAft>
          <a:spcPct val="0"/>
        </a:spcAft>
        <a:buSzPct val="80000"/>
        <a:buChar char="-"/>
        <a:defRPr sz="2000">
          <a:solidFill>
            <a:schemeClr val="tx1"/>
          </a:solidFill>
          <a:latin typeface="+mn-lt"/>
        </a:defRPr>
      </a:lvl2pPr>
      <a:lvl3pPr marL="895350" indent="-174625" algn="l" rtl="0" eaLnBrk="0" fontAlgn="base" hangingPunct="0">
        <a:lnSpc>
          <a:spcPct val="110000"/>
        </a:lnSpc>
        <a:spcBef>
          <a:spcPct val="0"/>
        </a:spcBef>
        <a:spcAft>
          <a:spcPct val="0"/>
        </a:spcAft>
        <a:buFont typeface="Wingdings" pitchFamily="2" charset="2"/>
        <a:buChar char="§"/>
        <a:defRPr sz="1400">
          <a:solidFill>
            <a:schemeClr val="tx1"/>
          </a:solidFill>
          <a:latin typeface="+mn-lt"/>
        </a:defRPr>
      </a:lvl3pPr>
      <a:lvl4pPr marL="1260475" indent="-185738" algn="l" rtl="0" eaLnBrk="0" fontAlgn="base" hangingPunct="0">
        <a:lnSpc>
          <a:spcPct val="110000"/>
        </a:lnSpc>
        <a:spcBef>
          <a:spcPct val="0"/>
        </a:spcBef>
        <a:spcAft>
          <a:spcPct val="0"/>
        </a:spcAft>
        <a:buChar char="•"/>
        <a:defRPr sz="1200">
          <a:solidFill>
            <a:schemeClr val="tx1"/>
          </a:solidFill>
          <a:latin typeface="+mn-lt"/>
        </a:defRPr>
      </a:lvl4pPr>
      <a:lvl5pPr marL="1622425" indent="-182563" algn="l" rtl="0" eaLnBrk="0" fontAlgn="base" hangingPunct="0">
        <a:lnSpc>
          <a:spcPct val="110000"/>
        </a:lnSpc>
        <a:spcBef>
          <a:spcPct val="0"/>
        </a:spcBef>
        <a:spcAft>
          <a:spcPct val="0"/>
        </a:spcAft>
        <a:buChar char="-"/>
        <a:defRPr sz="1200">
          <a:solidFill>
            <a:schemeClr val="tx1"/>
          </a:solidFill>
          <a:latin typeface="+mn-lt"/>
        </a:defRPr>
      </a:lvl5pPr>
      <a:lvl6pPr marL="2079625" indent="-182563" algn="l" rtl="0" eaLnBrk="1" fontAlgn="base" hangingPunct="1">
        <a:lnSpc>
          <a:spcPct val="110000"/>
        </a:lnSpc>
        <a:spcBef>
          <a:spcPct val="0"/>
        </a:spcBef>
        <a:spcAft>
          <a:spcPct val="0"/>
        </a:spcAft>
        <a:buChar char="-"/>
        <a:defRPr sz="1200">
          <a:solidFill>
            <a:schemeClr val="tx1"/>
          </a:solidFill>
          <a:latin typeface="+mn-lt"/>
        </a:defRPr>
      </a:lvl6pPr>
      <a:lvl7pPr marL="2536825" indent="-182563" algn="l" rtl="0" eaLnBrk="1" fontAlgn="base" hangingPunct="1">
        <a:lnSpc>
          <a:spcPct val="110000"/>
        </a:lnSpc>
        <a:spcBef>
          <a:spcPct val="0"/>
        </a:spcBef>
        <a:spcAft>
          <a:spcPct val="0"/>
        </a:spcAft>
        <a:buChar char="-"/>
        <a:defRPr sz="1200">
          <a:solidFill>
            <a:schemeClr val="tx1"/>
          </a:solidFill>
          <a:latin typeface="+mn-lt"/>
        </a:defRPr>
      </a:lvl7pPr>
      <a:lvl8pPr marL="2994025" indent="-182563" algn="l" rtl="0" eaLnBrk="1" fontAlgn="base" hangingPunct="1">
        <a:lnSpc>
          <a:spcPct val="110000"/>
        </a:lnSpc>
        <a:spcBef>
          <a:spcPct val="0"/>
        </a:spcBef>
        <a:spcAft>
          <a:spcPct val="0"/>
        </a:spcAft>
        <a:buChar char="-"/>
        <a:defRPr sz="1200">
          <a:solidFill>
            <a:schemeClr val="tx1"/>
          </a:solidFill>
          <a:latin typeface="+mn-lt"/>
        </a:defRPr>
      </a:lvl8pPr>
      <a:lvl9pPr marL="3451225" indent="-182563" algn="l" rtl="0" eaLnBrk="1" fontAlgn="base" hangingPunct="1">
        <a:lnSpc>
          <a:spcPct val="110000"/>
        </a:lnSpc>
        <a:spcBef>
          <a:spcPct val="0"/>
        </a:spcBef>
        <a:spcAft>
          <a:spcPct val="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1514607"/>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4">
            <a:extLst>
              <a:ext uri="{28A0092B-C50C-407E-A947-70E740481C1C}">
                <a14:useLocalDpi xmlns:a14="http://schemas.microsoft.com/office/drawing/2010/main"/>
              </a:ext>
            </a:extLst>
          </a:blip>
          <a:srcRect b="-1562"/>
          <a:stretch/>
        </p:blipFill>
        <p:spPr bwMode="black">
          <a:xfrm>
            <a:off x="0" y="4594860"/>
            <a:ext cx="9144000" cy="557213"/>
          </a:xfrm>
          <a:prstGeom prst="rect">
            <a:avLst/>
          </a:prstGeom>
        </p:spPr>
      </p:pic>
      <p:sp>
        <p:nvSpPr>
          <p:cNvPr id="2" name="Titelplatzhalter 1"/>
          <p:cNvSpPr>
            <a:spLocks noGrp="1"/>
          </p:cNvSpPr>
          <p:nvPr>
            <p:ph type="title"/>
          </p:nvPr>
        </p:nvSpPr>
        <p:spPr>
          <a:xfrm>
            <a:off x="1088685" y="603390"/>
            <a:ext cx="7202456" cy="786926"/>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088685" y="1511799"/>
            <a:ext cx="7202456" cy="2587960"/>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5665604" y="247778"/>
            <a:ext cx="2625536" cy="231901"/>
          </a:xfrm>
          <a:prstGeom prst="rect">
            <a:avLst/>
          </a:prstGeom>
        </p:spPr>
        <p:txBody>
          <a:bodyPr vert="horz" lIns="91440" tIns="45720" rIns="91440" bIns="45720" rtlCol="0" anchor="ctr"/>
          <a:lstStyle>
            <a:lvl1pPr algn="r">
              <a:defRPr sz="750">
                <a:solidFill>
                  <a:schemeClr val="tx1">
                    <a:tint val="75000"/>
                  </a:schemeClr>
                </a:solidFill>
              </a:defRPr>
            </a:lvl1pPr>
          </a:lstStyle>
          <a:p>
            <a:pPr rtl="0"/>
            <a:fld id="{9E758017-E439-4E27-ACE2-F978BFA73774}" type="datetime1">
              <a:rPr lang="de-DE" noProof="0" smtClean="0"/>
              <a:t>02.03.2024</a:t>
            </a:fld>
            <a:endParaRPr lang="de-DE" noProof="0"/>
          </a:p>
        </p:txBody>
      </p:sp>
      <p:sp>
        <p:nvSpPr>
          <p:cNvPr id="5" name="Fußzeilenplatzhalter 4"/>
          <p:cNvSpPr>
            <a:spLocks noGrp="1"/>
          </p:cNvSpPr>
          <p:nvPr>
            <p:ph type="ftr" sz="quarter" idx="3"/>
          </p:nvPr>
        </p:nvSpPr>
        <p:spPr>
          <a:xfrm>
            <a:off x="1088684" y="246981"/>
            <a:ext cx="4454127" cy="231901"/>
          </a:xfrm>
          <a:prstGeom prst="rect">
            <a:avLst/>
          </a:prstGeom>
        </p:spPr>
        <p:txBody>
          <a:bodyPr vert="horz" lIns="91440" tIns="45720" rIns="91440" bIns="45720" rtlCol="0" anchor="ctr"/>
          <a:lstStyle>
            <a:lvl1pPr algn="l">
              <a:defRPr sz="75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282805" y="599230"/>
            <a:ext cx="685505" cy="377684"/>
          </a:xfrm>
          <a:prstGeom prst="rect">
            <a:avLst/>
          </a:prstGeom>
        </p:spPr>
        <p:txBody>
          <a:bodyPr vert="horz" lIns="91440" tIns="45720" rIns="91440" bIns="45720" rtlCol="0" anchor="t"/>
          <a:lstStyle>
            <a:lvl1pPr algn="r">
              <a:defRPr sz="2100">
                <a:solidFill>
                  <a:schemeClr val="accent1"/>
                </a:solidFill>
              </a:defRPr>
            </a:lvl1pPr>
          </a:lstStyle>
          <a:p>
            <a:pPr rtl="0"/>
            <a:fld id="{6D22F896-40B5-4ADD-8801-0D06FADFA095}" type="slidenum">
              <a:rPr lang="de-DE" noProof="0" smtClean="0"/>
              <a:pPr rtl="0"/>
              <a:t>‹Nr.›</a:t>
            </a:fld>
            <a:endParaRPr lang="de-DE" noProof="0"/>
          </a:p>
        </p:txBody>
      </p:sp>
      <p:cxnSp>
        <p:nvCxnSpPr>
          <p:cNvPr id="10" name="Gerader Verbinder 9"/>
          <p:cNvCxnSpPr/>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457780"/>
      </p:ext>
    </p:extLst>
  </p:cSld>
  <p:clrMap bg1="lt1" tx1="dk1" bg2="lt2" tx2="dk2" accent1="accent1" accent2="accent2" accent3="accent3" accent4="accent4" accent5="accent5" accent6="accent6" hlink="hlink" folHlink="folHlink"/>
  <p:sldLayoutIdLst>
    <p:sldLayoutId id="2147485981" r:id="rId1"/>
    <p:sldLayoutId id="2147485982" r:id="rId2"/>
    <p:sldLayoutId id="2147485983" r:id="rId3"/>
    <p:sldLayoutId id="2147485984" r:id="rId4"/>
    <p:sldLayoutId id="2147485985" r:id="rId5"/>
    <p:sldLayoutId id="2147485986" r:id="rId6"/>
    <p:sldLayoutId id="2147485987" r:id="rId7"/>
    <p:sldLayoutId id="2147485988" r:id="rId8"/>
    <p:sldLayoutId id="2147485989" r:id="rId9"/>
    <p:sldLayoutId id="2147485990" r:id="rId10"/>
    <p:sldLayoutId id="2147485991" r:id="rId11"/>
    <p:sldLayoutId id="2147485992" r:id="rId12"/>
  </p:sldLayoutIdLst>
  <p:hf sldNum="0" hdr="0" ftr="0" dt="0"/>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hyperlink" Target="https://youtu.be/BVj-2ddNHMM" TargetMode="Externa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hyperlink" Target="https://youtu.be/7u1wKox1pYM" TargetMode="Externa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hyperlink" Target="https://youtu.be/60r-P4xIJLk" TargetMode="Externa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hyperlink" Target="https://youtu.be/HOlcWW4goGw" TargetMode="Externa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hyperlink" Target="https://youtu.be/LQxeutmnwrs" TargetMode="External"/><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hyperlink" Target="mailto:florian.nuxoll@gmx.net" TargetMode="External"/><Relationship Id="rId2" Type="http://schemas.openxmlformats.org/officeDocument/2006/relationships/image" Target="../media/image57.png"/><Relationship Id="rId1" Type="http://schemas.openxmlformats.org/officeDocument/2006/relationships/slideLayout" Target="../slideLayouts/slideLayout21.xml"/><Relationship Id="rId5" Type="http://schemas.openxmlformats.org/officeDocument/2006/relationships/image" Target="../media/image58.png"/><Relationship Id="rId4" Type="http://schemas.openxmlformats.org/officeDocument/2006/relationships/hyperlink" Target="https://medienwelten.schul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58229" y="1906824"/>
            <a:ext cx="9144000" cy="3116238"/>
          </a:xfrm>
          <a:prstGeom prst="rect">
            <a:avLst/>
          </a:prstGeom>
          <a:noFill/>
        </p:spPr>
        <p:txBody>
          <a:bodyPr wrap="square">
            <a:spAutoFit/>
          </a:bodyPr>
          <a:lstStyle/>
          <a:p>
            <a:pPr algn="ctr" defTabSz="685800" fontAlgn="auto">
              <a:spcBef>
                <a:spcPts val="0"/>
              </a:spcBef>
              <a:spcAft>
                <a:spcPts val="0"/>
              </a:spcAft>
            </a:pPr>
            <a:r>
              <a:rPr lang="de-DE" sz="3000" b="1">
                <a:solidFill>
                  <a:srgbClr val="3A3A3A"/>
                </a:solidFill>
                <a:latin typeface="Open Sans" panose="020B0606030504020204" pitchFamily="34" charset="0"/>
                <a:cs typeface="+mn-cs"/>
              </a:rPr>
              <a:t>Künstliche Intelligenz – Schule – Lernen - Prüfen</a:t>
            </a:r>
            <a:endParaRPr lang="de-DE" sz="2400" b="1">
              <a:solidFill>
                <a:srgbClr val="333333"/>
              </a:solidFill>
              <a:latin typeface="Open Sans" panose="020B0606030504020204" pitchFamily="34" charset="0"/>
              <a:cs typeface="+mn-cs"/>
            </a:endParaRPr>
          </a:p>
          <a:p>
            <a:pPr algn="ctr" defTabSz="685800" fontAlgn="auto">
              <a:spcBef>
                <a:spcPts val="0"/>
              </a:spcBef>
              <a:spcAft>
                <a:spcPts val="0"/>
              </a:spcAft>
            </a:pPr>
            <a:endParaRPr lang="de-DE" sz="2400" b="1">
              <a:solidFill>
                <a:srgbClr val="333333"/>
              </a:solidFill>
              <a:latin typeface="Open Sans" panose="020B0606030504020204" pitchFamily="34" charset="0"/>
              <a:cs typeface="+mn-cs"/>
            </a:endParaRPr>
          </a:p>
          <a:p>
            <a:pPr algn="ctr" defTabSz="685800" fontAlgn="auto">
              <a:spcBef>
                <a:spcPts val="0"/>
              </a:spcBef>
              <a:spcAft>
                <a:spcPts val="0"/>
              </a:spcAft>
            </a:pPr>
            <a:endParaRPr lang="de-DE" sz="2400" b="1">
              <a:solidFill>
                <a:srgbClr val="333333"/>
              </a:solidFill>
              <a:latin typeface="Open Sans" panose="020B0606030504020204" pitchFamily="34" charset="0"/>
              <a:cs typeface="+mn-cs"/>
            </a:endParaRPr>
          </a:p>
          <a:p>
            <a:pPr algn="ctr" defTabSz="685800" fontAlgn="auto">
              <a:spcBef>
                <a:spcPts val="0"/>
              </a:spcBef>
              <a:spcAft>
                <a:spcPts val="0"/>
              </a:spcAft>
            </a:pPr>
            <a:endParaRPr lang="de-DE" sz="2400" b="1">
              <a:solidFill>
                <a:srgbClr val="333333"/>
              </a:solidFill>
              <a:latin typeface="Open Sans" panose="020B0606030504020204" pitchFamily="34" charset="0"/>
              <a:cs typeface="+mn-cs"/>
            </a:endParaRPr>
          </a:p>
          <a:p>
            <a:pPr algn="ctr" defTabSz="685800" fontAlgn="auto">
              <a:spcBef>
                <a:spcPts val="0"/>
              </a:spcBef>
              <a:spcAft>
                <a:spcPts val="0"/>
              </a:spcAft>
            </a:pPr>
            <a:endParaRPr lang="de-DE" sz="2400" b="1">
              <a:solidFill>
                <a:srgbClr val="333333"/>
              </a:solidFill>
              <a:latin typeface="Open Sans" panose="020B0606030504020204" pitchFamily="34" charset="0"/>
              <a:cs typeface="+mn-cs"/>
            </a:endParaRPr>
          </a:p>
          <a:p>
            <a:pPr defTabSz="685800" fontAlgn="auto">
              <a:spcBef>
                <a:spcPts val="0"/>
              </a:spcBef>
              <a:spcAft>
                <a:spcPts val="0"/>
              </a:spcAft>
            </a:pPr>
            <a:endParaRPr lang="de-DE" sz="1350" b="1">
              <a:solidFill>
                <a:srgbClr val="333333"/>
              </a:solidFill>
              <a:latin typeface="Open Sans" panose="020B0606030504020204" pitchFamily="34" charset="0"/>
              <a:cs typeface="+mn-cs"/>
            </a:endParaRPr>
          </a:p>
          <a:p>
            <a:pPr defTabSz="685800" fontAlgn="auto">
              <a:spcBef>
                <a:spcPts val="0"/>
              </a:spcBef>
              <a:spcAft>
                <a:spcPts val="0"/>
              </a:spcAft>
            </a:pPr>
            <a:endParaRPr lang="de-DE" sz="1350" b="1">
              <a:solidFill>
                <a:srgbClr val="333333"/>
              </a:solidFill>
              <a:latin typeface="Open Sans" panose="020B0606030504020204" pitchFamily="34" charset="0"/>
              <a:cs typeface="+mn-cs"/>
            </a:endParaRPr>
          </a:p>
          <a:p>
            <a:pPr defTabSz="685800" fontAlgn="auto">
              <a:spcBef>
                <a:spcPts val="0"/>
              </a:spcBef>
              <a:spcAft>
                <a:spcPts val="0"/>
              </a:spcAft>
            </a:pPr>
            <a:r>
              <a:rPr lang="de-DE" sz="1350" b="1">
                <a:solidFill>
                  <a:srgbClr val="333333"/>
                </a:solidFill>
                <a:latin typeface="Open Sans" panose="020B0606030504020204" pitchFamily="34" charset="0"/>
                <a:cs typeface="+mn-cs"/>
              </a:rPr>
              <a:t>Florian Nuxoll</a:t>
            </a:r>
            <a:endParaRPr lang="de-DE" sz="1350">
              <a:solidFill>
                <a:prstClr val="black"/>
              </a:solidFill>
              <a:latin typeface="Gill Sans MT" panose="020B0502020104020203"/>
              <a:cs typeface="+mn-cs"/>
            </a:endParaRPr>
          </a:p>
        </p:txBody>
      </p:sp>
    </p:spTree>
    <p:extLst>
      <p:ext uri="{BB962C8B-B14F-4D97-AF65-F5344CB8AC3E}">
        <p14:creationId xmlns:p14="http://schemas.microsoft.com/office/powerpoint/2010/main" val="241358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95281894-5BB5-CB22-CF57-81E295F75775}"/>
              </a:ext>
            </a:extLst>
          </p:cNvPr>
          <p:cNvSpPr/>
          <p:nvPr/>
        </p:nvSpPr>
        <p:spPr>
          <a:xfrm>
            <a:off x="1088684" y="2036826"/>
            <a:ext cx="2393442" cy="1172718"/>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300" dirty="0">
                <a:solidFill>
                  <a:schemeClr val="tx1"/>
                </a:solidFill>
              </a:rPr>
              <a:t>generative KI</a:t>
            </a:r>
          </a:p>
        </p:txBody>
      </p:sp>
      <p:sp>
        <p:nvSpPr>
          <p:cNvPr id="5" name="Rechteck: abgerundete Ecken 4">
            <a:extLst>
              <a:ext uri="{FF2B5EF4-FFF2-40B4-BE49-F238E27FC236}">
                <a16:creationId xmlns:a16="http://schemas.microsoft.com/office/drawing/2014/main" id="{6AB8495E-5E58-D197-AAA9-FA4D8FEE8C20}"/>
              </a:ext>
            </a:extLst>
          </p:cNvPr>
          <p:cNvSpPr/>
          <p:nvPr/>
        </p:nvSpPr>
        <p:spPr>
          <a:xfrm>
            <a:off x="4431840" y="2036826"/>
            <a:ext cx="4002711" cy="1172718"/>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300" dirty="0">
                <a:solidFill>
                  <a:schemeClr val="tx1"/>
                </a:solidFill>
              </a:rPr>
              <a:t>intelligente</a:t>
            </a:r>
          </a:p>
          <a:p>
            <a:pPr algn="ctr"/>
            <a:r>
              <a:rPr lang="de-DE" sz="3300" dirty="0">
                <a:solidFill>
                  <a:schemeClr val="tx1"/>
                </a:solidFill>
              </a:rPr>
              <a:t>Tutorensysteme</a:t>
            </a:r>
          </a:p>
        </p:txBody>
      </p:sp>
      <p:sp>
        <p:nvSpPr>
          <p:cNvPr id="6" name="Textfeld 5">
            <a:extLst>
              <a:ext uri="{FF2B5EF4-FFF2-40B4-BE49-F238E27FC236}">
                <a16:creationId xmlns:a16="http://schemas.microsoft.com/office/drawing/2014/main" id="{0BD8FA67-3F6F-1CC5-582E-A4688AF84179}"/>
              </a:ext>
            </a:extLst>
          </p:cNvPr>
          <p:cNvSpPr txBox="1"/>
          <p:nvPr/>
        </p:nvSpPr>
        <p:spPr>
          <a:xfrm>
            <a:off x="3685113" y="2207686"/>
            <a:ext cx="543739" cy="830997"/>
          </a:xfrm>
          <a:prstGeom prst="rect">
            <a:avLst/>
          </a:prstGeom>
          <a:noFill/>
        </p:spPr>
        <p:txBody>
          <a:bodyPr wrap="none" rtlCol="0">
            <a:spAutoFit/>
          </a:bodyPr>
          <a:lstStyle/>
          <a:p>
            <a:r>
              <a:rPr lang="de-DE" sz="4800" b="0" i="0" dirty="0">
                <a:solidFill>
                  <a:srgbClr val="040C28"/>
                </a:solidFill>
                <a:effectLst/>
                <a:latin typeface="Google Sans"/>
              </a:rPr>
              <a:t>≠</a:t>
            </a:r>
            <a:r>
              <a:rPr lang="de-DE" b="0" i="0" dirty="0">
                <a:solidFill>
                  <a:srgbClr val="202124"/>
                </a:solidFill>
                <a:effectLst/>
                <a:latin typeface="Google Sans"/>
              </a:rPr>
              <a:t> </a:t>
            </a:r>
            <a:endParaRPr lang="de-DE" dirty="0"/>
          </a:p>
        </p:txBody>
      </p:sp>
    </p:spTree>
    <p:extLst>
      <p:ext uri="{BB962C8B-B14F-4D97-AF65-F5344CB8AC3E}">
        <p14:creationId xmlns:p14="http://schemas.microsoft.com/office/powerpoint/2010/main" val="4123532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03825ED-E91A-36FA-4A49-00E71B6D55C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8" b="-8"/>
          <a:stretch/>
        </p:blipFill>
        <p:spPr bwMode="auto">
          <a:xfrm>
            <a:off x="2781349" y="161639"/>
            <a:ext cx="3581303" cy="358130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5A0A3228-D949-1EB3-6166-9030ECAC04E3}"/>
              </a:ext>
            </a:extLst>
          </p:cNvPr>
          <p:cNvSpPr txBox="1"/>
          <p:nvPr/>
        </p:nvSpPr>
        <p:spPr>
          <a:xfrm>
            <a:off x="1080370" y="3852883"/>
            <a:ext cx="7028334" cy="646331"/>
          </a:xfrm>
          <a:prstGeom prst="rect">
            <a:avLst/>
          </a:prstGeom>
          <a:noFill/>
        </p:spPr>
        <p:txBody>
          <a:bodyPr wrap="none" rtlCol="0">
            <a:spAutoFit/>
          </a:bodyPr>
          <a:lstStyle/>
          <a:p>
            <a:pPr defTabSz="685800" fontAlgn="auto">
              <a:spcBef>
                <a:spcPts val="0"/>
              </a:spcBef>
              <a:spcAft>
                <a:spcPts val="0"/>
              </a:spcAft>
            </a:pPr>
            <a:r>
              <a:rPr lang="de-DE" sz="3600">
                <a:solidFill>
                  <a:prstClr val="black"/>
                </a:solidFill>
                <a:latin typeface="Gill Sans MT" panose="020B0502020104020203"/>
                <a:cs typeface="+mn-cs"/>
              </a:rPr>
              <a:t>Hybride Teams und Ko-Konstruktion</a:t>
            </a:r>
          </a:p>
        </p:txBody>
      </p:sp>
    </p:spTree>
    <p:extLst>
      <p:ext uri="{BB962C8B-B14F-4D97-AF65-F5344CB8AC3E}">
        <p14:creationId xmlns:p14="http://schemas.microsoft.com/office/powerpoint/2010/main" val="5155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ld">
            <a:extLst>
              <a:ext uri="{FF2B5EF4-FFF2-40B4-BE49-F238E27FC236}">
                <a16:creationId xmlns:a16="http://schemas.microsoft.com/office/drawing/2014/main" id="{C99B4975-71BA-5A19-1A4B-F4033272C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49" y="161639"/>
            <a:ext cx="3581303" cy="3581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147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143000" y="1168400"/>
          <a:ext cx="7212930" cy="2248968"/>
        </p:xfrm>
        <a:graphic>
          <a:graphicData uri="http://schemas.openxmlformats.org/drawingml/2006/table">
            <a:tbl>
              <a:tblPr firstRow="1" bandRow="1">
                <a:tableStyleId>{08FB837D-C827-4EFA-A057-4D05807E0F7C}</a:tableStyleId>
              </a:tblPr>
              <a:tblGrid>
                <a:gridCol w="2404310">
                  <a:extLst>
                    <a:ext uri="{9D8B030D-6E8A-4147-A177-3AD203B41FA5}">
                      <a16:colId xmlns:a16="http://schemas.microsoft.com/office/drawing/2014/main" val="1128343552"/>
                    </a:ext>
                  </a:extLst>
                </a:gridCol>
                <a:gridCol w="2404310">
                  <a:extLst>
                    <a:ext uri="{9D8B030D-6E8A-4147-A177-3AD203B41FA5}">
                      <a16:colId xmlns:a16="http://schemas.microsoft.com/office/drawing/2014/main" val="1939382963"/>
                    </a:ext>
                  </a:extLst>
                </a:gridCol>
                <a:gridCol w="2404310">
                  <a:extLst>
                    <a:ext uri="{9D8B030D-6E8A-4147-A177-3AD203B41FA5}">
                      <a16:colId xmlns:a16="http://schemas.microsoft.com/office/drawing/2014/main" val="2023869236"/>
                    </a:ext>
                  </a:extLst>
                </a:gridCol>
              </a:tblGrid>
              <a:tr h="374828">
                <a:tc>
                  <a:txBody>
                    <a:bodyPr/>
                    <a:lstStyle/>
                    <a:p>
                      <a:r>
                        <a:rPr lang="de-DE" sz="1000"/>
                        <a:t>Fach</a:t>
                      </a:r>
                    </a:p>
                  </a:txBody>
                  <a:tcPr marL="68580" marR="68580" marT="34290" marB="34290"/>
                </a:tc>
                <a:tc>
                  <a:txBody>
                    <a:bodyPr/>
                    <a:lstStyle/>
                    <a:p>
                      <a:r>
                        <a:rPr lang="de-DE" sz="1000"/>
                        <a:t>Abi</a:t>
                      </a:r>
                      <a:r>
                        <a:rPr lang="de-DE" sz="1000" baseline="0"/>
                        <a:t> 2022 (GPT 3.5)</a:t>
                      </a:r>
                      <a:endParaRPr lang="de-DE" sz="10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000"/>
                    </a:p>
                  </a:txBody>
                  <a:tcPr marL="68580" marR="68580" marT="34290" marB="34290"/>
                </a:tc>
                <a:extLst>
                  <a:ext uri="{0D108BD9-81ED-4DB2-BD59-A6C34878D82A}">
                    <a16:rowId xmlns:a16="http://schemas.microsoft.com/office/drawing/2014/main" val="1256886623"/>
                  </a:ext>
                </a:extLst>
              </a:tr>
              <a:tr h="374828">
                <a:tc>
                  <a:txBody>
                    <a:bodyPr/>
                    <a:lstStyle/>
                    <a:p>
                      <a:r>
                        <a:rPr lang="de-DE" sz="1000"/>
                        <a:t>Deutsch</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509410573"/>
                  </a:ext>
                </a:extLst>
              </a:tr>
              <a:tr h="374828">
                <a:tc>
                  <a:txBody>
                    <a:bodyPr/>
                    <a:lstStyle/>
                    <a:p>
                      <a:r>
                        <a:rPr lang="de-DE" sz="1000"/>
                        <a:t>Mathematik</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645996491"/>
                  </a:ext>
                </a:extLst>
              </a:tr>
              <a:tr h="374828">
                <a:tc>
                  <a:txBody>
                    <a:bodyPr/>
                    <a:lstStyle/>
                    <a:p>
                      <a:r>
                        <a:rPr lang="de-DE" sz="1000"/>
                        <a:t>Informatik</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802803457"/>
                  </a:ext>
                </a:extLst>
              </a:tr>
              <a:tr h="374828">
                <a:tc>
                  <a:txBody>
                    <a:bodyPr/>
                    <a:lstStyle/>
                    <a:p>
                      <a:r>
                        <a:rPr lang="de-DE" sz="1000"/>
                        <a:t>Ethik</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157821582"/>
                  </a:ext>
                </a:extLst>
              </a:tr>
              <a:tr h="374828">
                <a:tc>
                  <a:txBody>
                    <a:bodyPr/>
                    <a:lstStyle/>
                    <a:p>
                      <a:r>
                        <a:rPr lang="de-DE" sz="1000"/>
                        <a:t>Geschichte</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3028418645"/>
                  </a:ext>
                </a:extLst>
              </a:tr>
            </a:tbl>
          </a:graphicData>
        </a:graphic>
      </p:graphicFrame>
      <p:sp>
        <p:nvSpPr>
          <p:cNvPr id="4" name="Rechteck 3"/>
          <p:cNvSpPr/>
          <p:nvPr/>
        </p:nvSpPr>
        <p:spPr>
          <a:xfrm>
            <a:off x="2006600" y="4266127"/>
            <a:ext cx="7766050" cy="507831"/>
          </a:xfrm>
          <a:prstGeom prst="rect">
            <a:avLst/>
          </a:prstGeom>
        </p:spPr>
        <p:txBody>
          <a:bodyPr wrap="square">
            <a:spAutoFit/>
          </a:bodyPr>
          <a:lstStyle/>
          <a:p>
            <a:pPr defTabSz="685800" fontAlgn="auto">
              <a:spcBef>
                <a:spcPts val="0"/>
              </a:spcBef>
              <a:spcAft>
                <a:spcPts val="0"/>
              </a:spcAft>
            </a:pPr>
            <a:r>
              <a:rPr lang="de-DE" sz="1350">
                <a:solidFill>
                  <a:prstClr val="black"/>
                </a:solidFill>
                <a:latin typeface="Gill Sans MT" panose="020B0502020104020203"/>
                <a:cs typeface="+mn-cs"/>
                <a:hlinkClick r:id="rId2"/>
              </a:rPr>
              <a:t>https://www.br.de/nachrichten/netzwelt/chatgpt-ki-besteht-bayerisches-abitur-mit-bravour,TfB3QBw</a:t>
            </a:r>
            <a:endParaRPr lang="de-DE" sz="1350">
              <a:solidFill>
                <a:prstClr val="black"/>
              </a:solidFill>
              <a:latin typeface="Gill Sans MT" panose="020B0502020104020203"/>
              <a:cs typeface="+mn-cs"/>
            </a:endParaRPr>
          </a:p>
          <a:p>
            <a:pPr defTabSz="685800" fontAlgn="auto">
              <a:spcBef>
                <a:spcPts val="0"/>
              </a:spcBef>
              <a:spcAft>
                <a:spcPts val="0"/>
              </a:spcAft>
            </a:pPr>
            <a:endParaRPr lang="de-DE" sz="1350">
              <a:solidFill>
                <a:prstClr val="black"/>
              </a:solidFill>
              <a:latin typeface="Gill Sans MT" panose="020B0502020104020203"/>
              <a:cs typeface="+mn-cs"/>
            </a:endParaRPr>
          </a:p>
        </p:txBody>
      </p:sp>
    </p:spTree>
    <p:extLst>
      <p:ext uri="{BB962C8B-B14F-4D97-AF65-F5344CB8AC3E}">
        <p14:creationId xmlns:p14="http://schemas.microsoft.com/office/powerpoint/2010/main" val="394183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143000" y="1168400"/>
          <a:ext cx="7212930" cy="2248968"/>
        </p:xfrm>
        <a:graphic>
          <a:graphicData uri="http://schemas.openxmlformats.org/drawingml/2006/table">
            <a:tbl>
              <a:tblPr firstRow="1" bandRow="1">
                <a:tableStyleId>{08FB837D-C827-4EFA-A057-4D05807E0F7C}</a:tableStyleId>
              </a:tblPr>
              <a:tblGrid>
                <a:gridCol w="2404310">
                  <a:extLst>
                    <a:ext uri="{9D8B030D-6E8A-4147-A177-3AD203B41FA5}">
                      <a16:colId xmlns:a16="http://schemas.microsoft.com/office/drawing/2014/main" val="1128343552"/>
                    </a:ext>
                  </a:extLst>
                </a:gridCol>
                <a:gridCol w="2404310">
                  <a:extLst>
                    <a:ext uri="{9D8B030D-6E8A-4147-A177-3AD203B41FA5}">
                      <a16:colId xmlns:a16="http://schemas.microsoft.com/office/drawing/2014/main" val="1939382963"/>
                    </a:ext>
                  </a:extLst>
                </a:gridCol>
                <a:gridCol w="2404310">
                  <a:extLst>
                    <a:ext uri="{9D8B030D-6E8A-4147-A177-3AD203B41FA5}">
                      <a16:colId xmlns:a16="http://schemas.microsoft.com/office/drawing/2014/main" val="2023869236"/>
                    </a:ext>
                  </a:extLst>
                </a:gridCol>
              </a:tblGrid>
              <a:tr h="374828">
                <a:tc>
                  <a:txBody>
                    <a:bodyPr/>
                    <a:lstStyle/>
                    <a:p>
                      <a:r>
                        <a:rPr lang="de-DE" sz="1000"/>
                        <a:t>Fach</a:t>
                      </a:r>
                    </a:p>
                  </a:txBody>
                  <a:tcPr marL="68580" marR="68580" marT="34290" marB="34290"/>
                </a:tc>
                <a:tc>
                  <a:txBody>
                    <a:bodyPr/>
                    <a:lstStyle/>
                    <a:p>
                      <a:r>
                        <a:rPr lang="de-DE" sz="1000"/>
                        <a:t>Abi</a:t>
                      </a:r>
                      <a:r>
                        <a:rPr lang="de-DE" sz="1000" baseline="0"/>
                        <a:t> 2022 (GPT 3.5)</a:t>
                      </a:r>
                      <a:endParaRPr lang="de-DE" sz="10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000"/>
                    </a:p>
                  </a:txBody>
                  <a:tcPr marL="68580" marR="68580" marT="34290" marB="34290"/>
                </a:tc>
                <a:extLst>
                  <a:ext uri="{0D108BD9-81ED-4DB2-BD59-A6C34878D82A}">
                    <a16:rowId xmlns:a16="http://schemas.microsoft.com/office/drawing/2014/main" val="1256886623"/>
                  </a:ext>
                </a:extLst>
              </a:tr>
              <a:tr h="374828">
                <a:tc>
                  <a:txBody>
                    <a:bodyPr/>
                    <a:lstStyle/>
                    <a:p>
                      <a:r>
                        <a:rPr lang="de-DE" sz="1000"/>
                        <a:t>Deutsch</a:t>
                      </a:r>
                    </a:p>
                  </a:txBody>
                  <a:tcPr marL="68580" marR="68580" marT="34290" marB="34290"/>
                </a:tc>
                <a:tc>
                  <a:txBody>
                    <a:bodyPr/>
                    <a:lstStyle/>
                    <a:p>
                      <a:r>
                        <a:rPr lang="de-DE" sz="1000"/>
                        <a:t>3</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509410573"/>
                  </a:ext>
                </a:extLst>
              </a:tr>
              <a:tr h="374828">
                <a:tc>
                  <a:txBody>
                    <a:bodyPr/>
                    <a:lstStyle/>
                    <a:p>
                      <a:r>
                        <a:rPr lang="de-DE" sz="1000"/>
                        <a:t>Mathematik</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645996491"/>
                  </a:ext>
                </a:extLst>
              </a:tr>
              <a:tr h="374828">
                <a:tc>
                  <a:txBody>
                    <a:bodyPr/>
                    <a:lstStyle/>
                    <a:p>
                      <a:r>
                        <a:rPr lang="de-DE" sz="1000"/>
                        <a:t>Informatik</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802803457"/>
                  </a:ext>
                </a:extLst>
              </a:tr>
              <a:tr h="374828">
                <a:tc>
                  <a:txBody>
                    <a:bodyPr/>
                    <a:lstStyle/>
                    <a:p>
                      <a:r>
                        <a:rPr lang="de-DE" sz="1000"/>
                        <a:t>Ethik</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157821582"/>
                  </a:ext>
                </a:extLst>
              </a:tr>
              <a:tr h="374828">
                <a:tc>
                  <a:txBody>
                    <a:bodyPr/>
                    <a:lstStyle/>
                    <a:p>
                      <a:r>
                        <a:rPr lang="de-DE" sz="1000"/>
                        <a:t>Geschichte</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3028418645"/>
                  </a:ext>
                </a:extLst>
              </a:tr>
            </a:tbl>
          </a:graphicData>
        </a:graphic>
      </p:graphicFrame>
      <p:sp>
        <p:nvSpPr>
          <p:cNvPr id="4" name="Rechteck 3"/>
          <p:cNvSpPr/>
          <p:nvPr/>
        </p:nvSpPr>
        <p:spPr>
          <a:xfrm>
            <a:off x="2006600" y="4266127"/>
            <a:ext cx="7766050" cy="507831"/>
          </a:xfrm>
          <a:prstGeom prst="rect">
            <a:avLst/>
          </a:prstGeom>
        </p:spPr>
        <p:txBody>
          <a:bodyPr wrap="square">
            <a:spAutoFit/>
          </a:bodyPr>
          <a:lstStyle/>
          <a:p>
            <a:pPr defTabSz="685800" fontAlgn="auto">
              <a:spcBef>
                <a:spcPts val="0"/>
              </a:spcBef>
              <a:spcAft>
                <a:spcPts val="0"/>
              </a:spcAft>
            </a:pPr>
            <a:r>
              <a:rPr lang="de-DE" sz="1350">
                <a:solidFill>
                  <a:prstClr val="black"/>
                </a:solidFill>
                <a:latin typeface="Gill Sans MT" panose="020B0502020104020203"/>
                <a:cs typeface="+mn-cs"/>
                <a:hlinkClick r:id="rId2"/>
              </a:rPr>
              <a:t>https://www.br.de/nachrichten/netzwelt/chatgpt-ki-besteht-bayerisches-abitur-mit-bravour,TfB3QBw</a:t>
            </a:r>
            <a:endParaRPr lang="de-DE" sz="1350">
              <a:solidFill>
                <a:prstClr val="black"/>
              </a:solidFill>
              <a:latin typeface="Gill Sans MT" panose="020B0502020104020203"/>
              <a:cs typeface="+mn-cs"/>
            </a:endParaRPr>
          </a:p>
          <a:p>
            <a:pPr defTabSz="685800" fontAlgn="auto">
              <a:spcBef>
                <a:spcPts val="0"/>
              </a:spcBef>
              <a:spcAft>
                <a:spcPts val="0"/>
              </a:spcAft>
            </a:pPr>
            <a:endParaRPr lang="de-DE" sz="1350">
              <a:solidFill>
                <a:prstClr val="black"/>
              </a:solidFill>
              <a:latin typeface="Gill Sans MT" panose="020B0502020104020203"/>
              <a:cs typeface="+mn-cs"/>
            </a:endParaRPr>
          </a:p>
        </p:txBody>
      </p:sp>
    </p:spTree>
    <p:extLst>
      <p:ext uri="{BB962C8B-B14F-4D97-AF65-F5344CB8AC3E}">
        <p14:creationId xmlns:p14="http://schemas.microsoft.com/office/powerpoint/2010/main" val="1551792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143000" y="1168400"/>
          <a:ext cx="7212930" cy="2248968"/>
        </p:xfrm>
        <a:graphic>
          <a:graphicData uri="http://schemas.openxmlformats.org/drawingml/2006/table">
            <a:tbl>
              <a:tblPr firstRow="1" bandRow="1">
                <a:tableStyleId>{08FB837D-C827-4EFA-A057-4D05807E0F7C}</a:tableStyleId>
              </a:tblPr>
              <a:tblGrid>
                <a:gridCol w="2404310">
                  <a:extLst>
                    <a:ext uri="{9D8B030D-6E8A-4147-A177-3AD203B41FA5}">
                      <a16:colId xmlns:a16="http://schemas.microsoft.com/office/drawing/2014/main" val="1128343552"/>
                    </a:ext>
                  </a:extLst>
                </a:gridCol>
                <a:gridCol w="2404310">
                  <a:extLst>
                    <a:ext uri="{9D8B030D-6E8A-4147-A177-3AD203B41FA5}">
                      <a16:colId xmlns:a16="http://schemas.microsoft.com/office/drawing/2014/main" val="1939382963"/>
                    </a:ext>
                  </a:extLst>
                </a:gridCol>
                <a:gridCol w="2404310">
                  <a:extLst>
                    <a:ext uri="{9D8B030D-6E8A-4147-A177-3AD203B41FA5}">
                      <a16:colId xmlns:a16="http://schemas.microsoft.com/office/drawing/2014/main" val="2023869236"/>
                    </a:ext>
                  </a:extLst>
                </a:gridCol>
              </a:tblGrid>
              <a:tr h="374828">
                <a:tc>
                  <a:txBody>
                    <a:bodyPr/>
                    <a:lstStyle/>
                    <a:p>
                      <a:r>
                        <a:rPr lang="de-DE" sz="1000"/>
                        <a:t>Fach</a:t>
                      </a:r>
                    </a:p>
                  </a:txBody>
                  <a:tcPr marL="68580" marR="68580" marT="34290" marB="34290"/>
                </a:tc>
                <a:tc>
                  <a:txBody>
                    <a:bodyPr/>
                    <a:lstStyle/>
                    <a:p>
                      <a:r>
                        <a:rPr lang="de-DE" sz="1000"/>
                        <a:t>Abi</a:t>
                      </a:r>
                      <a:r>
                        <a:rPr lang="de-DE" sz="1000" baseline="0"/>
                        <a:t> 2022 (GPT 3.5)</a:t>
                      </a:r>
                      <a:endParaRPr lang="de-DE" sz="10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000"/>
                    </a:p>
                  </a:txBody>
                  <a:tcPr marL="68580" marR="68580" marT="34290" marB="34290"/>
                </a:tc>
                <a:extLst>
                  <a:ext uri="{0D108BD9-81ED-4DB2-BD59-A6C34878D82A}">
                    <a16:rowId xmlns:a16="http://schemas.microsoft.com/office/drawing/2014/main" val="1256886623"/>
                  </a:ext>
                </a:extLst>
              </a:tr>
              <a:tr h="374828">
                <a:tc>
                  <a:txBody>
                    <a:bodyPr/>
                    <a:lstStyle/>
                    <a:p>
                      <a:r>
                        <a:rPr lang="de-DE" sz="1000"/>
                        <a:t>Deutsch</a:t>
                      </a:r>
                    </a:p>
                  </a:txBody>
                  <a:tcPr marL="68580" marR="68580" marT="34290" marB="34290"/>
                </a:tc>
                <a:tc>
                  <a:txBody>
                    <a:bodyPr/>
                    <a:lstStyle/>
                    <a:p>
                      <a:r>
                        <a:rPr lang="de-DE" sz="1000"/>
                        <a:t>3</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509410573"/>
                  </a:ext>
                </a:extLst>
              </a:tr>
              <a:tr h="374828">
                <a:tc>
                  <a:txBody>
                    <a:bodyPr/>
                    <a:lstStyle/>
                    <a:p>
                      <a:r>
                        <a:rPr lang="de-DE" sz="1000"/>
                        <a:t>Mathematik</a:t>
                      </a:r>
                    </a:p>
                  </a:txBody>
                  <a:tcPr marL="68580" marR="68580" marT="34290" marB="34290"/>
                </a:tc>
                <a:tc>
                  <a:txBody>
                    <a:bodyPr/>
                    <a:lstStyle/>
                    <a:p>
                      <a:r>
                        <a:rPr lang="de-DE" sz="1000"/>
                        <a:t>4</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645996491"/>
                  </a:ext>
                </a:extLst>
              </a:tr>
              <a:tr h="374828">
                <a:tc>
                  <a:txBody>
                    <a:bodyPr/>
                    <a:lstStyle/>
                    <a:p>
                      <a:r>
                        <a:rPr lang="de-DE" sz="1000"/>
                        <a:t>Informatik</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802803457"/>
                  </a:ext>
                </a:extLst>
              </a:tr>
              <a:tr h="374828">
                <a:tc>
                  <a:txBody>
                    <a:bodyPr/>
                    <a:lstStyle/>
                    <a:p>
                      <a:r>
                        <a:rPr lang="de-DE" sz="1000"/>
                        <a:t>Ethik</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157821582"/>
                  </a:ext>
                </a:extLst>
              </a:tr>
              <a:tr h="374828">
                <a:tc>
                  <a:txBody>
                    <a:bodyPr/>
                    <a:lstStyle/>
                    <a:p>
                      <a:r>
                        <a:rPr lang="de-DE" sz="1000"/>
                        <a:t>Geschichte</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3028418645"/>
                  </a:ext>
                </a:extLst>
              </a:tr>
            </a:tbl>
          </a:graphicData>
        </a:graphic>
      </p:graphicFrame>
      <p:sp>
        <p:nvSpPr>
          <p:cNvPr id="4" name="Rechteck 3"/>
          <p:cNvSpPr/>
          <p:nvPr/>
        </p:nvSpPr>
        <p:spPr>
          <a:xfrm>
            <a:off x="2006600" y="4266127"/>
            <a:ext cx="7766050" cy="507831"/>
          </a:xfrm>
          <a:prstGeom prst="rect">
            <a:avLst/>
          </a:prstGeom>
        </p:spPr>
        <p:txBody>
          <a:bodyPr wrap="square">
            <a:spAutoFit/>
          </a:bodyPr>
          <a:lstStyle/>
          <a:p>
            <a:pPr defTabSz="685800" fontAlgn="auto">
              <a:spcBef>
                <a:spcPts val="0"/>
              </a:spcBef>
              <a:spcAft>
                <a:spcPts val="0"/>
              </a:spcAft>
            </a:pPr>
            <a:r>
              <a:rPr lang="de-DE" sz="1350">
                <a:solidFill>
                  <a:prstClr val="black"/>
                </a:solidFill>
                <a:latin typeface="Gill Sans MT" panose="020B0502020104020203"/>
                <a:cs typeface="+mn-cs"/>
                <a:hlinkClick r:id="rId2"/>
              </a:rPr>
              <a:t>https://www.br.de/nachrichten/netzwelt/chatgpt-ki-besteht-bayerisches-abitur-mit-bravour,TfB3QBw</a:t>
            </a:r>
            <a:endParaRPr lang="de-DE" sz="1350">
              <a:solidFill>
                <a:prstClr val="black"/>
              </a:solidFill>
              <a:latin typeface="Gill Sans MT" panose="020B0502020104020203"/>
              <a:cs typeface="+mn-cs"/>
            </a:endParaRPr>
          </a:p>
          <a:p>
            <a:pPr defTabSz="685800" fontAlgn="auto">
              <a:spcBef>
                <a:spcPts val="0"/>
              </a:spcBef>
              <a:spcAft>
                <a:spcPts val="0"/>
              </a:spcAft>
            </a:pPr>
            <a:endParaRPr lang="de-DE" sz="1350">
              <a:solidFill>
                <a:prstClr val="black"/>
              </a:solidFill>
              <a:latin typeface="Gill Sans MT" panose="020B0502020104020203"/>
              <a:cs typeface="+mn-cs"/>
            </a:endParaRPr>
          </a:p>
        </p:txBody>
      </p:sp>
    </p:spTree>
    <p:extLst>
      <p:ext uri="{BB962C8B-B14F-4D97-AF65-F5344CB8AC3E}">
        <p14:creationId xmlns:p14="http://schemas.microsoft.com/office/powerpoint/2010/main" val="4174672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143000" y="1168400"/>
          <a:ext cx="7212930" cy="2248968"/>
        </p:xfrm>
        <a:graphic>
          <a:graphicData uri="http://schemas.openxmlformats.org/drawingml/2006/table">
            <a:tbl>
              <a:tblPr firstRow="1" bandRow="1">
                <a:tableStyleId>{08FB837D-C827-4EFA-A057-4D05807E0F7C}</a:tableStyleId>
              </a:tblPr>
              <a:tblGrid>
                <a:gridCol w="2404310">
                  <a:extLst>
                    <a:ext uri="{9D8B030D-6E8A-4147-A177-3AD203B41FA5}">
                      <a16:colId xmlns:a16="http://schemas.microsoft.com/office/drawing/2014/main" val="1128343552"/>
                    </a:ext>
                  </a:extLst>
                </a:gridCol>
                <a:gridCol w="2404310">
                  <a:extLst>
                    <a:ext uri="{9D8B030D-6E8A-4147-A177-3AD203B41FA5}">
                      <a16:colId xmlns:a16="http://schemas.microsoft.com/office/drawing/2014/main" val="1939382963"/>
                    </a:ext>
                  </a:extLst>
                </a:gridCol>
                <a:gridCol w="2404310">
                  <a:extLst>
                    <a:ext uri="{9D8B030D-6E8A-4147-A177-3AD203B41FA5}">
                      <a16:colId xmlns:a16="http://schemas.microsoft.com/office/drawing/2014/main" val="2023869236"/>
                    </a:ext>
                  </a:extLst>
                </a:gridCol>
              </a:tblGrid>
              <a:tr h="374828">
                <a:tc>
                  <a:txBody>
                    <a:bodyPr/>
                    <a:lstStyle/>
                    <a:p>
                      <a:r>
                        <a:rPr lang="de-DE" sz="1000"/>
                        <a:t>Fach</a:t>
                      </a:r>
                    </a:p>
                  </a:txBody>
                  <a:tcPr marL="68580" marR="68580" marT="34290" marB="34290"/>
                </a:tc>
                <a:tc>
                  <a:txBody>
                    <a:bodyPr/>
                    <a:lstStyle/>
                    <a:p>
                      <a:r>
                        <a:rPr lang="de-DE" sz="1000"/>
                        <a:t>Abi</a:t>
                      </a:r>
                      <a:r>
                        <a:rPr lang="de-DE" sz="1000" baseline="0"/>
                        <a:t> 2022 (GPT 3.5)</a:t>
                      </a:r>
                      <a:endParaRPr lang="de-DE" sz="10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000"/>
                    </a:p>
                  </a:txBody>
                  <a:tcPr marL="68580" marR="68580" marT="34290" marB="34290"/>
                </a:tc>
                <a:extLst>
                  <a:ext uri="{0D108BD9-81ED-4DB2-BD59-A6C34878D82A}">
                    <a16:rowId xmlns:a16="http://schemas.microsoft.com/office/drawing/2014/main" val="1256886623"/>
                  </a:ext>
                </a:extLst>
              </a:tr>
              <a:tr h="374828">
                <a:tc>
                  <a:txBody>
                    <a:bodyPr/>
                    <a:lstStyle/>
                    <a:p>
                      <a:r>
                        <a:rPr lang="de-DE" sz="1000"/>
                        <a:t>Deutsch</a:t>
                      </a:r>
                    </a:p>
                  </a:txBody>
                  <a:tcPr marL="68580" marR="68580" marT="34290" marB="34290"/>
                </a:tc>
                <a:tc>
                  <a:txBody>
                    <a:bodyPr/>
                    <a:lstStyle/>
                    <a:p>
                      <a:r>
                        <a:rPr lang="de-DE" sz="1000"/>
                        <a:t>3</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509410573"/>
                  </a:ext>
                </a:extLst>
              </a:tr>
              <a:tr h="374828">
                <a:tc>
                  <a:txBody>
                    <a:bodyPr/>
                    <a:lstStyle/>
                    <a:p>
                      <a:r>
                        <a:rPr lang="de-DE" sz="1000"/>
                        <a:t>Mathematik</a:t>
                      </a:r>
                    </a:p>
                  </a:txBody>
                  <a:tcPr marL="68580" marR="68580" marT="34290" marB="34290"/>
                </a:tc>
                <a:tc>
                  <a:txBody>
                    <a:bodyPr/>
                    <a:lstStyle/>
                    <a:p>
                      <a:r>
                        <a:rPr lang="de-DE" sz="1000"/>
                        <a:t>4</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645996491"/>
                  </a:ext>
                </a:extLst>
              </a:tr>
              <a:tr h="374828">
                <a:tc>
                  <a:txBody>
                    <a:bodyPr/>
                    <a:lstStyle/>
                    <a:p>
                      <a:r>
                        <a:rPr lang="de-DE" sz="1000"/>
                        <a:t>Informatik</a:t>
                      </a:r>
                    </a:p>
                  </a:txBody>
                  <a:tcPr marL="68580" marR="68580" marT="34290" marB="34290"/>
                </a:tc>
                <a:tc>
                  <a:txBody>
                    <a:bodyPr/>
                    <a:lstStyle/>
                    <a:p>
                      <a:r>
                        <a:rPr lang="de-DE" sz="1000"/>
                        <a:t>2</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802803457"/>
                  </a:ext>
                </a:extLst>
              </a:tr>
              <a:tr h="374828">
                <a:tc>
                  <a:txBody>
                    <a:bodyPr/>
                    <a:lstStyle/>
                    <a:p>
                      <a:r>
                        <a:rPr lang="de-DE" sz="1000"/>
                        <a:t>Ethik</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157821582"/>
                  </a:ext>
                </a:extLst>
              </a:tr>
              <a:tr h="374828">
                <a:tc>
                  <a:txBody>
                    <a:bodyPr/>
                    <a:lstStyle/>
                    <a:p>
                      <a:r>
                        <a:rPr lang="de-DE" sz="1000"/>
                        <a:t>Geschichte</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3028418645"/>
                  </a:ext>
                </a:extLst>
              </a:tr>
            </a:tbl>
          </a:graphicData>
        </a:graphic>
      </p:graphicFrame>
      <p:sp>
        <p:nvSpPr>
          <p:cNvPr id="4" name="Rechteck 3"/>
          <p:cNvSpPr/>
          <p:nvPr/>
        </p:nvSpPr>
        <p:spPr>
          <a:xfrm>
            <a:off x="2006600" y="4266127"/>
            <a:ext cx="7766050" cy="507831"/>
          </a:xfrm>
          <a:prstGeom prst="rect">
            <a:avLst/>
          </a:prstGeom>
        </p:spPr>
        <p:txBody>
          <a:bodyPr wrap="square">
            <a:spAutoFit/>
          </a:bodyPr>
          <a:lstStyle/>
          <a:p>
            <a:pPr defTabSz="685800" fontAlgn="auto">
              <a:spcBef>
                <a:spcPts val="0"/>
              </a:spcBef>
              <a:spcAft>
                <a:spcPts val="0"/>
              </a:spcAft>
            </a:pPr>
            <a:r>
              <a:rPr lang="de-DE" sz="1350">
                <a:solidFill>
                  <a:prstClr val="black"/>
                </a:solidFill>
                <a:latin typeface="Gill Sans MT" panose="020B0502020104020203"/>
                <a:cs typeface="+mn-cs"/>
                <a:hlinkClick r:id="rId2"/>
              </a:rPr>
              <a:t>https://www.br.de/nachrichten/netzwelt/chatgpt-ki-besteht-bayerisches-abitur-mit-bravour,TfB3QBw</a:t>
            </a:r>
            <a:endParaRPr lang="de-DE" sz="1350">
              <a:solidFill>
                <a:prstClr val="black"/>
              </a:solidFill>
              <a:latin typeface="Gill Sans MT" panose="020B0502020104020203"/>
              <a:cs typeface="+mn-cs"/>
            </a:endParaRPr>
          </a:p>
          <a:p>
            <a:pPr defTabSz="685800" fontAlgn="auto">
              <a:spcBef>
                <a:spcPts val="0"/>
              </a:spcBef>
              <a:spcAft>
                <a:spcPts val="0"/>
              </a:spcAft>
            </a:pPr>
            <a:endParaRPr lang="de-DE" sz="1350">
              <a:solidFill>
                <a:prstClr val="black"/>
              </a:solidFill>
              <a:latin typeface="Gill Sans MT" panose="020B0502020104020203"/>
              <a:cs typeface="+mn-cs"/>
            </a:endParaRPr>
          </a:p>
        </p:txBody>
      </p:sp>
    </p:spTree>
    <p:extLst>
      <p:ext uri="{BB962C8B-B14F-4D97-AF65-F5344CB8AC3E}">
        <p14:creationId xmlns:p14="http://schemas.microsoft.com/office/powerpoint/2010/main" val="1363885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143000" y="1168400"/>
          <a:ext cx="7212930" cy="2248968"/>
        </p:xfrm>
        <a:graphic>
          <a:graphicData uri="http://schemas.openxmlformats.org/drawingml/2006/table">
            <a:tbl>
              <a:tblPr firstRow="1" bandRow="1">
                <a:tableStyleId>{08FB837D-C827-4EFA-A057-4D05807E0F7C}</a:tableStyleId>
              </a:tblPr>
              <a:tblGrid>
                <a:gridCol w="2404310">
                  <a:extLst>
                    <a:ext uri="{9D8B030D-6E8A-4147-A177-3AD203B41FA5}">
                      <a16:colId xmlns:a16="http://schemas.microsoft.com/office/drawing/2014/main" val="1128343552"/>
                    </a:ext>
                  </a:extLst>
                </a:gridCol>
                <a:gridCol w="2404310">
                  <a:extLst>
                    <a:ext uri="{9D8B030D-6E8A-4147-A177-3AD203B41FA5}">
                      <a16:colId xmlns:a16="http://schemas.microsoft.com/office/drawing/2014/main" val="1939382963"/>
                    </a:ext>
                  </a:extLst>
                </a:gridCol>
                <a:gridCol w="2404310">
                  <a:extLst>
                    <a:ext uri="{9D8B030D-6E8A-4147-A177-3AD203B41FA5}">
                      <a16:colId xmlns:a16="http://schemas.microsoft.com/office/drawing/2014/main" val="2023869236"/>
                    </a:ext>
                  </a:extLst>
                </a:gridCol>
              </a:tblGrid>
              <a:tr h="374828">
                <a:tc>
                  <a:txBody>
                    <a:bodyPr/>
                    <a:lstStyle/>
                    <a:p>
                      <a:r>
                        <a:rPr lang="de-DE" sz="1000"/>
                        <a:t>Fach</a:t>
                      </a:r>
                    </a:p>
                  </a:txBody>
                  <a:tcPr marL="68580" marR="68580" marT="34290" marB="34290"/>
                </a:tc>
                <a:tc>
                  <a:txBody>
                    <a:bodyPr/>
                    <a:lstStyle/>
                    <a:p>
                      <a:r>
                        <a:rPr lang="de-DE" sz="1000"/>
                        <a:t>Abi</a:t>
                      </a:r>
                      <a:r>
                        <a:rPr lang="de-DE" sz="1000" baseline="0"/>
                        <a:t> 2022 (GPT 3.5)</a:t>
                      </a:r>
                      <a:endParaRPr lang="de-DE" sz="10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000"/>
                    </a:p>
                  </a:txBody>
                  <a:tcPr marL="68580" marR="68580" marT="34290" marB="34290"/>
                </a:tc>
                <a:extLst>
                  <a:ext uri="{0D108BD9-81ED-4DB2-BD59-A6C34878D82A}">
                    <a16:rowId xmlns:a16="http://schemas.microsoft.com/office/drawing/2014/main" val="1256886623"/>
                  </a:ext>
                </a:extLst>
              </a:tr>
              <a:tr h="374828">
                <a:tc>
                  <a:txBody>
                    <a:bodyPr/>
                    <a:lstStyle/>
                    <a:p>
                      <a:r>
                        <a:rPr lang="de-DE" sz="1000"/>
                        <a:t>Deutsch</a:t>
                      </a:r>
                    </a:p>
                  </a:txBody>
                  <a:tcPr marL="68580" marR="68580" marT="34290" marB="34290"/>
                </a:tc>
                <a:tc>
                  <a:txBody>
                    <a:bodyPr/>
                    <a:lstStyle/>
                    <a:p>
                      <a:r>
                        <a:rPr lang="de-DE" sz="1000"/>
                        <a:t>3</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509410573"/>
                  </a:ext>
                </a:extLst>
              </a:tr>
              <a:tr h="374828">
                <a:tc>
                  <a:txBody>
                    <a:bodyPr/>
                    <a:lstStyle/>
                    <a:p>
                      <a:r>
                        <a:rPr lang="de-DE" sz="1000"/>
                        <a:t>Mathematik</a:t>
                      </a:r>
                    </a:p>
                  </a:txBody>
                  <a:tcPr marL="68580" marR="68580" marT="34290" marB="34290"/>
                </a:tc>
                <a:tc>
                  <a:txBody>
                    <a:bodyPr/>
                    <a:lstStyle/>
                    <a:p>
                      <a:r>
                        <a:rPr lang="de-DE" sz="1000"/>
                        <a:t>4</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645996491"/>
                  </a:ext>
                </a:extLst>
              </a:tr>
              <a:tr h="374828">
                <a:tc>
                  <a:txBody>
                    <a:bodyPr/>
                    <a:lstStyle/>
                    <a:p>
                      <a:r>
                        <a:rPr lang="de-DE" sz="1000"/>
                        <a:t>Informatik</a:t>
                      </a:r>
                    </a:p>
                  </a:txBody>
                  <a:tcPr marL="68580" marR="68580" marT="34290" marB="34290"/>
                </a:tc>
                <a:tc>
                  <a:txBody>
                    <a:bodyPr/>
                    <a:lstStyle/>
                    <a:p>
                      <a:r>
                        <a:rPr lang="de-DE" sz="1000"/>
                        <a:t>2</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802803457"/>
                  </a:ext>
                </a:extLst>
              </a:tr>
              <a:tr h="374828">
                <a:tc>
                  <a:txBody>
                    <a:bodyPr/>
                    <a:lstStyle/>
                    <a:p>
                      <a:r>
                        <a:rPr lang="de-DE" sz="1000"/>
                        <a:t>Ethik</a:t>
                      </a:r>
                    </a:p>
                  </a:txBody>
                  <a:tcPr marL="68580" marR="68580" marT="34290" marB="34290"/>
                </a:tc>
                <a:tc>
                  <a:txBody>
                    <a:bodyPr/>
                    <a:lstStyle/>
                    <a:p>
                      <a:r>
                        <a:rPr lang="de-DE" sz="1000"/>
                        <a:t>4</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157821582"/>
                  </a:ext>
                </a:extLst>
              </a:tr>
              <a:tr h="374828">
                <a:tc>
                  <a:txBody>
                    <a:bodyPr/>
                    <a:lstStyle/>
                    <a:p>
                      <a:r>
                        <a:rPr lang="de-DE" sz="1000"/>
                        <a:t>Geschichte</a:t>
                      </a:r>
                    </a:p>
                  </a:txBody>
                  <a:tcPr marL="68580" marR="68580" marT="34290" marB="34290"/>
                </a:tc>
                <a:tc>
                  <a:txBody>
                    <a:bodyPr/>
                    <a:lstStyle/>
                    <a:p>
                      <a:endParaRPr lang="de-DE" sz="1000"/>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3028418645"/>
                  </a:ext>
                </a:extLst>
              </a:tr>
            </a:tbl>
          </a:graphicData>
        </a:graphic>
      </p:graphicFrame>
      <p:sp>
        <p:nvSpPr>
          <p:cNvPr id="4" name="Rechteck 3"/>
          <p:cNvSpPr/>
          <p:nvPr/>
        </p:nvSpPr>
        <p:spPr>
          <a:xfrm>
            <a:off x="2006600" y="4266127"/>
            <a:ext cx="7766050" cy="507831"/>
          </a:xfrm>
          <a:prstGeom prst="rect">
            <a:avLst/>
          </a:prstGeom>
        </p:spPr>
        <p:txBody>
          <a:bodyPr wrap="square">
            <a:spAutoFit/>
          </a:bodyPr>
          <a:lstStyle/>
          <a:p>
            <a:pPr defTabSz="685800" fontAlgn="auto">
              <a:spcBef>
                <a:spcPts val="0"/>
              </a:spcBef>
              <a:spcAft>
                <a:spcPts val="0"/>
              </a:spcAft>
            </a:pPr>
            <a:r>
              <a:rPr lang="de-DE" sz="1350">
                <a:solidFill>
                  <a:prstClr val="black"/>
                </a:solidFill>
                <a:latin typeface="Gill Sans MT" panose="020B0502020104020203"/>
                <a:cs typeface="+mn-cs"/>
                <a:hlinkClick r:id="rId2"/>
              </a:rPr>
              <a:t>https://www.br.de/nachrichten/netzwelt/chatgpt-ki-besteht-bayerisches-abitur-mit-bravour,TfB3QBw</a:t>
            </a:r>
            <a:endParaRPr lang="de-DE" sz="1350">
              <a:solidFill>
                <a:prstClr val="black"/>
              </a:solidFill>
              <a:latin typeface="Gill Sans MT" panose="020B0502020104020203"/>
              <a:cs typeface="+mn-cs"/>
            </a:endParaRPr>
          </a:p>
          <a:p>
            <a:pPr defTabSz="685800" fontAlgn="auto">
              <a:spcBef>
                <a:spcPts val="0"/>
              </a:spcBef>
              <a:spcAft>
                <a:spcPts val="0"/>
              </a:spcAft>
            </a:pPr>
            <a:endParaRPr lang="de-DE" sz="1350">
              <a:solidFill>
                <a:prstClr val="black"/>
              </a:solidFill>
              <a:latin typeface="Gill Sans MT" panose="020B0502020104020203"/>
              <a:cs typeface="+mn-cs"/>
            </a:endParaRPr>
          </a:p>
        </p:txBody>
      </p:sp>
    </p:spTree>
    <p:extLst>
      <p:ext uri="{BB962C8B-B14F-4D97-AF65-F5344CB8AC3E}">
        <p14:creationId xmlns:p14="http://schemas.microsoft.com/office/powerpoint/2010/main" val="1157972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143000" y="1168400"/>
          <a:ext cx="7212930" cy="2248968"/>
        </p:xfrm>
        <a:graphic>
          <a:graphicData uri="http://schemas.openxmlformats.org/drawingml/2006/table">
            <a:tbl>
              <a:tblPr firstRow="1" bandRow="1">
                <a:tableStyleId>{08FB837D-C827-4EFA-A057-4D05807E0F7C}</a:tableStyleId>
              </a:tblPr>
              <a:tblGrid>
                <a:gridCol w="2404310">
                  <a:extLst>
                    <a:ext uri="{9D8B030D-6E8A-4147-A177-3AD203B41FA5}">
                      <a16:colId xmlns:a16="http://schemas.microsoft.com/office/drawing/2014/main" val="1128343552"/>
                    </a:ext>
                  </a:extLst>
                </a:gridCol>
                <a:gridCol w="2404310">
                  <a:extLst>
                    <a:ext uri="{9D8B030D-6E8A-4147-A177-3AD203B41FA5}">
                      <a16:colId xmlns:a16="http://schemas.microsoft.com/office/drawing/2014/main" val="1939382963"/>
                    </a:ext>
                  </a:extLst>
                </a:gridCol>
                <a:gridCol w="2404310">
                  <a:extLst>
                    <a:ext uri="{9D8B030D-6E8A-4147-A177-3AD203B41FA5}">
                      <a16:colId xmlns:a16="http://schemas.microsoft.com/office/drawing/2014/main" val="2023869236"/>
                    </a:ext>
                  </a:extLst>
                </a:gridCol>
              </a:tblGrid>
              <a:tr h="374828">
                <a:tc>
                  <a:txBody>
                    <a:bodyPr/>
                    <a:lstStyle/>
                    <a:p>
                      <a:r>
                        <a:rPr lang="de-DE" sz="1000"/>
                        <a:t>Fach</a:t>
                      </a:r>
                    </a:p>
                  </a:txBody>
                  <a:tcPr marL="68580" marR="68580" marT="34290" marB="34290"/>
                </a:tc>
                <a:tc>
                  <a:txBody>
                    <a:bodyPr/>
                    <a:lstStyle/>
                    <a:p>
                      <a:r>
                        <a:rPr lang="de-DE" sz="1000"/>
                        <a:t>Abi</a:t>
                      </a:r>
                      <a:r>
                        <a:rPr lang="de-DE" sz="1000" baseline="0"/>
                        <a:t> 2022 (GPT 3.5)</a:t>
                      </a:r>
                      <a:endParaRPr lang="de-DE" sz="10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000"/>
                    </a:p>
                  </a:txBody>
                  <a:tcPr marL="68580" marR="68580" marT="34290" marB="34290"/>
                </a:tc>
                <a:extLst>
                  <a:ext uri="{0D108BD9-81ED-4DB2-BD59-A6C34878D82A}">
                    <a16:rowId xmlns:a16="http://schemas.microsoft.com/office/drawing/2014/main" val="1256886623"/>
                  </a:ext>
                </a:extLst>
              </a:tr>
              <a:tr h="374828">
                <a:tc>
                  <a:txBody>
                    <a:bodyPr/>
                    <a:lstStyle/>
                    <a:p>
                      <a:r>
                        <a:rPr lang="de-DE" sz="1000"/>
                        <a:t>Deutsch</a:t>
                      </a:r>
                    </a:p>
                  </a:txBody>
                  <a:tcPr marL="68580" marR="68580" marT="34290" marB="34290"/>
                </a:tc>
                <a:tc>
                  <a:txBody>
                    <a:bodyPr/>
                    <a:lstStyle/>
                    <a:p>
                      <a:r>
                        <a:rPr lang="de-DE" sz="1000"/>
                        <a:t>3</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509410573"/>
                  </a:ext>
                </a:extLst>
              </a:tr>
              <a:tr h="374828">
                <a:tc>
                  <a:txBody>
                    <a:bodyPr/>
                    <a:lstStyle/>
                    <a:p>
                      <a:r>
                        <a:rPr lang="de-DE" sz="1000"/>
                        <a:t>Mathematik</a:t>
                      </a:r>
                    </a:p>
                  </a:txBody>
                  <a:tcPr marL="68580" marR="68580" marT="34290" marB="34290"/>
                </a:tc>
                <a:tc>
                  <a:txBody>
                    <a:bodyPr/>
                    <a:lstStyle/>
                    <a:p>
                      <a:r>
                        <a:rPr lang="de-DE" sz="1000"/>
                        <a:t>4</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645996491"/>
                  </a:ext>
                </a:extLst>
              </a:tr>
              <a:tr h="374828">
                <a:tc>
                  <a:txBody>
                    <a:bodyPr/>
                    <a:lstStyle/>
                    <a:p>
                      <a:r>
                        <a:rPr lang="de-DE" sz="1000"/>
                        <a:t>Informatik</a:t>
                      </a:r>
                    </a:p>
                  </a:txBody>
                  <a:tcPr marL="68580" marR="68580" marT="34290" marB="34290"/>
                </a:tc>
                <a:tc>
                  <a:txBody>
                    <a:bodyPr/>
                    <a:lstStyle/>
                    <a:p>
                      <a:r>
                        <a:rPr lang="de-DE" sz="1000"/>
                        <a:t>2</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802803457"/>
                  </a:ext>
                </a:extLst>
              </a:tr>
              <a:tr h="374828">
                <a:tc>
                  <a:txBody>
                    <a:bodyPr/>
                    <a:lstStyle/>
                    <a:p>
                      <a:r>
                        <a:rPr lang="de-DE" sz="1000"/>
                        <a:t>Ethik</a:t>
                      </a:r>
                    </a:p>
                  </a:txBody>
                  <a:tcPr marL="68580" marR="68580" marT="34290" marB="34290"/>
                </a:tc>
                <a:tc>
                  <a:txBody>
                    <a:bodyPr/>
                    <a:lstStyle/>
                    <a:p>
                      <a:r>
                        <a:rPr lang="de-DE" sz="1000"/>
                        <a:t>4</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157821582"/>
                  </a:ext>
                </a:extLst>
              </a:tr>
              <a:tr h="374828">
                <a:tc>
                  <a:txBody>
                    <a:bodyPr/>
                    <a:lstStyle/>
                    <a:p>
                      <a:r>
                        <a:rPr lang="de-DE" sz="1000"/>
                        <a:t>Geschichte</a:t>
                      </a:r>
                    </a:p>
                  </a:txBody>
                  <a:tcPr marL="68580" marR="68580" marT="34290" marB="34290"/>
                </a:tc>
                <a:tc>
                  <a:txBody>
                    <a:bodyPr/>
                    <a:lstStyle/>
                    <a:p>
                      <a:r>
                        <a:rPr lang="de-DE" sz="1000"/>
                        <a:t>9</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3028418645"/>
                  </a:ext>
                </a:extLst>
              </a:tr>
            </a:tbl>
          </a:graphicData>
        </a:graphic>
      </p:graphicFrame>
      <p:sp>
        <p:nvSpPr>
          <p:cNvPr id="4" name="Rechteck 3"/>
          <p:cNvSpPr/>
          <p:nvPr/>
        </p:nvSpPr>
        <p:spPr>
          <a:xfrm>
            <a:off x="2006600" y="4266127"/>
            <a:ext cx="7766050" cy="507831"/>
          </a:xfrm>
          <a:prstGeom prst="rect">
            <a:avLst/>
          </a:prstGeom>
        </p:spPr>
        <p:txBody>
          <a:bodyPr wrap="square">
            <a:spAutoFit/>
          </a:bodyPr>
          <a:lstStyle/>
          <a:p>
            <a:pPr defTabSz="685800" fontAlgn="auto">
              <a:spcBef>
                <a:spcPts val="0"/>
              </a:spcBef>
              <a:spcAft>
                <a:spcPts val="0"/>
              </a:spcAft>
            </a:pPr>
            <a:r>
              <a:rPr lang="de-DE" sz="1350">
                <a:solidFill>
                  <a:prstClr val="black"/>
                </a:solidFill>
                <a:latin typeface="Gill Sans MT" panose="020B0502020104020203"/>
                <a:cs typeface="+mn-cs"/>
                <a:hlinkClick r:id="rId2"/>
              </a:rPr>
              <a:t>https://www.br.de/nachrichten/netzwelt/chatgpt-ki-besteht-bayerisches-abitur-mit-bravour,TfB3QBw</a:t>
            </a:r>
            <a:endParaRPr lang="de-DE" sz="1350">
              <a:solidFill>
                <a:prstClr val="black"/>
              </a:solidFill>
              <a:latin typeface="Gill Sans MT" panose="020B0502020104020203"/>
              <a:cs typeface="+mn-cs"/>
            </a:endParaRPr>
          </a:p>
          <a:p>
            <a:pPr defTabSz="685800" fontAlgn="auto">
              <a:spcBef>
                <a:spcPts val="0"/>
              </a:spcBef>
              <a:spcAft>
                <a:spcPts val="0"/>
              </a:spcAft>
            </a:pPr>
            <a:endParaRPr lang="de-DE" sz="1350">
              <a:solidFill>
                <a:prstClr val="black"/>
              </a:solidFill>
              <a:latin typeface="Gill Sans MT" panose="020B0502020104020203"/>
              <a:cs typeface="+mn-cs"/>
            </a:endParaRPr>
          </a:p>
        </p:txBody>
      </p:sp>
      <p:sp>
        <p:nvSpPr>
          <p:cNvPr id="3" name="Textfeld 2"/>
          <p:cNvSpPr txBox="1"/>
          <p:nvPr/>
        </p:nvSpPr>
        <p:spPr>
          <a:xfrm>
            <a:off x="3524251" y="774700"/>
            <a:ext cx="1447191" cy="369332"/>
          </a:xfrm>
          <a:prstGeom prst="rect">
            <a:avLst/>
          </a:prstGeom>
          <a:noFill/>
        </p:spPr>
        <p:txBody>
          <a:bodyPr wrap="none" rtlCol="0">
            <a:spAutoFit/>
          </a:bodyPr>
          <a:lstStyle/>
          <a:p>
            <a:pPr defTabSz="685800" fontAlgn="auto">
              <a:spcBef>
                <a:spcPts val="0"/>
              </a:spcBef>
              <a:spcAft>
                <a:spcPts val="0"/>
              </a:spcAft>
            </a:pPr>
            <a:r>
              <a:rPr lang="de-DE" b="1">
                <a:solidFill>
                  <a:prstClr val="black"/>
                </a:solidFill>
                <a:latin typeface="Gill Sans MT" panose="020B0502020104020203"/>
                <a:cs typeface="+mn-cs"/>
              </a:rPr>
              <a:t>Januar 2023</a:t>
            </a:r>
          </a:p>
        </p:txBody>
      </p:sp>
    </p:spTree>
    <p:extLst>
      <p:ext uri="{BB962C8B-B14F-4D97-AF65-F5344CB8AC3E}">
        <p14:creationId xmlns:p14="http://schemas.microsoft.com/office/powerpoint/2010/main" val="1889171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143000" y="1168400"/>
          <a:ext cx="7212930" cy="2248968"/>
        </p:xfrm>
        <a:graphic>
          <a:graphicData uri="http://schemas.openxmlformats.org/drawingml/2006/table">
            <a:tbl>
              <a:tblPr firstRow="1" bandRow="1">
                <a:tableStyleId>{08FB837D-C827-4EFA-A057-4D05807E0F7C}</a:tableStyleId>
              </a:tblPr>
              <a:tblGrid>
                <a:gridCol w="2404310">
                  <a:extLst>
                    <a:ext uri="{9D8B030D-6E8A-4147-A177-3AD203B41FA5}">
                      <a16:colId xmlns:a16="http://schemas.microsoft.com/office/drawing/2014/main" val="1128343552"/>
                    </a:ext>
                  </a:extLst>
                </a:gridCol>
                <a:gridCol w="2404310">
                  <a:extLst>
                    <a:ext uri="{9D8B030D-6E8A-4147-A177-3AD203B41FA5}">
                      <a16:colId xmlns:a16="http://schemas.microsoft.com/office/drawing/2014/main" val="1939382963"/>
                    </a:ext>
                  </a:extLst>
                </a:gridCol>
                <a:gridCol w="2404310">
                  <a:extLst>
                    <a:ext uri="{9D8B030D-6E8A-4147-A177-3AD203B41FA5}">
                      <a16:colId xmlns:a16="http://schemas.microsoft.com/office/drawing/2014/main" val="2023869236"/>
                    </a:ext>
                  </a:extLst>
                </a:gridCol>
              </a:tblGrid>
              <a:tr h="374828">
                <a:tc>
                  <a:txBody>
                    <a:bodyPr/>
                    <a:lstStyle/>
                    <a:p>
                      <a:r>
                        <a:rPr lang="de-DE" sz="1000"/>
                        <a:t>Fach</a:t>
                      </a:r>
                    </a:p>
                  </a:txBody>
                  <a:tcPr marL="68580" marR="68580" marT="34290" marB="34290"/>
                </a:tc>
                <a:tc>
                  <a:txBody>
                    <a:bodyPr/>
                    <a:lstStyle/>
                    <a:p>
                      <a:r>
                        <a:rPr lang="de-DE" sz="1000"/>
                        <a:t>Abi</a:t>
                      </a:r>
                      <a:r>
                        <a:rPr lang="de-DE" sz="1000" baseline="0"/>
                        <a:t> 2022 (GPT 3.5)</a:t>
                      </a:r>
                      <a:endParaRPr lang="de-DE" sz="10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000"/>
                        <a:t>Abi</a:t>
                      </a:r>
                      <a:r>
                        <a:rPr lang="de-DE" sz="1000" baseline="0"/>
                        <a:t> 2023 (GPT 4)</a:t>
                      </a:r>
                      <a:endParaRPr lang="de-DE" sz="1000"/>
                    </a:p>
                  </a:txBody>
                  <a:tcPr marL="68580" marR="68580" marT="34290" marB="34290"/>
                </a:tc>
                <a:extLst>
                  <a:ext uri="{0D108BD9-81ED-4DB2-BD59-A6C34878D82A}">
                    <a16:rowId xmlns:a16="http://schemas.microsoft.com/office/drawing/2014/main" val="1256886623"/>
                  </a:ext>
                </a:extLst>
              </a:tr>
              <a:tr h="374828">
                <a:tc>
                  <a:txBody>
                    <a:bodyPr/>
                    <a:lstStyle/>
                    <a:p>
                      <a:r>
                        <a:rPr lang="de-DE" sz="1000"/>
                        <a:t>Deutsch</a:t>
                      </a:r>
                    </a:p>
                  </a:txBody>
                  <a:tcPr marL="68580" marR="68580" marT="34290" marB="34290"/>
                </a:tc>
                <a:tc>
                  <a:txBody>
                    <a:bodyPr/>
                    <a:lstStyle/>
                    <a:p>
                      <a:r>
                        <a:rPr lang="de-DE" sz="1000"/>
                        <a:t>3</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509410573"/>
                  </a:ext>
                </a:extLst>
              </a:tr>
              <a:tr h="374828">
                <a:tc>
                  <a:txBody>
                    <a:bodyPr/>
                    <a:lstStyle/>
                    <a:p>
                      <a:r>
                        <a:rPr lang="de-DE" sz="1000"/>
                        <a:t>Mathematik</a:t>
                      </a:r>
                    </a:p>
                  </a:txBody>
                  <a:tcPr marL="68580" marR="68580" marT="34290" marB="34290"/>
                </a:tc>
                <a:tc>
                  <a:txBody>
                    <a:bodyPr/>
                    <a:lstStyle/>
                    <a:p>
                      <a:r>
                        <a:rPr lang="de-DE" sz="1000"/>
                        <a:t>4</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2645996491"/>
                  </a:ext>
                </a:extLst>
              </a:tr>
              <a:tr h="374828">
                <a:tc>
                  <a:txBody>
                    <a:bodyPr/>
                    <a:lstStyle/>
                    <a:p>
                      <a:r>
                        <a:rPr lang="de-DE" sz="1000"/>
                        <a:t>Informatik</a:t>
                      </a:r>
                    </a:p>
                  </a:txBody>
                  <a:tcPr marL="68580" marR="68580" marT="34290" marB="34290"/>
                </a:tc>
                <a:tc>
                  <a:txBody>
                    <a:bodyPr/>
                    <a:lstStyle/>
                    <a:p>
                      <a:r>
                        <a:rPr lang="de-DE" sz="1000"/>
                        <a:t>2</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802803457"/>
                  </a:ext>
                </a:extLst>
              </a:tr>
              <a:tr h="374828">
                <a:tc>
                  <a:txBody>
                    <a:bodyPr/>
                    <a:lstStyle/>
                    <a:p>
                      <a:r>
                        <a:rPr lang="de-DE" sz="1000"/>
                        <a:t>Ethik</a:t>
                      </a:r>
                    </a:p>
                  </a:txBody>
                  <a:tcPr marL="68580" marR="68580" marT="34290" marB="34290"/>
                </a:tc>
                <a:tc>
                  <a:txBody>
                    <a:bodyPr/>
                    <a:lstStyle/>
                    <a:p>
                      <a:r>
                        <a:rPr lang="de-DE" sz="1000"/>
                        <a:t>4</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1157821582"/>
                  </a:ext>
                </a:extLst>
              </a:tr>
              <a:tr h="374828">
                <a:tc>
                  <a:txBody>
                    <a:bodyPr/>
                    <a:lstStyle/>
                    <a:p>
                      <a:r>
                        <a:rPr lang="de-DE" sz="1000"/>
                        <a:t>Geschichte</a:t>
                      </a:r>
                    </a:p>
                  </a:txBody>
                  <a:tcPr marL="68580" marR="68580" marT="34290" marB="34290"/>
                </a:tc>
                <a:tc>
                  <a:txBody>
                    <a:bodyPr/>
                    <a:lstStyle/>
                    <a:p>
                      <a:r>
                        <a:rPr lang="de-DE" sz="1000"/>
                        <a:t>9</a:t>
                      </a:r>
                    </a:p>
                  </a:txBody>
                  <a:tcPr marL="68580" marR="68580" marT="34290" marB="34290"/>
                </a:tc>
                <a:tc>
                  <a:txBody>
                    <a:bodyPr/>
                    <a:lstStyle/>
                    <a:p>
                      <a:endParaRPr lang="de-DE" sz="1000"/>
                    </a:p>
                  </a:txBody>
                  <a:tcPr marL="68580" marR="68580" marT="34290" marB="34290"/>
                </a:tc>
                <a:extLst>
                  <a:ext uri="{0D108BD9-81ED-4DB2-BD59-A6C34878D82A}">
                    <a16:rowId xmlns:a16="http://schemas.microsoft.com/office/drawing/2014/main" val="3028418645"/>
                  </a:ext>
                </a:extLst>
              </a:tr>
            </a:tbl>
          </a:graphicData>
        </a:graphic>
      </p:graphicFrame>
      <p:sp>
        <p:nvSpPr>
          <p:cNvPr id="4" name="Rechteck 3"/>
          <p:cNvSpPr/>
          <p:nvPr/>
        </p:nvSpPr>
        <p:spPr>
          <a:xfrm>
            <a:off x="2006600" y="4266127"/>
            <a:ext cx="7766050" cy="507831"/>
          </a:xfrm>
          <a:prstGeom prst="rect">
            <a:avLst/>
          </a:prstGeom>
        </p:spPr>
        <p:txBody>
          <a:bodyPr wrap="square">
            <a:spAutoFit/>
          </a:bodyPr>
          <a:lstStyle/>
          <a:p>
            <a:pPr defTabSz="685800" fontAlgn="auto">
              <a:spcBef>
                <a:spcPts val="0"/>
              </a:spcBef>
              <a:spcAft>
                <a:spcPts val="0"/>
              </a:spcAft>
            </a:pPr>
            <a:r>
              <a:rPr lang="de-DE" sz="1350">
                <a:solidFill>
                  <a:prstClr val="black"/>
                </a:solidFill>
                <a:latin typeface="Gill Sans MT" panose="020B0502020104020203"/>
                <a:cs typeface="+mn-cs"/>
                <a:hlinkClick r:id="rId2"/>
              </a:rPr>
              <a:t>https://www.br.de/nachrichten/netzwelt/chatgpt-ki-besteht-bayerisches-abitur-mit-bravour,TfB3QBw</a:t>
            </a:r>
            <a:endParaRPr lang="de-DE" sz="1350">
              <a:solidFill>
                <a:prstClr val="black"/>
              </a:solidFill>
              <a:latin typeface="Gill Sans MT" panose="020B0502020104020203"/>
              <a:cs typeface="+mn-cs"/>
            </a:endParaRPr>
          </a:p>
          <a:p>
            <a:pPr defTabSz="685800" fontAlgn="auto">
              <a:spcBef>
                <a:spcPts val="0"/>
              </a:spcBef>
              <a:spcAft>
                <a:spcPts val="0"/>
              </a:spcAft>
            </a:pPr>
            <a:endParaRPr lang="de-DE" sz="1350">
              <a:solidFill>
                <a:prstClr val="black"/>
              </a:solidFill>
              <a:latin typeface="Gill Sans MT" panose="020B0502020104020203"/>
              <a:cs typeface="+mn-cs"/>
            </a:endParaRPr>
          </a:p>
        </p:txBody>
      </p:sp>
      <p:sp>
        <p:nvSpPr>
          <p:cNvPr id="5" name="Textfeld 4"/>
          <p:cNvSpPr txBox="1"/>
          <p:nvPr/>
        </p:nvSpPr>
        <p:spPr>
          <a:xfrm>
            <a:off x="3524251" y="774700"/>
            <a:ext cx="1447191" cy="369332"/>
          </a:xfrm>
          <a:prstGeom prst="rect">
            <a:avLst/>
          </a:prstGeom>
          <a:noFill/>
        </p:spPr>
        <p:txBody>
          <a:bodyPr wrap="none" rtlCol="0">
            <a:spAutoFit/>
          </a:bodyPr>
          <a:lstStyle/>
          <a:p>
            <a:pPr defTabSz="685800" fontAlgn="auto">
              <a:spcBef>
                <a:spcPts val="0"/>
              </a:spcBef>
              <a:spcAft>
                <a:spcPts val="0"/>
              </a:spcAft>
            </a:pPr>
            <a:r>
              <a:rPr lang="de-DE" b="1">
                <a:solidFill>
                  <a:prstClr val="black"/>
                </a:solidFill>
                <a:latin typeface="Gill Sans MT" panose="020B0502020104020203"/>
                <a:cs typeface="+mn-cs"/>
              </a:rPr>
              <a:t>Januar 2023</a:t>
            </a:r>
          </a:p>
        </p:txBody>
      </p:sp>
      <p:sp>
        <p:nvSpPr>
          <p:cNvPr id="6" name="Textfeld 5"/>
          <p:cNvSpPr txBox="1"/>
          <p:nvPr/>
        </p:nvSpPr>
        <p:spPr>
          <a:xfrm>
            <a:off x="6032500" y="774699"/>
            <a:ext cx="1143262" cy="369332"/>
          </a:xfrm>
          <a:prstGeom prst="rect">
            <a:avLst/>
          </a:prstGeom>
          <a:noFill/>
        </p:spPr>
        <p:txBody>
          <a:bodyPr wrap="none" rtlCol="0">
            <a:spAutoFit/>
          </a:bodyPr>
          <a:lstStyle/>
          <a:p>
            <a:pPr defTabSz="685800" fontAlgn="auto">
              <a:spcBef>
                <a:spcPts val="0"/>
              </a:spcBef>
              <a:spcAft>
                <a:spcPts val="0"/>
              </a:spcAft>
            </a:pPr>
            <a:r>
              <a:rPr lang="de-DE" b="1">
                <a:solidFill>
                  <a:prstClr val="black"/>
                </a:solidFill>
                <a:latin typeface="Gill Sans MT" panose="020B0502020104020203"/>
                <a:cs typeface="+mn-cs"/>
              </a:rPr>
              <a:t>Mai 2023</a:t>
            </a:r>
          </a:p>
        </p:txBody>
      </p:sp>
    </p:spTree>
    <p:extLst>
      <p:ext uri="{BB962C8B-B14F-4D97-AF65-F5344CB8AC3E}">
        <p14:creationId xmlns:p14="http://schemas.microsoft.com/office/powerpoint/2010/main" val="2816376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275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Gill Sans MT" panose="020B0502020104020203"/>
            </a:endParaRPr>
          </a:p>
        </p:txBody>
      </p:sp>
      <p:sp>
        <p:nvSpPr>
          <p:cNvPr id="44" name="Rectangle 4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9" y="360045"/>
            <a:ext cx="2581915" cy="209105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Gill Sans MT" panose="020B0502020104020203"/>
            </a:endParaRPr>
          </a:p>
        </p:txBody>
      </p:sp>
      <p:pic>
        <p:nvPicPr>
          <p:cNvPr id="6" name="Picture 2" descr="Bild">
            <a:extLst>
              <a:ext uri="{FF2B5EF4-FFF2-40B4-BE49-F238E27FC236}">
                <a16:creationId xmlns:a16="http://schemas.microsoft.com/office/drawing/2014/main" id="{D66CC6F7-B57C-E19A-997F-A5F53951CE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9346" y="514950"/>
            <a:ext cx="1856740" cy="185674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998" y="365318"/>
            <a:ext cx="2691131" cy="208578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Gill Sans MT" panose="020B0502020104020203"/>
            </a:endParaRPr>
          </a:p>
        </p:txBody>
      </p:sp>
      <p:sp>
        <p:nvSpPr>
          <p:cNvPr id="48" name="Rectangle 47">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9" y="2702752"/>
            <a:ext cx="2581915" cy="209105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Gill Sans MT" panose="020B0502020104020203"/>
            </a:endParaRPr>
          </a:p>
        </p:txBody>
      </p:sp>
      <p:pic>
        <p:nvPicPr>
          <p:cNvPr id="5" name="Picture 8">
            <a:extLst>
              <a:ext uri="{FF2B5EF4-FFF2-40B4-BE49-F238E27FC236}">
                <a16:creationId xmlns:a16="http://schemas.microsoft.com/office/drawing/2014/main" id="{BF7A7179-EEF7-0F77-AA9C-579A97A816E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8" b="-8"/>
          <a:stretch/>
        </p:blipFill>
        <p:spPr bwMode="auto">
          <a:xfrm>
            <a:off x="704404" y="2811146"/>
            <a:ext cx="1853723" cy="1853723"/>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4" y="365318"/>
            <a:ext cx="2691128" cy="442341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Gill Sans MT" panose="020B0502020104020203"/>
            </a:endParaRPr>
          </a:p>
        </p:txBody>
      </p:sp>
      <p:pic>
        <p:nvPicPr>
          <p:cNvPr id="4" name="Picture 2" descr="Bild">
            <a:extLst>
              <a:ext uri="{FF2B5EF4-FFF2-40B4-BE49-F238E27FC236}">
                <a16:creationId xmlns:a16="http://schemas.microsoft.com/office/drawing/2014/main" id="{59BF2E91-E0B9-DFB7-0E71-4C2D91FDAC7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30752" y="490890"/>
            <a:ext cx="1848451" cy="184845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127" y="2702752"/>
            <a:ext cx="2700875" cy="209105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Gill Sans MT" panose="020B0502020104020203"/>
            </a:endParaRPr>
          </a:p>
        </p:txBody>
      </p:sp>
      <p:pic>
        <p:nvPicPr>
          <p:cNvPr id="2" name="Picture 4">
            <a:extLst>
              <a:ext uri="{FF2B5EF4-FFF2-40B4-BE49-F238E27FC236}">
                <a16:creationId xmlns:a16="http://schemas.microsoft.com/office/drawing/2014/main" id="{690FDC92-8AAE-B485-AD13-EBD3A5D12C01}"/>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r="-8" b="-8"/>
          <a:stretch/>
        </p:blipFill>
        <p:spPr bwMode="auto">
          <a:xfrm>
            <a:off x="6530752" y="2816418"/>
            <a:ext cx="1848451" cy="184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AA5C77-1608-DCB7-4BC0-283DF37C49A1}"/>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r="-8" b="-8"/>
          <a:stretch/>
        </p:blipFill>
        <p:spPr bwMode="auto">
          <a:xfrm>
            <a:off x="3361539" y="1445218"/>
            <a:ext cx="2253064" cy="225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1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143000" y="1168400"/>
          <a:ext cx="7212930" cy="2248968"/>
        </p:xfrm>
        <a:graphic>
          <a:graphicData uri="http://schemas.openxmlformats.org/drawingml/2006/table">
            <a:tbl>
              <a:tblPr firstRow="1" bandRow="1">
                <a:tableStyleId>{08FB837D-C827-4EFA-A057-4D05807E0F7C}</a:tableStyleId>
              </a:tblPr>
              <a:tblGrid>
                <a:gridCol w="2404310">
                  <a:extLst>
                    <a:ext uri="{9D8B030D-6E8A-4147-A177-3AD203B41FA5}">
                      <a16:colId xmlns:a16="http://schemas.microsoft.com/office/drawing/2014/main" val="1128343552"/>
                    </a:ext>
                  </a:extLst>
                </a:gridCol>
                <a:gridCol w="2404310">
                  <a:extLst>
                    <a:ext uri="{9D8B030D-6E8A-4147-A177-3AD203B41FA5}">
                      <a16:colId xmlns:a16="http://schemas.microsoft.com/office/drawing/2014/main" val="1939382963"/>
                    </a:ext>
                  </a:extLst>
                </a:gridCol>
                <a:gridCol w="2404310">
                  <a:extLst>
                    <a:ext uri="{9D8B030D-6E8A-4147-A177-3AD203B41FA5}">
                      <a16:colId xmlns:a16="http://schemas.microsoft.com/office/drawing/2014/main" val="2023869236"/>
                    </a:ext>
                  </a:extLst>
                </a:gridCol>
              </a:tblGrid>
              <a:tr h="374828">
                <a:tc>
                  <a:txBody>
                    <a:bodyPr/>
                    <a:lstStyle/>
                    <a:p>
                      <a:r>
                        <a:rPr lang="de-DE" sz="1000"/>
                        <a:t>Fach</a:t>
                      </a:r>
                    </a:p>
                  </a:txBody>
                  <a:tcPr marL="68580" marR="68580" marT="34290" marB="34290"/>
                </a:tc>
                <a:tc>
                  <a:txBody>
                    <a:bodyPr/>
                    <a:lstStyle/>
                    <a:p>
                      <a:r>
                        <a:rPr lang="de-DE" sz="1000"/>
                        <a:t>Abi</a:t>
                      </a:r>
                      <a:r>
                        <a:rPr lang="de-DE" sz="1000" baseline="0"/>
                        <a:t> 2022 (GPT 3.5)</a:t>
                      </a:r>
                      <a:endParaRPr lang="de-DE" sz="10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000"/>
                        <a:t>Abi</a:t>
                      </a:r>
                      <a:r>
                        <a:rPr lang="de-DE" sz="1000" baseline="0"/>
                        <a:t> 2023 (GPT 4)</a:t>
                      </a:r>
                      <a:endParaRPr lang="de-DE" sz="1000"/>
                    </a:p>
                  </a:txBody>
                  <a:tcPr marL="68580" marR="68580" marT="34290" marB="34290"/>
                </a:tc>
                <a:extLst>
                  <a:ext uri="{0D108BD9-81ED-4DB2-BD59-A6C34878D82A}">
                    <a16:rowId xmlns:a16="http://schemas.microsoft.com/office/drawing/2014/main" val="1256886623"/>
                  </a:ext>
                </a:extLst>
              </a:tr>
              <a:tr h="374828">
                <a:tc>
                  <a:txBody>
                    <a:bodyPr/>
                    <a:lstStyle/>
                    <a:p>
                      <a:r>
                        <a:rPr lang="de-DE" sz="1000"/>
                        <a:t>Deutsch</a:t>
                      </a:r>
                    </a:p>
                  </a:txBody>
                  <a:tcPr marL="68580" marR="68580" marT="34290" marB="34290"/>
                </a:tc>
                <a:tc>
                  <a:txBody>
                    <a:bodyPr/>
                    <a:lstStyle/>
                    <a:p>
                      <a:r>
                        <a:rPr lang="de-DE" sz="1000"/>
                        <a:t>3</a:t>
                      </a:r>
                    </a:p>
                  </a:txBody>
                  <a:tcPr marL="68580" marR="68580" marT="34290" marB="34290"/>
                </a:tc>
                <a:tc>
                  <a:txBody>
                    <a:bodyPr/>
                    <a:lstStyle/>
                    <a:p>
                      <a:r>
                        <a:rPr lang="de-DE" sz="1000"/>
                        <a:t>10</a:t>
                      </a:r>
                    </a:p>
                  </a:txBody>
                  <a:tcPr marL="68580" marR="68580" marT="34290" marB="34290"/>
                </a:tc>
                <a:extLst>
                  <a:ext uri="{0D108BD9-81ED-4DB2-BD59-A6C34878D82A}">
                    <a16:rowId xmlns:a16="http://schemas.microsoft.com/office/drawing/2014/main" val="2509410573"/>
                  </a:ext>
                </a:extLst>
              </a:tr>
              <a:tr h="374828">
                <a:tc>
                  <a:txBody>
                    <a:bodyPr/>
                    <a:lstStyle/>
                    <a:p>
                      <a:r>
                        <a:rPr lang="de-DE" sz="1000"/>
                        <a:t>Mathematik</a:t>
                      </a:r>
                    </a:p>
                  </a:txBody>
                  <a:tcPr marL="68580" marR="68580" marT="34290" marB="34290"/>
                </a:tc>
                <a:tc>
                  <a:txBody>
                    <a:bodyPr/>
                    <a:lstStyle/>
                    <a:p>
                      <a:r>
                        <a:rPr lang="de-DE" sz="1000"/>
                        <a:t>4</a:t>
                      </a:r>
                    </a:p>
                  </a:txBody>
                  <a:tcPr marL="68580" marR="68580" marT="34290" marB="34290"/>
                </a:tc>
                <a:tc>
                  <a:txBody>
                    <a:bodyPr/>
                    <a:lstStyle/>
                    <a:p>
                      <a:r>
                        <a:rPr lang="de-DE" sz="1000"/>
                        <a:t>10</a:t>
                      </a:r>
                    </a:p>
                  </a:txBody>
                  <a:tcPr marL="68580" marR="68580" marT="34290" marB="34290"/>
                </a:tc>
                <a:extLst>
                  <a:ext uri="{0D108BD9-81ED-4DB2-BD59-A6C34878D82A}">
                    <a16:rowId xmlns:a16="http://schemas.microsoft.com/office/drawing/2014/main" val="2645996491"/>
                  </a:ext>
                </a:extLst>
              </a:tr>
              <a:tr h="374828">
                <a:tc>
                  <a:txBody>
                    <a:bodyPr/>
                    <a:lstStyle/>
                    <a:p>
                      <a:r>
                        <a:rPr lang="de-DE" sz="1000"/>
                        <a:t>Informatik</a:t>
                      </a:r>
                    </a:p>
                  </a:txBody>
                  <a:tcPr marL="68580" marR="68580" marT="34290" marB="34290"/>
                </a:tc>
                <a:tc>
                  <a:txBody>
                    <a:bodyPr/>
                    <a:lstStyle/>
                    <a:p>
                      <a:r>
                        <a:rPr lang="de-DE" sz="1000"/>
                        <a:t>2</a:t>
                      </a:r>
                    </a:p>
                  </a:txBody>
                  <a:tcPr marL="68580" marR="68580" marT="34290" marB="34290"/>
                </a:tc>
                <a:tc>
                  <a:txBody>
                    <a:bodyPr/>
                    <a:lstStyle/>
                    <a:p>
                      <a:r>
                        <a:rPr lang="de-DE" sz="1000"/>
                        <a:t>11</a:t>
                      </a:r>
                    </a:p>
                  </a:txBody>
                  <a:tcPr marL="68580" marR="68580" marT="34290" marB="34290"/>
                </a:tc>
                <a:extLst>
                  <a:ext uri="{0D108BD9-81ED-4DB2-BD59-A6C34878D82A}">
                    <a16:rowId xmlns:a16="http://schemas.microsoft.com/office/drawing/2014/main" val="1802803457"/>
                  </a:ext>
                </a:extLst>
              </a:tr>
              <a:tr h="374828">
                <a:tc>
                  <a:txBody>
                    <a:bodyPr/>
                    <a:lstStyle/>
                    <a:p>
                      <a:r>
                        <a:rPr lang="de-DE" sz="1000"/>
                        <a:t>Ethik</a:t>
                      </a:r>
                    </a:p>
                  </a:txBody>
                  <a:tcPr marL="68580" marR="68580" marT="34290" marB="34290"/>
                </a:tc>
                <a:tc>
                  <a:txBody>
                    <a:bodyPr/>
                    <a:lstStyle/>
                    <a:p>
                      <a:r>
                        <a:rPr lang="de-DE" sz="1000"/>
                        <a:t>4</a:t>
                      </a:r>
                    </a:p>
                  </a:txBody>
                  <a:tcPr marL="68580" marR="68580" marT="34290" marB="34290"/>
                </a:tc>
                <a:tc>
                  <a:txBody>
                    <a:bodyPr/>
                    <a:lstStyle/>
                    <a:p>
                      <a:r>
                        <a:rPr lang="de-DE" sz="1000"/>
                        <a:t>10</a:t>
                      </a:r>
                    </a:p>
                  </a:txBody>
                  <a:tcPr marL="68580" marR="68580" marT="34290" marB="34290"/>
                </a:tc>
                <a:extLst>
                  <a:ext uri="{0D108BD9-81ED-4DB2-BD59-A6C34878D82A}">
                    <a16:rowId xmlns:a16="http://schemas.microsoft.com/office/drawing/2014/main" val="1157821582"/>
                  </a:ext>
                </a:extLst>
              </a:tr>
              <a:tr h="374828">
                <a:tc>
                  <a:txBody>
                    <a:bodyPr/>
                    <a:lstStyle/>
                    <a:p>
                      <a:r>
                        <a:rPr lang="de-DE" sz="1000"/>
                        <a:t>Geschichte</a:t>
                      </a:r>
                    </a:p>
                  </a:txBody>
                  <a:tcPr marL="68580" marR="68580" marT="34290" marB="34290"/>
                </a:tc>
                <a:tc>
                  <a:txBody>
                    <a:bodyPr/>
                    <a:lstStyle/>
                    <a:p>
                      <a:r>
                        <a:rPr lang="de-DE" sz="1000"/>
                        <a:t>9</a:t>
                      </a:r>
                    </a:p>
                  </a:txBody>
                  <a:tcPr marL="68580" marR="68580" marT="34290" marB="34290"/>
                </a:tc>
                <a:tc>
                  <a:txBody>
                    <a:bodyPr/>
                    <a:lstStyle/>
                    <a:p>
                      <a:r>
                        <a:rPr lang="de-DE" sz="1000"/>
                        <a:t>11</a:t>
                      </a:r>
                    </a:p>
                  </a:txBody>
                  <a:tcPr marL="68580" marR="68580" marT="34290" marB="34290"/>
                </a:tc>
                <a:extLst>
                  <a:ext uri="{0D108BD9-81ED-4DB2-BD59-A6C34878D82A}">
                    <a16:rowId xmlns:a16="http://schemas.microsoft.com/office/drawing/2014/main" val="3028418645"/>
                  </a:ext>
                </a:extLst>
              </a:tr>
            </a:tbl>
          </a:graphicData>
        </a:graphic>
      </p:graphicFrame>
      <p:sp>
        <p:nvSpPr>
          <p:cNvPr id="4" name="Rechteck 3"/>
          <p:cNvSpPr/>
          <p:nvPr/>
        </p:nvSpPr>
        <p:spPr>
          <a:xfrm>
            <a:off x="2006600" y="4266127"/>
            <a:ext cx="7766050" cy="507831"/>
          </a:xfrm>
          <a:prstGeom prst="rect">
            <a:avLst/>
          </a:prstGeom>
        </p:spPr>
        <p:txBody>
          <a:bodyPr wrap="square">
            <a:spAutoFit/>
          </a:bodyPr>
          <a:lstStyle/>
          <a:p>
            <a:pPr defTabSz="685800" fontAlgn="auto">
              <a:spcBef>
                <a:spcPts val="0"/>
              </a:spcBef>
              <a:spcAft>
                <a:spcPts val="0"/>
              </a:spcAft>
            </a:pPr>
            <a:r>
              <a:rPr lang="de-DE" sz="1350">
                <a:solidFill>
                  <a:prstClr val="black"/>
                </a:solidFill>
                <a:latin typeface="Gill Sans MT" panose="020B0502020104020203"/>
                <a:cs typeface="+mn-cs"/>
                <a:hlinkClick r:id="rId2"/>
              </a:rPr>
              <a:t>https://www.br.de/nachrichten/netzwelt/chatgpt-ki-besteht-bayerisches-abitur-mit-bravour,TfB3QBw</a:t>
            </a:r>
            <a:endParaRPr lang="de-DE" sz="1350">
              <a:solidFill>
                <a:prstClr val="black"/>
              </a:solidFill>
              <a:latin typeface="Gill Sans MT" panose="020B0502020104020203"/>
              <a:cs typeface="+mn-cs"/>
            </a:endParaRPr>
          </a:p>
          <a:p>
            <a:pPr defTabSz="685800" fontAlgn="auto">
              <a:spcBef>
                <a:spcPts val="0"/>
              </a:spcBef>
              <a:spcAft>
                <a:spcPts val="0"/>
              </a:spcAft>
            </a:pPr>
            <a:endParaRPr lang="de-DE" sz="1350">
              <a:solidFill>
                <a:prstClr val="black"/>
              </a:solidFill>
              <a:latin typeface="Gill Sans MT" panose="020B0502020104020203"/>
              <a:cs typeface="+mn-cs"/>
            </a:endParaRPr>
          </a:p>
        </p:txBody>
      </p:sp>
      <p:sp>
        <p:nvSpPr>
          <p:cNvPr id="5" name="Textfeld 4"/>
          <p:cNvSpPr txBox="1"/>
          <p:nvPr/>
        </p:nvSpPr>
        <p:spPr>
          <a:xfrm>
            <a:off x="3524251" y="774700"/>
            <a:ext cx="1447191" cy="369332"/>
          </a:xfrm>
          <a:prstGeom prst="rect">
            <a:avLst/>
          </a:prstGeom>
          <a:noFill/>
        </p:spPr>
        <p:txBody>
          <a:bodyPr wrap="none" rtlCol="0">
            <a:spAutoFit/>
          </a:bodyPr>
          <a:lstStyle/>
          <a:p>
            <a:pPr defTabSz="685800" fontAlgn="auto">
              <a:spcBef>
                <a:spcPts val="0"/>
              </a:spcBef>
              <a:spcAft>
                <a:spcPts val="0"/>
              </a:spcAft>
            </a:pPr>
            <a:r>
              <a:rPr lang="de-DE" b="1">
                <a:solidFill>
                  <a:prstClr val="black"/>
                </a:solidFill>
                <a:latin typeface="Gill Sans MT" panose="020B0502020104020203"/>
                <a:cs typeface="+mn-cs"/>
              </a:rPr>
              <a:t>Januar 2023</a:t>
            </a:r>
          </a:p>
        </p:txBody>
      </p:sp>
      <p:sp>
        <p:nvSpPr>
          <p:cNvPr id="6" name="Textfeld 5"/>
          <p:cNvSpPr txBox="1"/>
          <p:nvPr/>
        </p:nvSpPr>
        <p:spPr>
          <a:xfrm>
            <a:off x="6032500" y="774699"/>
            <a:ext cx="1143262" cy="369332"/>
          </a:xfrm>
          <a:prstGeom prst="rect">
            <a:avLst/>
          </a:prstGeom>
          <a:noFill/>
        </p:spPr>
        <p:txBody>
          <a:bodyPr wrap="none" rtlCol="0">
            <a:spAutoFit/>
          </a:bodyPr>
          <a:lstStyle/>
          <a:p>
            <a:pPr defTabSz="685800" fontAlgn="auto">
              <a:spcBef>
                <a:spcPts val="0"/>
              </a:spcBef>
              <a:spcAft>
                <a:spcPts val="0"/>
              </a:spcAft>
            </a:pPr>
            <a:r>
              <a:rPr lang="de-DE" b="1">
                <a:solidFill>
                  <a:prstClr val="black"/>
                </a:solidFill>
                <a:latin typeface="Gill Sans MT" panose="020B0502020104020203"/>
                <a:cs typeface="+mn-cs"/>
              </a:rPr>
              <a:t>Mai 2023</a:t>
            </a:r>
          </a:p>
        </p:txBody>
      </p:sp>
    </p:spTree>
    <p:extLst>
      <p:ext uri="{BB962C8B-B14F-4D97-AF65-F5344CB8AC3E}">
        <p14:creationId xmlns:p14="http://schemas.microsoft.com/office/powerpoint/2010/main" val="2577900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volution of the AI &quot;Midjourney&quot;">
            <a:extLst>
              <a:ext uri="{FF2B5EF4-FFF2-40B4-BE49-F238E27FC236}">
                <a16:creationId xmlns:a16="http://schemas.microsoft.com/office/drawing/2014/main" id="{0D6288A7-EFD0-59F7-90E8-67E891DAA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846" y="0"/>
            <a:ext cx="41148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98CE34CF-8905-75D0-5F19-9C809BBA86DA}"/>
              </a:ext>
            </a:extLst>
          </p:cNvPr>
          <p:cNvSpPr txBox="1"/>
          <p:nvPr/>
        </p:nvSpPr>
        <p:spPr>
          <a:xfrm>
            <a:off x="332295" y="940324"/>
            <a:ext cx="1644489" cy="300082"/>
          </a:xfrm>
          <a:prstGeom prst="rect">
            <a:avLst/>
          </a:prstGeom>
          <a:noFill/>
        </p:spPr>
        <p:txBody>
          <a:bodyPr wrap="none" rtlCol="0">
            <a:spAutoFit/>
          </a:bodyPr>
          <a:lstStyle/>
          <a:p>
            <a:pPr defTabSz="685800" fontAlgn="auto">
              <a:spcBef>
                <a:spcPts val="0"/>
              </a:spcBef>
              <a:spcAft>
                <a:spcPts val="0"/>
              </a:spcAft>
            </a:pPr>
            <a:r>
              <a:rPr lang="de-DE" sz="1350">
                <a:solidFill>
                  <a:prstClr val="black"/>
                </a:solidFill>
                <a:latin typeface="Gill Sans MT" panose="020B0502020104020203"/>
                <a:cs typeface="+mn-cs"/>
              </a:rPr>
              <a:t>/</a:t>
            </a:r>
            <a:r>
              <a:rPr lang="de-DE" sz="1350" err="1">
                <a:solidFill>
                  <a:prstClr val="black"/>
                </a:solidFill>
                <a:latin typeface="Gill Sans MT" panose="020B0502020104020203"/>
                <a:cs typeface="+mn-cs"/>
              </a:rPr>
              <a:t>imagine</a:t>
            </a:r>
            <a:r>
              <a:rPr lang="de-DE" sz="1350">
                <a:solidFill>
                  <a:prstClr val="black"/>
                </a:solidFill>
                <a:latin typeface="Gill Sans MT" panose="020B0502020104020203"/>
                <a:cs typeface="+mn-cs"/>
              </a:rPr>
              <a:t> a Yoda </a:t>
            </a:r>
            <a:r>
              <a:rPr lang="de-DE" sz="1350" err="1">
                <a:solidFill>
                  <a:prstClr val="black"/>
                </a:solidFill>
                <a:latin typeface="Gill Sans MT" panose="020B0502020104020203"/>
                <a:cs typeface="+mn-cs"/>
              </a:rPr>
              <a:t>selfie</a:t>
            </a:r>
            <a:endParaRPr lang="de-DE" sz="1350">
              <a:solidFill>
                <a:prstClr val="black"/>
              </a:solidFill>
              <a:latin typeface="Gill Sans MT" panose="020B0502020104020203"/>
              <a:cs typeface="+mn-cs"/>
            </a:endParaRPr>
          </a:p>
        </p:txBody>
      </p:sp>
      <p:sp>
        <p:nvSpPr>
          <p:cNvPr id="5" name="Rechteck 4">
            <a:extLst>
              <a:ext uri="{FF2B5EF4-FFF2-40B4-BE49-F238E27FC236}">
                <a16:creationId xmlns:a16="http://schemas.microsoft.com/office/drawing/2014/main" id="{EAABF134-5A1B-1356-42E6-3FDB95AC4F05}"/>
              </a:ext>
            </a:extLst>
          </p:cNvPr>
          <p:cNvSpPr/>
          <p:nvPr/>
        </p:nvSpPr>
        <p:spPr>
          <a:xfrm>
            <a:off x="4253846" y="3199861"/>
            <a:ext cx="4114800" cy="1943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prstClr val="white"/>
              </a:solidFill>
              <a:latin typeface="Gill Sans MT" panose="020B0502020104020203"/>
            </a:endParaRPr>
          </a:p>
        </p:txBody>
      </p:sp>
      <p:sp>
        <p:nvSpPr>
          <p:cNvPr id="7" name="Rechteck 6">
            <a:extLst>
              <a:ext uri="{FF2B5EF4-FFF2-40B4-BE49-F238E27FC236}">
                <a16:creationId xmlns:a16="http://schemas.microsoft.com/office/drawing/2014/main" id="{0DC7A373-432C-E63F-0475-9869374BA3B2}"/>
              </a:ext>
            </a:extLst>
          </p:cNvPr>
          <p:cNvSpPr/>
          <p:nvPr/>
        </p:nvSpPr>
        <p:spPr>
          <a:xfrm>
            <a:off x="4253846" y="828384"/>
            <a:ext cx="4114800" cy="2158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prstClr val="white"/>
              </a:solidFill>
              <a:latin typeface="Gill Sans MT" panose="020B0502020104020203"/>
            </a:endParaRPr>
          </a:p>
        </p:txBody>
      </p:sp>
      <p:sp>
        <p:nvSpPr>
          <p:cNvPr id="8" name="Rechteck 7">
            <a:extLst>
              <a:ext uri="{FF2B5EF4-FFF2-40B4-BE49-F238E27FC236}">
                <a16:creationId xmlns:a16="http://schemas.microsoft.com/office/drawing/2014/main" id="{4B07EC83-484D-1386-8A56-28B24B48696B}"/>
              </a:ext>
            </a:extLst>
          </p:cNvPr>
          <p:cNvSpPr/>
          <p:nvPr/>
        </p:nvSpPr>
        <p:spPr>
          <a:xfrm>
            <a:off x="4253846" y="1591323"/>
            <a:ext cx="4114800" cy="845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prstClr val="white"/>
              </a:solidFill>
              <a:latin typeface="Gill Sans MT" panose="020B0502020104020203"/>
            </a:endParaRPr>
          </a:p>
        </p:txBody>
      </p:sp>
      <p:sp>
        <p:nvSpPr>
          <p:cNvPr id="9" name="Rechteck 8">
            <a:extLst>
              <a:ext uri="{FF2B5EF4-FFF2-40B4-BE49-F238E27FC236}">
                <a16:creationId xmlns:a16="http://schemas.microsoft.com/office/drawing/2014/main" id="{419D16AF-104F-D0AC-1719-2DE9D393DE45}"/>
              </a:ext>
            </a:extLst>
          </p:cNvPr>
          <p:cNvSpPr/>
          <p:nvPr/>
        </p:nvSpPr>
        <p:spPr>
          <a:xfrm>
            <a:off x="4254782" y="2436921"/>
            <a:ext cx="4114800" cy="7890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prstClr val="white"/>
              </a:solidFill>
              <a:latin typeface="Gill Sans MT" panose="020B0502020104020203"/>
            </a:endParaRPr>
          </a:p>
        </p:txBody>
      </p:sp>
      <p:sp>
        <p:nvSpPr>
          <p:cNvPr id="10" name="Rechteck 9">
            <a:extLst>
              <a:ext uri="{FF2B5EF4-FFF2-40B4-BE49-F238E27FC236}">
                <a16:creationId xmlns:a16="http://schemas.microsoft.com/office/drawing/2014/main" id="{C7C88245-DB96-A94B-2D13-DEFCF9429852}"/>
              </a:ext>
            </a:extLst>
          </p:cNvPr>
          <p:cNvSpPr/>
          <p:nvPr/>
        </p:nvSpPr>
        <p:spPr>
          <a:xfrm>
            <a:off x="4252909" y="-11048"/>
            <a:ext cx="4114800" cy="2158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prstClr val="white"/>
              </a:solidFill>
              <a:latin typeface="Gill Sans MT" panose="020B0502020104020203"/>
            </a:endParaRPr>
          </a:p>
        </p:txBody>
      </p:sp>
    </p:spTree>
    <p:extLst>
      <p:ext uri="{BB962C8B-B14F-4D97-AF65-F5344CB8AC3E}">
        <p14:creationId xmlns:p14="http://schemas.microsoft.com/office/powerpoint/2010/main" val="14613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in Bild, das Fiktion, Darstellung, Animierter Cartoon, Animation enthält.&#10;&#10;Automatisch generierte Beschreibung">
            <a:extLst>
              <a:ext uri="{FF2B5EF4-FFF2-40B4-BE49-F238E27FC236}">
                <a16:creationId xmlns:a16="http://schemas.microsoft.com/office/drawing/2014/main" id="{CB368A3E-4F81-D263-1920-CD79FBFAAA52}"/>
              </a:ext>
            </a:extLst>
          </p:cNvPr>
          <p:cNvPicPr>
            <a:picLocks noChangeAspect="1" noChangeArrowheads="1"/>
          </p:cNvPicPr>
          <p:nvPr/>
        </p:nvPicPr>
        <p:blipFill rotWithShape="1">
          <a:blip r:embed="rId2" cstate="print">
            <a:alphaModFix amt="50000"/>
            <a:extLst>
              <a:ext uri="{28A0092B-C50C-407E-A947-70E740481C1C}">
                <a14:useLocalDpi xmlns:a14="http://schemas.microsoft.com/office/drawing/2010/main" val="0"/>
              </a:ext>
            </a:extLst>
          </a:blip>
          <a:srcRect/>
          <a:stretch/>
        </p:blipFill>
        <p:spPr bwMode="auto">
          <a:xfrm>
            <a:off x="1147891"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2" descr="Bild">
            <a:extLst>
              <a:ext uri="{FF2B5EF4-FFF2-40B4-BE49-F238E27FC236}">
                <a16:creationId xmlns:a16="http://schemas.microsoft.com/office/drawing/2014/main" id="{24E4455B-1E75-401B-6C1B-5383C64E25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05853"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9" name="Inhaltsplatzhalter 4" descr="Ein Bild, das Mobiliar, Tisch, Im Haus, Stuhl enthält.&#10;&#10;Automatisch generierte Beschreibung">
            <a:extLst>
              <a:ext uri="{FF2B5EF4-FFF2-40B4-BE49-F238E27FC236}">
                <a16:creationId xmlns:a16="http://schemas.microsoft.com/office/drawing/2014/main" id="{CC6434AE-5EF3-4680-7082-464B88C40898}"/>
              </a:ext>
            </a:extLst>
          </p:cNvPr>
          <p:cNvPicPr>
            <a:picLocks noChangeAspect="1"/>
          </p:cNvPicPr>
          <p:nvPr/>
        </p:nvPicPr>
        <p:blipFill rotWithShape="1">
          <a:blip r:embed="rId4" cstate="print">
            <a:alphaModFix amt="50000"/>
            <a:extLst>
              <a:ext uri="{28A0092B-C50C-407E-A947-70E740481C1C}">
                <a14:useLocalDpi xmlns:a14="http://schemas.microsoft.com/office/drawing/2010/main" val="0"/>
              </a:ext>
            </a:extLst>
          </a:blip>
          <a:srcRect/>
          <a:stretch/>
        </p:blipFill>
        <p:spPr>
          <a:xfrm>
            <a:off x="5863815"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3930652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5445F82-3758-B505-CD45-729C1B9FCCB4}"/>
              </a:ext>
            </a:extLst>
          </p:cNvPr>
          <p:cNvSpPr txBox="1"/>
          <p:nvPr/>
        </p:nvSpPr>
        <p:spPr>
          <a:xfrm>
            <a:off x="2287971" y="2392996"/>
            <a:ext cx="4575940" cy="646331"/>
          </a:xfrm>
          <a:prstGeom prst="rect">
            <a:avLst/>
          </a:prstGeom>
          <a:noFill/>
        </p:spPr>
        <p:txBody>
          <a:bodyPr wrap="square">
            <a:spAutoFit/>
          </a:bodyPr>
          <a:lstStyle/>
          <a:p>
            <a:r>
              <a:rPr lang="de-DE" dirty="0">
                <a:hlinkClick r:id="rId2"/>
              </a:rPr>
              <a:t>https://youtu.be/BVj-2ddNHMM</a:t>
            </a:r>
            <a:endParaRPr lang="de-DE" dirty="0"/>
          </a:p>
          <a:p>
            <a:endParaRPr lang="de-DE" dirty="0"/>
          </a:p>
        </p:txBody>
      </p:sp>
    </p:spTree>
    <p:extLst>
      <p:ext uri="{BB962C8B-B14F-4D97-AF65-F5344CB8AC3E}">
        <p14:creationId xmlns:p14="http://schemas.microsoft.com/office/powerpoint/2010/main" val="1328830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EA7B2C-90EC-CEC2-F733-E1803FB57C16}"/>
              </a:ext>
            </a:extLst>
          </p:cNvPr>
          <p:cNvPicPr>
            <a:picLocks noChangeAspect="1"/>
          </p:cNvPicPr>
          <p:nvPr/>
        </p:nvPicPr>
        <p:blipFill>
          <a:blip r:embed="rId2"/>
          <a:stretch>
            <a:fillRect/>
          </a:stretch>
        </p:blipFill>
        <p:spPr>
          <a:xfrm>
            <a:off x="3026701" y="154720"/>
            <a:ext cx="3090599" cy="4353424"/>
          </a:xfrm>
          <a:prstGeom prst="rect">
            <a:avLst/>
          </a:prstGeom>
        </p:spPr>
      </p:pic>
    </p:spTree>
    <p:extLst>
      <p:ext uri="{BB962C8B-B14F-4D97-AF65-F5344CB8AC3E}">
        <p14:creationId xmlns:p14="http://schemas.microsoft.com/office/powerpoint/2010/main" val="1475953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453005" y="243323"/>
            <a:ext cx="7984222" cy="4532010"/>
          </a:xfrm>
          <a:prstGeom prst="rect">
            <a:avLst/>
          </a:prstGeom>
          <a:noFill/>
        </p:spPr>
        <p:txBody>
          <a:bodyPr wrap="square">
            <a:spAutoFit/>
          </a:bodyPr>
          <a:lstStyle/>
          <a:p>
            <a:pPr defTabSz="685800" fontAlgn="auto">
              <a:lnSpc>
                <a:spcPct val="107000"/>
              </a:lnSpc>
              <a:spcBef>
                <a:spcPts val="0"/>
              </a:spcBef>
              <a:spcAft>
                <a:spcPts val="375"/>
              </a:spcAft>
            </a:pPr>
            <a:r>
              <a:rPr lang="en-GB" b="1">
                <a:solidFill>
                  <a:prstClr val="black"/>
                </a:solidFill>
                <a:latin typeface="Gill Sans MT" panose="020B0502020104020203"/>
                <a:ea typeface="Times New Roman" panose="02020603050405020304" pitchFamily="18" charset="0"/>
                <a:cs typeface="Times New Roman" panose="02020603050405020304" pitchFamily="18" charset="0"/>
              </a:rPr>
              <a:t>Prompt: </a:t>
            </a:r>
            <a:r>
              <a:rPr lang="de-DE">
                <a:solidFill>
                  <a:prstClr val="black"/>
                </a:solidFill>
                <a:latin typeface="Gill Sans MT" panose="020B0502020104020203"/>
                <a:ea typeface="Times New Roman" panose="02020603050405020304" pitchFamily="18" charset="0"/>
                <a:cs typeface="Times New Roman" panose="02020603050405020304" pitchFamily="18" charset="0"/>
              </a:rPr>
              <a:t>Schreibe einen kurzen Kommentar zum gleichen Thema als Teenager, der soziale Medien großartig findet.</a:t>
            </a:r>
            <a:endParaRPr lang="en-US">
              <a:solidFill>
                <a:prstClr val="black"/>
              </a:solidFill>
              <a:latin typeface="Gill Sans MT" panose="020B0502020104020203"/>
              <a:ea typeface="Times New Roman" panose="02020603050405020304" pitchFamily="18" charset="0"/>
              <a:cs typeface="Times New Roman" panose="02020603050405020304" pitchFamily="18" charset="0"/>
            </a:endParaRPr>
          </a:p>
          <a:p>
            <a:pPr defTabSz="685800" fontAlgn="auto">
              <a:lnSpc>
                <a:spcPct val="107000"/>
              </a:lnSpc>
              <a:spcBef>
                <a:spcPts val="0"/>
              </a:spcBef>
              <a:spcAft>
                <a:spcPts val="375"/>
              </a:spcAft>
            </a:pPr>
            <a:endParaRPr lang="en-GB">
              <a:solidFill>
                <a:prstClr val="black"/>
              </a:solidFill>
              <a:latin typeface="Segoe UI" panose="020B0502040204020203" pitchFamily="34" charset="0"/>
              <a:ea typeface="Times New Roman" panose="02020603050405020304" pitchFamily="18" charset="0"/>
              <a:cs typeface="Times New Roman" panose="02020603050405020304" pitchFamily="18" charset="0"/>
            </a:endParaRPr>
          </a:p>
          <a:p>
            <a:pPr defTabSz="685800" fontAlgn="auto">
              <a:lnSpc>
                <a:spcPct val="107000"/>
              </a:lnSpc>
              <a:spcBef>
                <a:spcPts val="0"/>
              </a:spcBef>
              <a:spcAft>
                <a:spcPts val="375"/>
              </a:spcAft>
            </a:pPr>
            <a:r>
              <a:rPr lang="en-GB" b="1" err="1">
                <a:solidFill>
                  <a:prstClr val="black"/>
                </a:solidFill>
                <a:latin typeface="Gill Sans MT" panose="020B0502020104020203"/>
                <a:ea typeface="Times New Roman" panose="02020603050405020304" pitchFamily="18" charset="0"/>
                <a:cs typeface="Times New Roman" panose="02020603050405020304" pitchFamily="18" charset="0"/>
              </a:rPr>
              <a:t>ChatGPT</a:t>
            </a:r>
            <a:r>
              <a:rPr lang="en-GB" b="1">
                <a:solidFill>
                  <a:prstClr val="black"/>
                </a:solidFill>
                <a:latin typeface="Gill Sans MT" panose="020B0502020104020203"/>
                <a:ea typeface="Times New Roman" panose="02020603050405020304" pitchFamily="18" charset="0"/>
                <a:cs typeface="Times New Roman" panose="02020603050405020304" pitchFamily="18" charset="0"/>
              </a:rPr>
              <a:t>: </a:t>
            </a:r>
            <a:r>
              <a:rPr lang="de-DE">
                <a:solidFill>
                  <a:prstClr val="black"/>
                </a:solidFill>
                <a:latin typeface="Gill Sans MT" panose="020B0502020104020203"/>
                <a:ea typeface="Times New Roman" panose="02020603050405020304" pitchFamily="18" charset="0"/>
                <a:cs typeface="Times New Roman" panose="02020603050405020304" pitchFamily="18" charset="0"/>
              </a:rPr>
              <a:t>Als Teenager finde ich soziale Medien einfach genial! Sie sind nicht nur ein toller Ort, um mit Freunden in Kontakt zu bleiben, sondern bieten auch eine unendliche Menge an Unterhaltung und Möglichkeiten, Neues zu entdecken.</a:t>
            </a:r>
          </a:p>
          <a:p>
            <a:pPr defTabSz="685800" fontAlgn="auto">
              <a:lnSpc>
                <a:spcPct val="107000"/>
              </a:lnSpc>
              <a:spcBef>
                <a:spcPts val="0"/>
              </a:spcBef>
              <a:spcAft>
                <a:spcPts val="375"/>
              </a:spcAft>
            </a:pPr>
            <a:r>
              <a:rPr lang="de-DE">
                <a:solidFill>
                  <a:prstClr val="black"/>
                </a:solidFill>
                <a:latin typeface="Gill Sans MT" panose="020B0502020104020203"/>
                <a:ea typeface="Times New Roman" panose="02020603050405020304" pitchFamily="18" charset="0"/>
                <a:cs typeface="Times New Roman" panose="02020603050405020304" pitchFamily="18" charset="0"/>
              </a:rPr>
              <a:t>Dank sozialer Medien können wir uns mit Menschen aus der ganzen Welt verbinden und mehr über ihre Kulturen, Hobbys und Erfahrungen erfahren. Es ist wirklich faszinierend, wie einfach es ist, sich über Ländergrenzen hinweg auszutauschen und Freundschaften zu schließen. Ich meine, wie cool ist es, dass ich mit jemandem aus Australien chatten kann, während ich hier in Deutschland sitze?</a:t>
            </a:r>
          </a:p>
          <a:p>
            <a:pPr defTabSz="685800" fontAlgn="auto">
              <a:lnSpc>
                <a:spcPct val="107000"/>
              </a:lnSpc>
              <a:spcBef>
                <a:spcPts val="0"/>
              </a:spcBef>
              <a:spcAft>
                <a:spcPts val="375"/>
              </a:spcAft>
            </a:pPr>
            <a:r>
              <a:rPr lang="de-DE">
                <a:solidFill>
                  <a:prstClr val="black"/>
                </a:solidFill>
                <a:latin typeface="Gill Sans MT" panose="020B0502020104020203"/>
                <a:ea typeface="Times New Roman" panose="02020603050405020304" pitchFamily="18" charset="0"/>
                <a:cs typeface="Times New Roman" panose="02020603050405020304" pitchFamily="18" charset="0"/>
              </a:rPr>
              <a:t>Außerdem gibt es auf Plattformen wie Instagram, </a:t>
            </a:r>
            <a:r>
              <a:rPr lang="de-DE" err="1">
                <a:solidFill>
                  <a:prstClr val="black"/>
                </a:solidFill>
                <a:latin typeface="Gill Sans MT" panose="020B0502020104020203"/>
                <a:ea typeface="Times New Roman" panose="02020603050405020304" pitchFamily="18" charset="0"/>
                <a:cs typeface="Times New Roman" panose="02020603050405020304" pitchFamily="18" charset="0"/>
              </a:rPr>
              <a:t>TikTok</a:t>
            </a:r>
            <a:r>
              <a:rPr lang="de-DE">
                <a:solidFill>
                  <a:prstClr val="black"/>
                </a:solidFill>
                <a:latin typeface="Gill Sans MT" panose="020B0502020104020203"/>
                <a:ea typeface="Times New Roman" panose="02020603050405020304" pitchFamily="18" charset="0"/>
                <a:cs typeface="Times New Roman" panose="02020603050405020304" pitchFamily="18" charset="0"/>
              </a:rPr>
              <a:t> und Snapchat so viel zu entdecken und zu lernen. …</a:t>
            </a:r>
          </a:p>
          <a:p>
            <a:pPr defTabSz="685800" fontAlgn="auto">
              <a:lnSpc>
                <a:spcPct val="107000"/>
              </a:lnSpc>
              <a:spcBef>
                <a:spcPts val="0"/>
              </a:spcBef>
              <a:spcAft>
                <a:spcPts val="375"/>
              </a:spcAft>
            </a:pPr>
            <a:endParaRPr lang="de-DE" sz="2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48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F4EC74C-7A2B-58A6-A568-381B3CCE1D9D}"/>
              </a:ext>
            </a:extLst>
          </p:cNvPr>
          <p:cNvPicPr>
            <a:picLocks noChangeAspect="1"/>
          </p:cNvPicPr>
          <p:nvPr/>
        </p:nvPicPr>
        <p:blipFill>
          <a:blip r:embed="rId2"/>
          <a:stretch>
            <a:fillRect/>
          </a:stretch>
        </p:blipFill>
        <p:spPr>
          <a:xfrm>
            <a:off x="2379253" y="0"/>
            <a:ext cx="4256906" cy="5143500"/>
          </a:xfrm>
          <a:prstGeom prst="rect">
            <a:avLst/>
          </a:prstGeom>
        </p:spPr>
      </p:pic>
    </p:spTree>
    <p:extLst>
      <p:ext uri="{BB962C8B-B14F-4D97-AF65-F5344CB8AC3E}">
        <p14:creationId xmlns:p14="http://schemas.microsoft.com/office/powerpoint/2010/main" val="1338003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EE4DFB9-4E50-25C6-EF3B-115409F808F9}"/>
              </a:ext>
            </a:extLst>
          </p:cNvPr>
          <p:cNvSpPr txBox="1"/>
          <p:nvPr/>
        </p:nvSpPr>
        <p:spPr>
          <a:xfrm>
            <a:off x="2287971" y="2392996"/>
            <a:ext cx="4575940" cy="646331"/>
          </a:xfrm>
          <a:prstGeom prst="rect">
            <a:avLst/>
          </a:prstGeom>
          <a:noFill/>
        </p:spPr>
        <p:txBody>
          <a:bodyPr wrap="square">
            <a:spAutoFit/>
          </a:bodyPr>
          <a:lstStyle/>
          <a:p>
            <a:r>
              <a:rPr lang="de-DE" dirty="0">
                <a:hlinkClick r:id="rId2"/>
              </a:rPr>
              <a:t>https://youtu.be/7u1wKox1pYM</a:t>
            </a:r>
            <a:endParaRPr lang="de-DE" dirty="0"/>
          </a:p>
          <a:p>
            <a:endParaRPr lang="de-DE" dirty="0"/>
          </a:p>
        </p:txBody>
      </p:sp>
    </p:spTree>
    <p:extLst>
      <p:ext uri="{BB962C8B-B14F-4D97-AF65-F5344CB8AC3E}">
        <p14:creationId xmlns:p14="http://schemas.microsoft.com/office/powerpoint/2010/main" val="319906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627143" y="6790"/>
            <a:ext cx="5657850" cy="4679156"/>
          </a:xfrm>
          <a:prstGeom prst="rect">
            <a:avLst/>
          </a:prstGeom>
        </p:spPr>
      </p:pic>
    </p:spTree>
    <p:extLst>
      <p:ext uri="{BB962C8B-B14F-4D97-AF65-F5344CB8AC3E}">
        <p14:creationId xmlns:p14="http://schemas.microsoft.com/office/powerpoint/2010/main" val="1721947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BD42F78-A7B8-A11B-8178-5725394CDEC2}"/>
              </a:ext>
            </a:extLst>
          </p:cNvPr>
          <p:cNvPicPr>
            <a:picLocks noChangeAspect="1"/>
          </p:cNvPicPr>
          <p:nvPr/>
        </p:nvPicPr>
        <p:blipFill>
          <a:blip r:embed="rId2"/>
          <a:stretch>
            <a:fillRect/>
          </a:stretch>
        </p:blipFill>
        <p:spPr>
          <a:xfrm>
            <a:off x="1611092" y="101846"/>
            <a:ext cx="5801091" cy="4355854"/>
          </a:xfrm>
          <a:prstGeom prst="rect">
            <a:avLst/>
          </a:prstGeom>
        </p:spPr>
      </p:pic>
    </p:spTree>
    <p:extLst>
      <p:ext uri="{BB962C8B-B14F-4D97-AF65-F5344CB8AC3E}">
        <p14:creationId xmlns:p14="http://schemas.microsoft.com/office/powerpoint/2010/main" val="3424876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85800" y="1236433"/>
            <a:ext cx="8056418" cy="2169825"/>
          </a:xfrm>
          <a:prstGeom prst="rect">
            <a:avLst/>
          </a:prstGeom>
        </p:spPr>
        <p:txBody>
          <a:bodyPr wrap="square">
            <a:spAutoFit/>
          </a:bodyPr>
          <a:lstStyle/>
          <a:p>
            <a:pPr defTabSz="685800" fontAlgn="auto">
              <a:spcBef>
                <a:spcPts val="0"/>
              </a:spcBef>
              <a:spcAft>
                <a:spcPts val="0"/>
              </a:spcAft>
            </a:pPr>
            <a:r>
              <a:rPr lang="de-DE" sz="27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These 1</a:t>
            </a:r>
          </a:p>
          <a:p>
            <a:pPr defTabSz="685800" fontAlgn="auto">
              <a:spcBef>
                <a:spcPts val="0"/>
              </a:spcBef>
              <a:spcAft>
                <a:spcPts val="0"/>
              </a:spcAft>
            </a:pPr>
            <a:endParaRPr lang="de-DE" sz="27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fontAlgn="auto">
              <a:spcBef>
                <a:spcPts val="0"/>
              </a:spcBef>
              <a:spcAft>
                <a:spcPts val="0"/>
              </a:spcAft>
            </a:pPr>
            <a:r>
              <a:rPr lang="de-DE" sz="2700" dirty="0">
                <a:solidFill>
                  <a:prstClr val="black"/>
                </a:solidFill>
                <a:latin typeface="Calibri" panose="020F0502020204030204" pitchFamily="34" charset="0"/>
                <a:ea typeface="Calibri" panose="020F0502020204030204" pitchFamily="34" charset="0"/>
                <a:cs typeface="Times New Roman" panose="02020603050405020304" pitchFamily="18" charset="0"/>
              </a:rPr>
              <a:t>Künstliche Intelligenz wird das Bildungssystem nachhaltiger verändern als jede andere Innovation seit Einführung der allgemeinen Schulpflicht.</a:t>
            </a:r>
            <a:endParaRPr lang="de-DE" sz="2700" dirty="0">
              <a:solidFill>
                <a:prstClr val="black"/>
              </a:solidFill>
              <a:latin typeface="Gill Sans MT" panose="020B0502020104020203"/>
              <a:cs typeface="+mn-cs"/>
            </a:endParaRPr>
          </a:p>
        </p:txBody>
      </p:sp>
    </p:spTree>
    <p:extLst>
      <p:ext uri="{BB962C8B-B14F-4D97-AF65-F5344CB8AC3E}">
        <p14:creationId xmlns:p14="http://schemas.microsoft.com/office/powerpoint/2010/main" val="1987933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39A365-C202-69B0-DE23-0604E77964BC}"/>
              </a:ext>
            </a:extLst>
          </p:cNvPr>
          <p:cNvPicPr>
            <a:picLocks noChangeAspect="1"/>
          </p:cNvPicPr>
          <p:nvPr/>
        </p:nvPicPr>
        <p:blipFill>
          <a:blip r:embed="rId2"/>
          <a:stretch>
            <a:fillRect/>
          </a:stretch>
        </p:blipFill>
        <p:spPr>
          <a:xfrm>
            <a:off x="872453" y="456026"/>
            <a:ext cx="7166181" cy="1371791"/>
          </a:xfrm>
          <a:prstGeom prst="rect">
            <a:avLst/>
          </a:prstGeom>
        </p:spPr>
      </p:pic>
    </p:spTree>
    <p:extLst>
      <p:ext uri="{BB962C8B-B14F-4D97-AF65-F5344CB8AC3E}">
        <p14:creationId xmlns:p14="http://schemas.microsoft.com/office/powerpoint/2010/main" val="2347999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DFF7346-BDFE-1949-4C1A-EFD94604559B}"/>
              </a:ext>
            </a:extLst>
          </p:cNvPr>
          <p:cNvPicPr>
            <a:picLocks noChangeAspect="1"/>
          </p:cNvPicPr>
          <p:nvPr/>
        </p:nvPicPr>
        <p:blipFill>
          <a:blip r:embed="rId2"/>
          <a:stretch>
            <a:fillRect/>
          </a:stretch>
        </p:blipFill>
        <p:spPr>
          <a:xfrm>
            <a:off x="103408" y="0"/>
            <a:ext cx="8937185" cy="5143500"/>
          </a:xfrm>
          <a:prstGeom prst="rect">
            <a:avLst/>
          </a:prstGeom>
        </p:spPr>
      </p:pic>
      <p:sp>
        <p:nvSpPr>
          <p:cNvPr id="2" name="Rechteck 1">
            <a:extLst>
              <a:ext uri="{FF2B5EF4-FFF2-40B4-BE49-F238E27FC236}">
                <a16:creationId xmlns:a16="http://schemas.microsoft.com/office/drawing/2014/main" id="{97F90951-404F-239B-E181-DB0FF4BEEA6C}"/>
              </a:ext>
            </a:extLst>
          </p:cNvPr>
          <p:cNvSpPr/>
          <p:nvPr/>
        </p:nvSpPr>
        <p:spPr>
          <a:xfrm>
            <a:off x="103408" y="2329132"/>
            <a:ext cx="8937185" cy="2814368"/>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1872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33237E-55E0-A3A0-99A5-55EE344C5919}"/>
              </a:ext>
            </a:extLst>
          </p:cNvPr>
          <p:cNvPicPr>
            <a:picLocks noChangeAspect="1"/>
          </p:cNvPicPr>
          <p:nvPr/>
        </p:nvPicPr>
        <p:blipFill>
          <a:blip r:embed="rId2"/>
          <a:stretch>
            <a:fillRect/>
          </a:stretch>
        </p:blipFill>
        <p:spPr>
          <a:xfrm>
            <a:off x="976313" y="0"/>
            <a:ext cx="7191375" cy="5143500"/>
          </a:xfrm>
          <a:prstGeom prst="rect">
            <a:avLst/>
          </a:prstGeom>
        </p:spPr>
      </p:pic>
    </p:spTree>
    <p:extLst>
      <p:ext uri="{BB962C8B-B14F-4D97-AF65-F5344CB8AC3E}">
        <p14:creationId xmlns:p14="http://schemas.microsoft.com/office/powerpoint/2010/main" val="1786322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7AE73FD-7C75-577B-552E-004DA645BE96}"/>
              </a:ext>
            </a:extLst>
          </p:cNvPr>
          <p:cNvPicPr>
            <a:picLocks noChangeAspect="1"/>
          </p:cNvPicPr>
          <p:nvPr/>
        </p:nvPicPr>
        <p:blipFill>
          <a:blip r:embed="rId2"/>
          <a:stretch>
            <a:fillRect/>
          </a:stretch>
        </p:blipFill>
        <p:spPr>
          <a:xfrm>
            <a:off x="606665" y="324727"/>
            <a:ext cx="7930670" cy="4494046"/>
          </a:xfrm>
          <a:prstGeom prst="rect">
            <a:avLst/>
          </a:prstGeom>
        </p:spPr>
      </p:pic>
    </p:spTree>
    <p:extLst>
      <p:ext uri="{BB962C8B-B14F-4D97-AF65-F5344CB8AC3E}">
        <p14:creationId xmlns:p14="http://schemas.microsoft.com/office/powerpoint/2010/main" val="1697572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B6C9CAD-CC02-C583-2569-26A71B30C53D}"/>
              </a:ext>
            </a:extLst>
          </p:cNvPr>
          <p:cNvPicPr>
            <a:picLocks noChangeAspect="1"/>
          </p:cNvPicPr>
          <p:nvPr/>
        </p:nvPicPr>
        <p:blipFill>
          <a:blip r:embed="rId2"/>
          <a:stretch>
            <a:fillRect/>
          </a:stretch>
        </p:blipFill>
        <p:spPr>
          <a:xfrm>
            <a:off x="685258" y="278286"/>
            <a:ext cx="7773485" cy="4586928"/>
          </a:xfrm>
          <a:prstGeom prst="rect">
            <a:avLst/>
          </a:prstGeom>
        </p:spPr>
      </p:pic>
    </p:spTree>
    <p:extLst>
      <p:ext uri="{BB962C8B-B14F-4D97-AF65-F5344CB8AC3E}">
        <p14:creationId xmlns:p14="http://schemas.microsoft.com/office/powerpoint/2010/main" val="1885422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464594" y="131617"/>
            <a:ext cx="3719990" cy="4110904"/>
          </a:xfrm>
          <a:prstGeom prst="rect">
            <a:avLst/>
          </a:prstGeom>
        </p:spPr>
      </p:pic>
    </p:spTree>
    <p:extLst>
      <p:ext uri="{BB962C8B-B14F-4D97-AF65-F5344CB8AC3E}">
        <p14:creationId xmlns:p14="http://schemas.microsoft.com/office/powerpoint/2010/main" val="2912771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2346" y="498202"/>
            <a:ext cx="8381999" cy="4008854"/>
          </a:xfrm>
          <a:prstGeom prst="rect">
            <a:avLst/>
          </a:prstGeom>
        </p:spPr>
        <p:txBody>
          <a:bodyPr wrap="square">
            <a:spAutoFit/>
          </a:bodyPr>
          <a:lstStyle/>
          <a:p>
            <a:pPr>
              <a:lnSpc>
                <a:spcPct val="107000"/>
              </a:lnSpc>
              <a:spcAft>
                <a:spcPts val="600"/>
              </a:spcAft>
            </a:pPr>
            <a:r>
              <a:rPr lang="de-DE" kern="100" dirty="0">
                <a:latin typeface="Calibri" panose="020F0502020204030204" pitchFamily="34" charset="0"/>
                <a:ea typeface="Calibri" panose="020F0502020204030204" pitchFamily="34" charset="0"/>
                <a:cs typeface="Times New Roman" panose="02020603050405020304" pitchFamily="18" charset="0"/>
              </a:rPr>
              <a:t>In einem alternativen Universum, wo René Descartes sich plötzlich in einem hippen Café des 21. Jahrhunderts wiederfindet, könnte er sich wundern, warum die junge Dame am Nebentisch ihren Avocado-Toast fotografiert, anstatt ihn zu essen. Während er sich durch einen Dschungel von Selfie-Sticks kämpft, könnte ihm auffallen, dass dieses moderne "Ich poste, also bin ich" gar nicht so weit entfernt ist von seinem eigenen "Cogito ergo </a:t>
            </a:r>
            <a:r>
              <a:rPr lang="de-DE" kern="100" dirty="0" err="1">
                <a:latin typeface="Calibri" panose="020F0502020204030204" pitchFamily="34" charset="0"/>
                <a:ea typeface="Calibri" panose="020F0502020204030204" pitchFamily="34" charset="0"/>
                <a:cs typeface="Times New Roman" panose="02020603050405020304" pitchFamily="18" charset="0"/>
              </a:rPr>
              <a:t>sum</a:t>
            </a:r>
            <a:r>
              <a:rPr lang="de-DE" kern="100" dirty="0">
                <a:latin typeface="Calibri" panose="020F0502020204030204" pitchFamily="34" charset="0"/>
                <a:ea typeface="Calibri" panose="020F0502020204030204" pitchFamily="34" charset="0"/>
                <a:cs typeface="Times New Roman" panose="02020603050405020304" pitchFamily="18" charset="0"/>
              </a:rPr>
              <a:t>". Tatsächlich ist die audiovisuelle Kommunikation zu einer beherrschenden Kraft in der modernen Selbstexpression geworden…</a:t>
            </a:r>
          </a:p>
          <a:p>
            <a:pPr>
              <a:lnSpc>
                <a:spcPct val="107000"/>
              </a:lnSpc>
              <a:spcAft>
                <a:spcPts val="600"/>
              </a:spcAft>
            </a:pPr>
            <a:r>
              <a:rPr lang="de-DE" kern="100" dirty="0">
                <a:latin typeface="Calibri" panose="020F0502020204030204" pitchFamily="34" charset="0"/>
                <a:ea typeface="Calibri" panose="020F0502020204030204" pitchFamily="34" charset="0"/>
                <a:cs typeface="Times New Roman" panose="02020603050405020304" pitchFamily="18" charset="0"/>
              </a:rPr>
              <a:t>… Zu den Befürwortern dieser neuen Ära: Die audiovisuelle Kommunikation ermöglicht eine unglaubliche Effizienz und Universalität. Warum sich mit der mühsamen Aufgabe quälen, die Schönheit eines Sonnenaufgangs in Worte zu fassen, wenn ein Bild das Ganze in Sekundenschnelle erfassen kann? Und wer hat überhaupt Zeit für lange Texte, wenn ein GIF von einem tanzenden Kaktus den gleichen Punkt viel unterhaltsamer vermitteln kann? ….</a:t>
            </a:r>
          </a:p>
        </p:txBody>
      </p:sp>
    </p:spTree>
    <p:extLst>
      <p:ext uri="{BB962C8B-B14F-4D97-AF65-F5344CB8AC3E}">
        <p14:creationId xmlns:p14="http://schemas.microsoft.com/office/powerpoint/2010/main" val="224690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B88961D-1AA8-1405-FF30-6A4E14C340C0}"/>
              </a:ext>
            </a:extLst>
          </p:cNvPr>
          <p:cNvSpPr>
            <a:spLocks noGrp="1"/>
          </p:cNvSpPr>
          <p:nvPr>
            <p:ph type="sldNum" sz="quarter" idx="7"/>
          </p:nvPr>
        </p:nvSpPr>
        <p:spPr>
          <a:xfrm>
            <a:off x="8458495" y="4620349"/>
            <a:ext cx="685505" cy="377684"/>
          </a:xfrm>
        </p:spPr>
        <p:txBody>
          <a:bodyPr/>
          <a:lstStyle/>
          <a:p>
            <a:pPr marL="19050">
              <a:spcBef>
                <a:spcPts val="38"/>
              </a:spcBef>
            </a:pPr>
            <a:fld id="{81D60167-4931-47E6-BA6A-407CBD079E47}" type="slidenum">
              <a:rPr lang="de-DE" spc="-4"/>
              <a:pPr marL="19050">
                <a:spcBef>
                  <a:spcPts val="38"/>
                </a:spcBef>
              </a:pPr>
              <a:t>37</a:t>
            </a:fld>
            <a:r>
              <a:rPr lang="de-DE" spc="-4"/>
              <a:t>/26 | Digitalisierung im</a:t>
            </a:r>
            <a:r>
              <a:rPr lang="de-DE"/>
              <a:t> </a:t>
            </a:r>
            <a:r>
              <a:rPr lang="de-DE" spc="-4"/>
              <a:t>Fremdsprachunterricht</a:t>
            </a:r>
          </a:p>
        </p:txBody>
      </p:sp>
      <p:pic>
        <p:nvPicPr>
          <p:cNvPr id="4" name="Grafik 3">
            <a:extLst>
              <a:ext uri="{FF2B5EF4-FFF2-40B4-BE49-F238E27FC236}">
                <a16:creationId xmlns:a16="http://schemas.microsoft.com/office/drawing/2014/main" id="{73B67668-FA58-BFBB-7969-A181C94871B2}"/>
              </a:ext>
            </a:extLst>
          </p:cNvPr>
          <p:cNvPicPr>
            <a:picLocks noChangeAspect="1"/>
          </p:cNvPicPr>
          <p:nvPr/>
        </p:nvPicPr>
        <p:blipFill>
          <a:blip r:embed="rId2"/>
          <a:stretch>
            <a:fillRect/>
          </a:stretch>
        </p:blipFill>
        <p:spPr>
          <a:xfrm>
            <a:off x="-10569" y="173248"/>
            <a:ext cx="4582569" cy="481088"/>
          </a:xfrm>
          <a:prstGeom prst="rect">
            <a:avLst/>
          </a:prstGeom>
        </p:spPr>
      </p:pic>
      <p:sp>
        <p:nvSpPr>
          <p:cNvPr id="5" name="Textfeld 4">
            <a:extLst>
              <a:ext uri="{FF2B5EF4-FFF2-40B4-BE49-F238E27FC236}">
                <a16:creationId xmlns:a16="http://schemas.microsoft.com/office/drawing/2014/main" id="{34C80A4B-30E7-9A3A-EB3C-ACAB1EC171B8}"/>
              </a:ext>
            </a:extLst>
          </p:cNvPr>
          <p:cNvSpPr txBox="1"/>
          <p:nvPr/>
        </p:nvSpPr>
        <p:spPr>
          <a:xfrm>
            <a:off x="204013" y="654336"/>
            <a:ext cx="4667532" cy="3323987"/>
          </a:xfrm>
          <a:prstGeom prst="rect">
            <a:avLst/>
          </a:prstGeom>
          <a:noFill/>
        </p:spPr>
        <p:txBody>
          <a:bodyPr wrap="square">
            <a:spAutoFit/>
          </a:bodyPr>
          <a:lstStyle/>
          <a:p>
            <a:pPr algn="l"/>
            <a:r>
              <a:rPr lang="en-US" sz="1200" b="0" i="0" dirty="0">
                <a:solidFill>
                  <a:srgbClr val="374151"/>
                </a:solidFill>
                <a:effectLst/>
                <a:latin typeface="Söhne"/>
              </a:rPr>
              <a:t>Upon the dawn of intellect's advance, </a:t>
            </a:r>
          </a:p>
          <a:p>
            <a:pPr algn="l"/>
            <a:r>
              <a:rPr lang="en-US" sz="1200" b="0" i="0" dirty="0">
                <a:solidFill>
                  <a:srgbClr val="374151"/>
                </a:solidFill>
                <a:effectLst/>
                <a:latin typeface="Söhne"/>
              </a:rPr>
              <a:t>When art and science to new heights do soar, </a:t>
            </a:r>
          </a:p>
          <a:p>
            <a:pPr algn="l"/>
            <a:r>
              <a:rPr lang="en-US" sz="1200" b="0" i="0" dirty="0">
                <a:solidFill>
                  <a:srgbClr val="374151"/>
                </a:solidFill>
                <a:effectLst/>
                <a:latin typeface="Söhne"/>
              </a:rPr>
              <a:t>The mind of man doth weave a mystic dance, </a:t>
            </a:r>
          </a:p>
          <a:p>
            <a:pPr algn="l"/>
            <a:r>
              <a:rPr lang="en-US" sz="1200" b="0" i="0" dirty="0">
                <a:solidFill>
                  <a:srgbClr val="374151"/>
                </a:solidFill>
                <a:effectLst/>
                <a:latin typeface="Söhne"/>
              </a:rPr>
              <a:t>As AI’s grace doth enter classroom's door.</a:t>
            </a:r>
          </a:p>
          <a:p>
            <a:pPr algn="l"/>
            <a:endParaRPr lang="en-US" sz="1200" b="0" i="0" dirty="0">
              <a:solidFill>
                <a:srgbClr val="374151"/>
              </a:solidFill>
              <a:effectLst/>
              <a:latin typeface="Söhne"/>
            </a:endParaRPr>
          </a:p>
          <a:p>
            <a:pPr algn="l"/>
            <a:r>
              <a:rPr lang="en-US" sz="1200" b="0" i="0" dirty="0">
                <a:solidFill>
                  <a:srgbClr val="374151"/>
                </a:solidFill>
                <a:effectLst/>
                <a:latin typeface="Söhne"/>
              </a:rPr>
              <a:t>No more the sage upon the stage alone, </a:t>
            </a:r>
          </a:p>
          <a:p>
            <a:pPr algn="l"/>
            <a:r>
              <a:rPr lang="en-US" sz="1200" b="0" i="0" dirty="0">
                <a:solidFill>
                  <a:srgbClr val="374151"/>
                </a:solidFill>
                <a:effectLst/>
                <a:latin typeface="Söhne"/>
              </a:rPr>
              <a:t>But now a partner in the quest for truth, </a:t>
            </a:r>
          </a:p>
          <a:p>
            <a:pPr algn="l"/>
            <a:r>
              <a:rPr lang="en-US" sz="1200" b="0" i="0" dirty="0">
                <a:solidFill>
                  <a:srgbClr val="374151"/>
                </a:solidFill>
                <a:effectLst/>
                <a:latin typeface="Söhne"/>
              </a:rPr>
              <a:t>A digital mentor, knowledge to hone, </a:t>
            </a:r>
          </a:p>
          <a:p>
            <a:pPr algn="l"/>
            <a:r>
              <a:rPr lang="en-US" sz="1200" b="0" i="0" dirty="0">
                <a:solidFill>
                  <a:srgbClr val="374151"/>
                </a:solidFill>
                <a:effectLst/>
                <a:latin typeface="Söhne"/>
              </a:rPr>
              <a:t>And guide the eager minds of vibrant youth.</a:t>
            </a:r>
          </a:p>
          <a:p>
            <a:pPr algn="l"/>
            <a:endParaRPr lang="en-US" sz="1200" b="0" i="0" dirty="0">
              <a:solidFill>
                <a:srgbClr val="374151"/>
              </a:solidFill>
              <a:effectLst/>
              <a:latin typeface="Söhne"/>
            </a:endParaRPr>
          </a:p>
          <a:p>
            <a:pPr algn="l"/>
            <a:r>
              <a:rPr lang="en-US" sz="1200" b="0" i="0" dirty="0">
                <a:solidFill>
                  <a:srgbClr val="374151"/>
                </a:solidFill>
                <a:effectLst/>
                <a:latin typeface="Söhne"/>
              </a:rPr>
              <a:t>In wisdom’s quest, these noble minds entwine, </a:t>
            </a:r>
          </a:p>
          <a:p>
            <a:pPr algn="l"/>
            <a:r>
              <a:rPr lang="en-US" sz="1200" b="0" i="0" dirty="0">
                <a:solidFill>
                  <a:srgbClr val="374151"/>
                </a:solidFill>
                <a:effectLst/>
                <a:latin typeface="Söhne"/>
              </a:rPr>
              <a:t>The sapient sage and silent silicon, </a:t>
            </a:r>
          </a:p>
          <a:p>
            <a:pPr algn="l"/>
            <a:r>
              <a:rPr lang="en-US" sz="1200" b="0" i="0" dirty="0">
                <a:solidFill>
                  <a:srgbClr val="374151"/>
                </a:solidFill>
                <a:effectLst/>
                <a:latin typeface="Söhne"/>
              </a:rPr>
              <a:t>To teach, to learn, to make the darkness shine, </a:t>
            </a:r>
          </a:p>
          <a:p>
            <a:pPr algn="l"/>
            <a:r>
              <a:rPr lang="en-US" sz="1200" b="0" i="0" dirty="0">
                <a:solidFill>
                  <a:srgbClr val="374151"/>
                </a:solidFill>
                <a:effectLst/>
                <a:latin typeface="Söhne"/>
              </a:rPr>
              <a:t>And bring forth light where ignorance hath gone.</a:t>
            </a:r>
          </a:p>
          <a:p>
            <a:pPr algn="l"/>
            <a:endParaRPr lang="en-US" sz="1200" b="0" i="0" dirty="0">
              <a:solidFill>
                <a:srgbClr val="374151"/>
              </a:solidFill>
              <a:effectLst/>
              <a:latin typeface="Söhne"/>
            </a:endParaRPr>
          </a:p>
          <a:p>
            <a:pPr algn="l"/>
            <a:r>
              <a:rPr lang="en-US" sz="1200" b="0" i="0" dirty="0">
                <a:solidFill>
                  <a:srgbClr val="374151"/>
                </a:solidFill>
                <a:effectLst/>
                <a:latin typeface="Söhne"/>
              </a:rPr>
              <a:t>Embrace this union, teacher and machine, </a:t>
            </a:r>
          </a:p>
          <a:p>
            <a:pPr algn="l"/>
            <a:r>
              <a:rPr lang="en-US" sz="1200" b="0" i="0" dirty="0">
                <a:solidFill>
                  <a:srgbClr val="374151"/>
                </a:solidFill>
                <a:effectLst/>
                <a:latin typeface="Söhne"/>
              </a:rPr>
              <a:t>Together, futures bright and bold to glean</a:t>
            </a:r>
            <a:r>
              <a:rPr lang="en-US" b="0" i="0" dirty="0">
                <a:solidFill>
                  <a:srgbClr val="374151"/>
                </a:solidFill>
                <a:effectLst/>
                <a:latin typeface="Söhne"/>
              </a:rPr>
              <a:t>.</a:t>
            </a:r>
          </a:p>
        </p:txBody>
      </p:sp>
      <p:sp>
        <p:nvSpPr>
          <p:cNvPr id="6" name="Textfeld 5">
            <a:extLst>
              <a:ext uri="{FF2B5EF4-FFF2-40B4-BE49-F238E27FC236}">
                <a16:creationId xmlns:a16="http://schemas.microsoft.com/office/drawing/2014/main" id="{1F007A70-A8A1-6162-B7BB-E07A2439F98D}"/>
              </a:ext>
            </a:extLst>
          </p:cNvPr>
          <p:cNvSpPr txBox="1"/>
          <p:nvPr/>
        </p:nvSpPr>
        <p:spPr>
          <a:xfrm>
            <a:off x="4871545" y="754166"/>
            <a:ext cx="4570922" cy="1015663"/>
          </a:xfrm>
          <a:prstGeom prst="rect">
            <a:avLst/>
          </a:prstGeom>
          <a:noFill/>
        </p:spPr>
        <p:txBody>
          <a:bodyPr wrap="square">
            <a:spAutoFit/>
          </a:bodyPr>
          <a:lstStyle/>
          <a:p>
            <a:r>
              <a:rPr lang="en-US" sz="1200" b="0" i="0" dirty="0">
                <a:solidFill>
                  <a:srgbClr val="374151"/>
                </a:solidFill>
                <a:effectLst/>
                <a:latin typeface="Söhne"/>
              </a:rPr>
              <a:t>There once was a school that turned gray, </a:t>
            </a:r>
          </a:p>
          <a:p>
            <a:r>
              <a:rPr lang="en-US" sz="1200" b="0" i="0" dirty="0">
                <a:solidFill>
                  <a:srgbClr val="374151"/>
                </a:solidFill>
                <a:effectLst/>
                <a:latin typeface="Söhne"/>
              </a:rPr>
              <a:t>When AI took the teachers away. </a:t>
            </a:r>
          </a:p>
          <a:p>
            <a:r>
              <a:rPr lang="en-US" sz="1200" b="0" i="0" dirty="0">
                <a:solidFill>
                  <a:srgbClr val="374151"/>
                </a:solidFill>
                <a:effectLst/>
                <a:latin typeface="Söhne"/>
              </a:rPr>
              <a:t>No kindness or passion, </a:t>
            </a:r>
          </a:p>
          <a:p>
            <a:r>
              <a:rPr lang="en-US" sz="1200" b="0" i="0" dirty="0">
                <a:solidFill>
                  <a:srgbClr val="374151"/>
                </a:solidFill>
                <a:effectLst/>
                <a:latin typeface="Söhne"/>
              </a:rPr>
              <a:t>Just cold, hard extraction,</a:t>
            </a:r>
          </a:p>
          <a:p>
            <a:r>
              <a:rPr lang="en-US" sz="1200" b="0" i="0" dirty="0">
                <a:solidFill>
                  <a:srgbClr val="374151"/>
                </a:solidFill>
                <a:effectLst/>
                <a:latin typeface="Söhne"/>
              </a:rPr>
              <a:t>And the students grew lifeless each day.</a:t>
            </a:r>
            <a:endParaRPr lang="de-DE" sz="1600" dirty="0"/>
          </a:p>
        </p:txBody>
      </p:sp>
      <p:pic>
        <p:nvPicPr>
          <p:cNvPr id="7" name="Grafik 6">
            <a:extLst>
              <a:ext uri="{FF2B5EF4-FFF2-40B4-BE49-F238E27FC236}">
                <a16:creationId xmlns:a16="http://schemas.microsoft.com/office/drawing/2014/main" id="{EBC566D6-B720-4F84-8E8B-94C7B59C2FFC}"/>
              </a:ext>
            </a:extLst>
          </p:cNvPr>
          <p:cNvPicPr>
            <a:picLocks noChangeAspect="1"/>
          </p:cNvPicPr>
          <p:nvPr/>
        </p:nvPicPr>
        <p:blipFill>
          <a:blip r:embed="rId3"/>
          <a:stretch>
            <a:fillRect/>
          </a:stretch>
        </p:blipFill>
        <p:spPr>
          <a:xfrm>
            <a:off x="4785542" y="144361"/>
            <a:ext cx="4154445" cy="538861"/>
          </a:xfrm>
          <a:prstGeom prst="rect">
            <a:avLst/>
          </a:prstGeom>
        </p:spPr>
      </p:pic>
    </p:spTree>
    <p:extLst>
      <p:ext uri="{BB962C8B-B14F-4D97-AF65-F5344CB8AC3E}">
        <p14:creationId xmlns:p14="http://schemas.microsoft.com/office/powerpoint/2010/main" val="44095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C5D8C707-283E-DFB0-6DBE-1C6A3D49CD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1047750" y="742950"/>
            <a:ext cx="3400425" cy="340042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0F5C2C-ABC7-086E-5F2A-73B39AC122E1}"/>
              </a:ext>
            </a:extLst>
          </p:cNvPr>
          <p:cNvSpPr txBox="1"/>
          <p:nvPr/>
        </p:nvSpPr>
        <p:spPr>
          <a:xfrm>
            <a:off x="5819775" y="895350"/>
            <a:ext cx="2371725" cy="2850780"/>
          </a:xfrm>
          <a:prstGeom prst="rect">
            <a:avLst/>
          </a:prstGeom>
          <a:noFill/>
        </p:spPr>
        <p:txBody>
          <a:bodyPr wrap="square" rtlCol="0">
            <a:spAutoFit/>
          </a:bodyPr>
          <a:lstStyle/>
          <a:p>
            <a:r>
              <a:rPr lang="de-DE" sz="17925">
                <a:latin typeface="Lao UI" panose="020B0502040204020203" pitchFamily="34" charset="0"/>
                <a:cs typeface="Lao UI" panose="020B0502040204020203" pitchFamily="34" charset="0"/>
              </a:rPr>
              <a:t>?</a:t>
            </a:r>
          </a:p>
        </p:txBody>
      </p:sp>
    </p:spTree>
    <p:extLst>
      <p:ext uri="{BB962C8B-B14F-4D97-AF65-F5344CB8AC3E}">
        <p14:creationId xmlns:p14="http://schemas.microsoft.com/office/powerpoint/2010/main" val="1843249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p:txBody>
          <a:bodyPr/>
          <a:lstStyle/>
          <a:p>
            <a:r>
              <a:rPr lang="de-DE"/>
              <a:t>Was kann GPT-3 nicht?</a:t>
            </a:r>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950630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9E583-4653-F5C6-72F8-854478EA0E16}"/>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D0607700-D8CD-C4AB-5E15-8E78F494ACEE}"/>
              </a:ext>
            </a:extLst>
          </p:cNvPr>
          <p:cNvSpPr/>
          <p:nvPr/>
        </p:nvSpPr>
        <p:spPr>
          <a:xfrm>
            <a:off x="685800" y="1236433"/>
            <a:ext cx="8056418" cy="1754326"/>
          </a:xfrm>
          <a:prstGeom prst="rect">
            <a:avLst/>
          </a:prstGeom>
        </p:spPr>
        <p:txBody>
          <a:bodyPr wrap="square">
            <a:spAutoFit/>
          </a:bodyPr>
          <a:lstStyle/>
          <a:p>
            <a:pPr defTabSz="685800" fontAlgn="auto">
              <a:spcBef>
                <a:spcPts val="0"/>
              </a:spcBef>
              <a:spcAft>
                <a:spcPts val="0"/>
              </a:spcAft>
            </a:pPr>
            <a:r>
              <a:rPr lang="de-DE" sz="27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These 2</a:t>
            </a:r>
          </a:p>
          <a:p>
            <a:pPr defTabSz="685800" fontAlgn="auto">
              <a:spcBef>
                <a:spcPts val="0"/>
              </a:spcBef>
              <a:spcAft>
                <a:spcPts val="0"/>
              </a:spcAft>
            </a:pPr>
            <a:endParaRPr lang="de-DE" sz="27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fontAlgn="auto">
              <a:spcBef>
                <a:spcPts val="0"/>
              </a:spcBef>
              <a:spcAft>
                <a:spcPts val="0"/>
              </a:spcAft>
            </a:pPr>
            <a:r>
              <a:rPr lang="de-DE" sz="2700" dirty="0">
                <a:solidFill>
                  <a:prstClr val="black"/>
                </a:solidFill>
                <a:latin typeface="Calibri" panose="020F0502020204030204" pitchFamily="34" charset="0"/>
                <a:ea typeface="Calibri" panose="020F0502020204030204" pitchFamily="34" charset="0"/>
                <a:cs typeface="Times New Roman" panose="02020603050405020304" pitchFamily="18" charset="0"/>
              </a:rPr>
              <a:t>Künstliche Intelligenz wird unsere Gesellschaft nachhaltiger verändern als jede Transformation zuvor.</a:t>
            </a:r>
            <a:endParaRPr lang="de-DE" sz="2700" dirty="0">
              <a:solidFill>
                <a:prstClr val="black"/>
              </a:solidFill>
              <a:latin typeface="Gill Sans MT" panose="020B0502020104020203"/>
              <a:cs typeface="+mn-cs"/>
            </a:endParaRPr>
          </a:p>
        </p:txBody>
      </p:sp>
    </p:spTree>
    <p:extLst>
      <p:ext uri="{BB962C8B-B14F-4D97-AF65-F5344CB8AC3E}">
        <p14:creationId xmlns:p14="http://schemas.microsoft.com/office/powerpoint/2010/main" val="4168737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1293019" y="1094468"/>
            <a:ext cx="7725192" cy="2308324"/>
          </a:xfrm>
          <a:prstGeom prst="rect">
            <a:avLst/>
          </a:prstGeom>
          <a:noFill/>
        </p:spPr>
        <p:txBody>
          <a:bodyPr wrap="none" rtlCol="0">
            <a:spAutoFit/>
          </a:bodyPr>
          <a:lstStyle/>
          <a:p>
            <a:r>
              <a:rPr lang="de-DE" sz="7200"/>
              <a:t>metalinguistisches</a:t>
            </a:r>
          </a:p>
          <a:p>
            <a:r>
              <a:rPr lang="de-DE" sz="7200"/>
              <a:t> Wissen</a:t>
            </a:r>
          </a:p>
        </p:txBody>
      </p:sp>
    </p:spTree>
    <p:extLst>
      <p:ext uri="{BB962C8B-B14F-4D97-AF65-F5344CB8AC3E}">
        <p14:creationId xmlns:p14="http://schemas.microsoft.com/office/powerpoint/2010/main" val="761073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DD2380D-0C28-53D5-420C-C7EA8D96D0E3}"/>
              </a:ext>
            </a:extLst>
          </p:cNvPr>
          <p:cNvPicPr>
            <a:picLocks noChangeAspect="1"/>
          </p:cNvPicPr>
          <p:nvPr/>
        </p:nvPicPr>
        <p:blipFill>
          <a:blip r:embed="rId2"/>
          <a:stretch>
            <a:fillRect/>
          </a:stretch>
        </p:blipFill>
        <p:spPr>
          <a:xfrm>
            <a:off x="207169" y="75009"/>
            <a:ext cx="8729663" cy="4321969"/>
          </a:xfrm>
          <a:prstGeom prst="rect">
            <a:avLst/>
          </a:prstGeom>
        </p:spPr>
      </p:pic>
      <p:pic>
        <p:nvPicPr>
          <p:cNvPr id="4" name="Grafik 3">
            <a:extLst>
              <a:ext uri="{FF2B5EF4-FFF2-40B4-BE49-F238E27FC236}">
                <a16:creationId xmlns:a16="http://schemas.microsoft.com/office/drawing/2014/main" id="{1793937B-4E69-580C-AE12-EA7EDFE67487}"/>
              </a:ext>
            </a:extLst>
          </p:cNvPr>
          <p:cNvPicPr>
            <a:picLocks noChangeAspect="1"/>
          </p:cNvPicPr>
          <p:nvPr/>
        </p:nvPicPr>
        <p:blipFill rotWithShape="1">
          <a:blip r:embed="rId2"/>
          <a:srcRect b="83058"/>
          <a:stretch/>
        </p:blipFill>
        <p:spPr>
          <a:xfrm>
            <a:off x="257175" y="75009"/>
            <a:ext cx="8729663" cy="732235"/>
          </a:xfrm>
          <a:prstGeom prst="rect">
            <a:avLst/>
          </a:prstGeom>
        </p:spPr>
      </p:pic>
    </p:spTree>
    <p:extLst>
      <p:ext uri="{BB962C8B-B14F-4D97-AF65-F5344CB8AC3E}">
        <p14:creationId xmlns:p14="http://schemas.microsoft.com/office/powerpoint/2010/main" val="325225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D48D500-B593-6B79-6D8A-517A3D0E435C}"/>
              </a:ext>
            </a:extLst>
          </p:cNvPr>
          <p:cNvPicPr>
            <a:picLocks noChangeAspect="1"/>
          </p:cNvPicPr>
          <p:nvPr/>
        </p:nvPicPr>
        <p:blipFill rotWithShape="1">
          <a:blip r:embed="rId2"/>
          <a:srcRect b="76092"/>
          <a:stretch/>
        </p:blipFill>
        <p:spPr>
          <a:xfrm>
            <a:off x="104463" y="217885"/>
            <a:ext cx="8935073" cy="1029891"/>
          </a:xfrm>
          <a:prstGeom prst="rect">
            <a:avLst/>
          </a:prstGeom>
        </p:spPr>
      </p:pic>
      <p:pic>
        <p:nvPicPr>
          <p:cNvPr id="2" name="Grafik 1">
            <a:extLst>
              <a:ext uri="{FF2B5EF4-FFF2-40B4-BE49-F238E27FC236}">
                <a16:creationId xmlns:a16="http://schemas.microsoft.com/office/drawing/2014/main" id="{92D8AB31-A28A-8809-5A17-BEE771BB378D}"/>
              </a:ext>
            </a:extLst>
          </p:cNvPr>
          <p:cNvPicPr>
            <a:picLocks noChangeAspect="1"/>
          </p:cNvPicPr>
          <p:nvPr/>
        </p:nvPicPr>
        <p:blipFill rotWithShape="1">
          <a:blip r:embed="rId2"/>
          <a:srcRect t="23908"/>
          <a:stretch/>
        </p:blipFill>
        <p:spPr>
          <a:xfrm>
            <a:off x="146026" y="930853"/>
            <a:ext cx="8935073" cy="3277790"/>
          </a:xfrm>
          <a:prstGeom prst="rect">
            <a:avLst/>
          </a:prstGeom>
        </p:spPr>
      </p:pic>
    </p:spTree>
    <p:extLst>
      <p:ext uri="{BB962C8B-B14F-4D97-AF65-F5344CB8AC3E}">
        <p14:creationId xmlns:p14="http://schemas.microsoft.com/office/powerpoint/2010/main" val="38050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BD8D3C-3ABE-215F-2762-C9501679AAB4}"/>
              </a:ext>
            </a:extLst>
          </p:cNvPr>
          <p:cNvPicPr>
            <a:picLocks noChangeAspect="1"/>
          </p:cNvPicPr>
          <p:nvPr/>
        </p:nvPicPr>
        <p:blipFill>
          <a:blip r:embed="rId2"/>
          <a:stretch>
            <a:fillRect/>
          </a:stretch>
        </p:blipFill>
        <p:spPr>
          <a:xfrm>
            <a:off x="185738" y="110728"/>
            <a:ext cx="8458200" cy="4107656"/>
          </a:xfrm>
          <a:prstGeom prst="rect">
            <a:avLst/>
          </a:prstGeom>
        </p:spPr>
      </p:pic>
      <p:pic>
        <p:nvPicPr>
          <p:cNvPr id="4" name="Grafik 3">
            <a:extLst>
              <a:ext uri="{FF2B5EF4-FFF2-40B4-BE49-F238E27FC236}">
                <a16:creationId xmlns:a16="http://schemas.microsoft.com/office/drawing/2014/main" id="{2EA2E4B3-0FF9-2CC8-F40E-6276B57E0070}"/>
              </a:ext>
            </a:extLst>
          </p:cNvPr>
          <p:cNvPicPr>
            <a:picLocks noChangeAspect="1"/>
          </p:cNvPicPr>
          <p:nvPr/>
        </p:nvPicPr>
        <p:blipFill rotWithShape="1">
          <a:blip r:embed="rId2"/>
          <a:srcRect b="81826"/>
          <a:stretch/>
        </p:blipFill>
        <p:spPr>
          <a:xfrm>
            <a:off x="185738" y="110728"/>
            <a:ext cx="8458200" cy="746522"/>
          </a:xfrm>
          <a:prstGeom prst="rect">
            <a:avLst/>
          </a:prstGeom>
        </p:spPr>
      </p:pic>
    </p:spTree>
    <p:extLst>
      <p:ext uri="{BB962C8B-B14F-4D97-AF65-F5344CB8AC3E}">
        <p14:creationId xmlns:p14="http://schemas.microsoft.com/office/powerpoint/2010/main" val="49275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2158C5-8026-47AE-A980-D2B18E3EA746}"/>
              </a:ext>
            </a:extLst>
          </p:cNvPr>
          <p:cNvPicPr>
            <a:picLocks noChangeAspect="1"/>
          </p:cNvPicPr>
          <p:nvPr/>
        </p:nvPicPr>
        <p:blipFill>
          <a:blip r:embed="rId2"/>
          <a:stretch>
            <a:fillRect/>
          </a:stretch>
        </p:blipFill>
        <p:spPr>
          <a:xfrm>
            <a:off x="257175" y="153591"/>
            <a:ext cx="8315325" cy="4379119"/>
          </a:xfrm>
          <a:prstGeom prst="rect">
            <a:avLst/>
          </a:prstGeom>
        </p:spPr>
      </p:pic>
      <p:pic>
        <p:nvPicPr>
          <p:cNvPr id="2" name="Picture 10">
            <a:extLst>
              <a:ext uri="{FF2B5EF4-FFF2-40B4-BE49-F238E27FC236}">
                <a16:creationId xmlns:a16="http://schemas.microsoft.com/office/drawing/2014/main" id="{C4CA43A7-5D72-7B5F-3C17-5754CE8470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 b="-8"/>
          <a:stretch/>
        </p:blipFill>
        <p:spPr bwMode="auto">
          <a:xfrm>
            <a:off x="2676947" y="833860"/>
            <a:ext cx="3475781" cy="347578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56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a:xfrm>
            <a:off x="1090679" y="1712751"/>
            <a:ext cx="7481821" cy="1415963"/>
          </a:xfrm>
        </p:spPr>
        <p:txBody>
          <a:bodyPr/>
          <a:lstStyle/>
          <a:p>
            <a:r>
              <a:rPr lang="de-DE"/>
              <a:t>                           </a:t>
            </a:r>
            <a:br>
              <a:rPr lang="de-DE"/>
            </a:br>
            <a:r>
              <a:rPr lang="de-DE"/>
              <a:t>Was kann GPT-4 nicht (systematisch)?</a:t>
            </a:r>
            <a:br>
              <a:rPr lang="de-DE"/>
            </a:br>
            <a:endParaRPr lang="de-DE"/>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589697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a:xfrm>
            <a:off x="1090679" y="1317097"/>
            <a:ext cx="7950011" cy="1415963"/>
          </a:xfrm>
        </p:spPr>
        <p:txBody>
          <a:bodyPr/>
          <a:lstStyle/>
          <a:p>
            <a:r>
              <a:rPr lang="de-DE"/>
              <a:t>A) Logische Schlussfolgerungen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023076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p:txBody>
          <a:bodyPr/>
          <a:lstStyle/>
          <a:p>
            <a:r>
              <a:rPr lang="de-DE"/>
              <a:t>B) verlässliches Wissen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113275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AB24B75-E047-960D-C7B4-8E063E042D0E}"/>
              </a:ext>
            </a:extLst>
          </p:cNvPr>
          <p:cNvPicPr>
            <a:picLocks noChangeAspect="1"/>
          </p:cNvPicPr>
          <p:nvPr/>
        </p:nvPicPr>
        <p:blipFill>
          <a:blip r:embed="rId2"/>
          <a:stretch>
            <a:fillRect/>
          </a:stretch>
        </p:blipFill>
        <p:spPr>
          <a:xfrm>
            <a:off x="977755" y="199342"/>
            <a:ext cx="7615188" cy="3993230"/>
          </a:xfrm>
          <a:prstGeom prst="rect">
            <a:avLst/>
          </a:prstGeom>
        </p:spPr>
      </p:pic>
      <p:sp>
        <p:nvSpPr>
          <p:cNvPr id="7" name="Rechteck 6">
            <a:extLst>
              <a:ext uri="{FF2B5EF4-FFF2-40B4-BE49-F238E27FC236}">
                <a16:creationId xmlns:a16="http://schemas.microsoft.com/office/drawing/2014/main" id="{1FCC7C3A-47F0-B0CB-C585-CCBA2E55A147}"/>
              </a:ext>
            </a:extLst>
          </p:cNvPr>
          <p:cNvSpPr/>
          <p:nvPr/>
        </p:nvSpPr>
        <p:spPr>
          <a:xfrm>
            <a:off x="961534" y="1110006"/>
            <a:ext cx="7614501" cy="3096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019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7F3A093-7EC9-AE74-8090-067D6CEA29DF}"/>
              </a:ext>
            </a:extLst>
          </p:cNvPr>
          <p:cNvPicPr>
            <a:picLocks noChangeAspect="1"/>
          </p:cNvPicPr>
          <p:nvPr/>
        </p:nvPicPr>
        <p:blipFill>
          <a:blip r:embed="rId2"/>
          <a:stretch>
            <a:fillRect/>
          </a:stretch>
        </p:blipFill>
        <p:spPr>
          <a:xfrm>
            <a:off x="961535" y="199342"/>
            <a:ext cx="7631409" cy="2924263"/>
          </a:xfrm>
          <a:prstGeom prst="rect">
            <a:avLst/>
          </a:prstGeom>
        </p:spPr>
      </p:pic>
    </p:spTree>
    <p:extLst>
      <p:ext uri="{BB962C8B-B14F-4D97-AF65-F5344CB8AC3E}">
        <p14:creationId xmlns:p14="http://schemas.microsoft.com/office/powerpoint/2010/main" val="3018849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3A056-BE46-B3A0-FB1E-84EB7284A402}"/>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F0608ECC-0954-4991-8D60-BB3370356FAC}"/>
              </a:ext>
            </a:extLst>
          </p:cNvPr>
          <p:cNvSpPr/>
          <p:nvPr/>
        </p:nvSpPr>
        <p:spPr>
          <a:xfrm>
            <a:off x="685800" y="1236433"/>
            <a:ext cx="8056418" cy="2169825"/>
          </a:xfrm>
          <a:prstGeom prst="rect">
            <a:avLst/>
          </a:prstGeom>
        </p:spPr>
        <p:txBody>
          <a:bodyPr wrap="square">
            <a:spAutoFit/>
          </a:bodyPr>
          <a:lstStyle/>
          <a:p>
            <a:pPr defTabSz="685800" fontAlgn="auto">
              <a:spcBef>
                <a:spcPts val="0"/>
              </a:spcBef>
              <a:spcAft>
                <a:spcPts val="0"/>
              </a:spcAft>
            </a:pPr>
            <a:r>
              <a:rPr lang="de-DE" sz="27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These 1:</a:t>
            </a:r>
          </a:p>
          <a:p>
            <a:pPr defTabSz="685800" fontAlgn="auto">
              <a:spcBef>
                <a:spcPts val="0"/>
              </a:spcBef>
              <a:spcAft>
                <a:spcPts val="0"/>
              </a:spcAft>
            </a:pPr>
            <a:endParaRPr lang="de-DE" sz="27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fontAlgn="auto">
              <a:spcBef>
                <a:spcPts val="0"/>
              </a:spcBef>
              <a:spcAft>
                <a:spcPts val="0"/>
              </a:spcAft>
            </a:pPr>
            <a:r>
              <a:rPr lang="de-DE" sz="2700" dirty="0">
                <a:solidFill>
                  <a:prstClr val="black"/>
                </a:solidFill>
                <a:latin typeface="Calibri" panose="020F0502020204030204" pitchFamily="34" charset="0"/>
                <a:ea typeface="Calibri" panose="020F0502020204030204" pitchFamily="34" charset="0"/>
                <a:cs typeface="Times New Roman" panose="02020603050405020304" pitchFamily="18" charset="0"/>
              </a:rPr>
              <a:t>Künstliche Intelligenz wird das Bildungssystem nachhaltiger verändern als jede andere Innovation seit Einführung der allgemeinen Schulpflicht.</a:t>
            </a:r>
            <a:endParaRPr lang="de-DE" sz="2700" dirty="0">
              <a:solidFill>
                <a:prstClr val="black"/>
              </a:solidFill>
              <a:latin typeface="Gill Sans MT" panose="020B0502020104020203"/>
              <a:cs typeface="+mn-cs"/>
            </a:endParaRPr>
          </a:p>
        </p:txBody>
      </p:sp>
    </p:spTree>
    <p:extLst>
      <p:ext uri="{BB962C8B-B14F-4D97-AF65-F5344CB8AC3E}">
        <p14:creationId xmlns:p14="http://schemas.microsoft.com/office/powerpoint/2010/main" val="4048639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descr="Ein Bild, das Text enthält.&#10;&#10;Beschreibung automatisch generiert.">
            <a:extLst>
              <a:ext uri="{FF2B5EF4-FFF2-40B4-BE49-F238E27FC236}">
                <a16:creationId xmlns:a16="http://schemas.microsoft.com/office/drawing/2014/main" id="{A15C76B7-41B0-CD44-842F-6CDF57F5102A}"/>
              </a:ext>
            </a:extLst>
          </p:cNvPr>
          <p:cNvPicPr>
            <a:picLocks noChangeAspect="1"/>
          </p:cNvPicPr>
          <p:nvPr/>
        </p:nvPicPr>
        <p:blipFill>
          <a:blip r:embed="rId2"/>
          <a:stretch>
            <a:fillRect/>
          </a:stretch>
        </p:blipFill>
        <p:spPr>
          <a:xfrm>
            <a:off x="1190502" y="91048"/>
            <a:ext cx="6762997" cy="4406404"/>
          </a:xfrm>
          <a:prstGeom prst="rect">
            <a:avLst/>
          </a:prstGeom>
        </p:spPr>
      </p:pic>
    </p:spTree>
    <p:extLst>
      <p:ext uri="{BB962C8B-B14F-4D97-AF65-F5344CB8AC3E}">
        <p14:creationId xmlns:p14="http://schemas.microsoft.com/office/powerpoint/2010/main" val="4230267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descr="Ein Bild, das Text enthält.&#10;&#10;Beschreibung automatisch generiert.">
            <a:extLst>
              <a:ext uri="{FF2B5EF4-FFF2-40B4-BE49-F238E27FC236}">
                <a16:creationId xmlns:a16="http://schemas.microsoft.com/office/drawing/2014/main" id="{586DB023-9244-1994-7D98-87739D0BBA16}"/>
              </a:ext>
            </a:extLst>
          </p:cNvPr>
          <p:cNvPicPr>
            <a:picLocks noChangeAspect="1"/>
          </p:cNvPicPr>
          <p:nvPr/>
        </p:nvPicPr>
        <p:blipFill>
          <a:blip r:embed="rId2"/>
          <a:stretch>
            <a:fillRect/>
          </a:stretch>
        </p:blipFill>
        <p:spPr>
          <a:xfrm>
            <a:off x="1286989" y="-3386"/>
            <a:ext cx="6429003" cy="5038942"/>
          </a:xfrm>
          <a:prstGeom prst="rect">
            <a:avLst/>
          </a:prstGeom>
        </p:spPr>
      </p:pic>
    </p:spTree>
    <p:extLst>
      <p:ext uri="{BB962C8B-B14F-4D97-AF65-F5344CB8AC3E}">
        <p14:creationId xmlns:p14="http://schemas.microsoft.com/office/powerpoint/2010/main" val="2653829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B856503-1C11-B0CC-7BFE-8619AE77B3F7}"/>
              </a:ext>
            </a:extLst>
          </p:cNvPr>
          <p:cNvSpPr txBox="1"/>
          <p:nvPr/>
        </p:nvSpPr>
        <p:spPr>
          <a:xfrm>
            <a:off x="1510842" y="1109732"/>
            <a:ext cx="6122317" cy="1592744"/>
          </a:xfrm>
          <a:prstGeom prst="rect">
            <a:avLst/>
          </a:prstGeom>
          <a:noFill/>
        </p:spPr>
        <p:txBody>
          <a:bodyPr wrap="none" rtlCol="0">
            <a:spAutoFit/>
          </a:bodyPr>
          <a:lstStyle/>
          <a:p>
            <a:pPr algn="ctr"/>
            <a:endParaRPr lang="de-DE" sz="6000"/>
          </a:p>
          <a:p>
            <a:pPr algn="ctr"/>
            <a:r>
              <a:rPr lang="de-DE" sz="2700"/>
              <a:t>„</a:t>
            </a:r>
            <a:r>
              <a:rPr lang="de-DE" sz="2700">
                <a:solidFill>
                  <a:srgbClr val="202124"/>
                </a:solidFill>
                <a:latin typeface="arial" panose="020B0604020202020204" pitchFamily="34" charset="0"/>
              </a:rPr>
              <a:t>Wer nichts weiß, muss alles glauben.“</a:t>
            </a:r>
          </a:p>
          <a:p>
            <a:pPr algn="ctr"/>
            <a:r>
              <a:rPr lang="de-DE" sz="1050">
                <a:solidFill>
                  <a:srgbClr val="202124"/>
                </a:solidFill>
                <a:latin typeface="arial" panose="020B0604020202020204" pitchFamily="34" charset="0"/>
              </a:rPr>
              <a:t>Marie von Ebner-Eschenbach</a:t>
            </a:r>
            <a:endParaRPr lang="de-DE" sz="1050"/>
          </a:p>
        </p:txBody>
      </p:sp>
    </p:spTree>
    <p:extLst>
      <p:ext uri="{BB962C8B-B14F-4D97-AF65-F5344CB8AC3E}">
        <p14:creationId xmlns:p14="http://schemas.microsoft.com/office/powerpoint/2010/main" val="115860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lebezettel, Text, Schrift, Rechteck enthält.&#10;&#10;Automatisch generierte Beschreibung">
            <a:extLst>
              <a:ext uri="{FF2B5EF4-FFF2-40B4-BE49-F238E27FC236}">
                <a16:creationId xmlns:a16="http://schemas.microsoft.com/office/drawing/2014/main" id="{3F60E78D-4F02-D768-DB66-25769ADBBDB9}"/>
              </a:ext>
            </a:extLst>
          </p:cNvPr>
          <p:cNvPicPr>
            <a:picLocks noChangeAspect="1"/>
          </p:cNvPicPr>
          <p:nvPr/>
        </p:nvPicPr>
        <p:blipFill>
          <a:blip r:embed="rId2"/>
          <a:stretch>
            <a:fillRect/>
          </a:stretch>
        </p:blipFill>
        <p:spPr>
          <a:xfrm>
            <a:off x="2061595" y="935876"/>
            <a:ext cx="5020811" cy="2736342"/>
          </a:xfrm>
          <a:prstGeom prst="rect">
            <a:avLst/>
          </a:prstGeom>
        </p:spPr>
      </p:pic>
    </p:spTree>
    <p:extLst>
      <p:ext uri="{BB962C8B-B14F-4D97-AF65-F5344CB8AC3E}">
        <p14:creationId xmlns:p14="http://schemas.microsoft.com/office/powerpoint/2010/main" val="1900586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a:br>
            <a:r>
              <a:rPr lang="de-DE"/>
              <a:t>Schülerinnen und Schüler</a:t>
            </a:r>
          </a:p>
        </p:txBody>
      </p:sp>
      <p:sp>
        <p:nvSpPr>
          <p:cNvPr id="5" name="Textfeld 4">
            <a:extLst>
              <a:ext uri="{FF2B5EF4-FFF2-40B4-BE49-F238E27FC236}">
                <a16:creationId xmlns:a16="http://schemas.microsoft.com/office/drawing/2014/main" id="{D8266A2D-4ACB-1A83-38C3-D044633A9809}"/>
              </a:ext>
            </a:extLst>
          </p:cNvPr>
          <p:cNvSpPr txBox="1"/>
          <p:nvPr/>
        </p:nvSpPr>
        <p:spPr>
          <a:xfrm>
            <a:off x="1162050" y="1561884"/>
            <a:ext cx="6591300" cy="461665"/>
          </a:xfrm>
          <a:prstGeom prst="rect">
            <a:avLst/>
          </a:prstGeom>
          <a:noFill/>
        </p:spPr>
        <p:txBody>
          <a:bodyPr wrap="square" rtlCol="0">
            <a:spAutoFit/>
          </a:bodyPr>
          <a:lstStyle/>
          <a:p>
            <a:r>
              <a:rPr lang="de-DE" sz="2400" err="1"/>
              <a:t>ChatGPT</a:t>
            </a:r>
            <a:r>
              <a:rPr lang="de-DE" sz="2400"/>
              <a:t> kann beim Lernen helfen.</a:t>
            </a:r>
          </a:p>
        </p:txBody>
      </p:sp>
    </p:spTree>
    <p:extLst>
      <p:ext uri="{BB962C8B-B14F-4D97-AF65-F5344CB8AC3E}">
        <p14:creationId xmlns:p14="http://schemas.microsoft.com/office/powerpoint/2010/main" val="139849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D9EDE71-888B-B722-E586-741A9FB54470}"/>
              </a:ext>
            </a:extLst>
          </p:cNvPr>
          <p:cNvPicPr>
            <a:picLocks noChangeAspect="1"/>
          </p:cNvPicPr>
          <p:nvPr/>
        </p:nvPicPr>
        <p:blipFill>
          <a:blip r:embed="rId2"/>
          <a:stretch>
            <a:fillRect/>
          </a:stretch>
        </p:blipFill>
        <p:spPr>
          <a:xfrm>
            <a:off x="903205" y="114011"/>
            <a:ext cx="7337591" cy="4329402"/>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BA12BFBE-7214-1652-E95E-DB81662C0A50}"/>
              </a:ext>
            </a:extLst>
          </p:cNvPr>
          <p:cNvPicPr>
            <a:picLocks noChangeAspect="1"/>
          </p:cNvPicPr>
          <p:nvPr/>
        </p:nvPicPr>
        <p:blipFill rotWithShape="1">
          <a:blip r:embed="rId2"/>
          <a:srcRect b="84318"/>
          <a:stretch/>
        </p:blipFill>
        <p:spPr>
          <a:xfrm>
            <a:off x="903205" y="114011"/>
            <a:ext cx="7337591" cy="6789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32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a:br>
            <a:r>
              <a:rPr lang="de-DE" err="1"/>
              <a:t>Schüler:innen</a:t>
            </a:r>
            <a:endParaRPr lang="de-DE"/>
          </a:p>
        </p:txBody>
      </p:sp>
      <p:sp>
        <p:nvSpPr>
          <p:cNvPr id="5" name="Textfeld 4">
            <a:extLst>
              <a:ext uri="{FF2B5EF4-FFF2-40B4-BE49-F238E27FC236}">
                <a16:creationId xmlns:a16="http://schemas.microsoft.com/office/drawing/2014/main" id="{D8266A2D-4ACB-1A83-38C3-D044633A9809}"/>
              </a:ext>
            </a:extLst>
          </p:cNvPr>
          <p:cNvSpPr txBox="1"/>
          <p:nvPr/>
        </p:nvSpPr>
        <p:spPr>
          <a:xfrm>
            <a:off x="1142641" y="1561884"/>
            <a:ext cx="6591300" cy="1200329"/>
          </a:xfrm>
          <a:prstGeom prst="rect">
            <a:avLst/>
          </a:prstGeom>
          <a:noFill/>
        </p:spPr>
        <p:txBody>
          <a:bodyPr wrap="square" rtlCol="0">
            <a:spAutoFit/>
          </a:bodyPr>
          <a:lstStyle/>
          <a:p>
            <a:r>
              <a:rPr lang="de-DE" sz="2400" err="1"/>
              <a:t>ChatGPT</a:t>
            </a:r>
            <a:r>
              <a:rPr lang="de-DE" sz="2400"/>
              <a:t> kann beim Lernen helfen …</a:t>
            </a:r>
          </a:p>
          <a:p>
            <a:endParaRPr lang="de-DE" sz="2400"/>
          </a:p>
          <a:p>
            <a:r>
              <a:rPr lang="de-DE" sz="2400"/>
              <a:t>… oder Lernen verhindern.</a:t>
            </a:r>
          </a:p>
        </p:txBody>
      </p:sp>
      <p:cxnSp>
        <p:nvCxnSpPr>
          <p:cNvPr id="2" name="Gerade Verbindung mit Pfeil 1">
            <a:extLst>
              <a:ext uri="{FF2B5EF4-FFF2-40B4-BE49-F238E27FC236}">
                <a16:creationId xmlns:a16="http://schemas.microsoft.com/office/drawing/2014/main" id="{A560DC8F-EB60-3250-4CC1-A7CBF752D49A}"/>
              </a:ext>
            </a:extLst>
          </p:cNvPr>
          <p:cNvCxnSpPr>
            <a:cxnSpLocks/>
          </p:cNvCxnSpPr>
          <p:nvPr/>
        </p:nvCxnSpPr>
        <p:spPr>
          <a:xfrm>
            <a:off x="3343275" y="2739129"/>
            <a:ext cx="0" cy="4667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B28E9095-2772-8CAE-673A-423801FA407B}"/>
              </a:ext>
            </a:extLst>
          </p:cNvPr>
          <p:cNvSpPr txBox="1"/>
          <p:nvPr/>
        </p:nvSpPr>
        <p:spPr>
          <a:xfrm>
            <a:off x="1197808" y="3262359"/>
            <a:ext cx="4639412" cy="1200329"/>
          </a:xfrm>
          <a:prstGeom prst="rect">
            <a:avLst/>
          </a:prstGeom>
          <a:noFill/>
        </p:spPr>
        <p:txBody>
          <a:bodyPr wrap="none" rtlCol="0">
            <a:spAutoFit/>
          </a:bodyPr>
          <a:lstStyle/>
          <a:p>
            <a:r>
              <a:rPr lang="de-DE" sz="2400"/>
              <a:t>Lernende müssen lernen wollen.</a:t>
            </a:r>
          </a:p>
          <a:p>
            <a:endParaRPr lang="de-DE" sz="2400"/>
          </a:p>
          <a:p>
            <a:r>
              <a:rPr lang="de-DE" sz="2400">
                <a:sym typeface="Symbol" panose="05050102010706020507" pitchFamily="18" charset="2"/>
              </a:rPr>
              <a:t></a:t>
            </a:r>
            <a:r>
              <a:rPr lang="de-DE" sz="2400"/>
              <a:t> Mehr Metakognition  </a:t>
            </a:r>
          </a:p>
        </p:txBody>
      </p:sp>
    </p:spTree>
    <p:extLst>
      <p:ext uri="{BB962C8B-B14F-4D97-AF65-F5344CB8AC3E}">
        <p14:creationId xmlns:p14="http://schemas.microsoft.com/office/powerpoint/2010/main" val="76895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A6ACF6A-001C-54DE-257E-71D9EC5D9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814" y="1338693"/>
            <a:ext cx="1617086" cy="2156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57DA406-D17A-3BB7-4A2F-507B9250F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1" t="45848" r="13810" b="40483"/>
          <a:stretch/>
        </p:blipFill>
        <p:spPr bwMode="auto">
          <a:xfrm>
            <a:off x="2576959" y="1532840"/>
            <a:ext cx="6613587" cy="1620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636922CB-A9A9-8CAD-0075-0439B2BC3D08}"/>
              </a:ext>
            </a:extLst>
          </p:cNvPr>
          <p:cNvSpPr/>
          <p:nvPr/>
        </p:nvSpPr>
        <p:spPr>
          <a:xfrm>
            <a:off x="291814" y="1338693"/>
            <a:ext cx="1617086" cy="996910"/>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B349D5F0-7187-D46A-913C-70C21A523565}"/>
              </a:ext>
            </a:extLst>
          </p:cNvPr>
          <p:cNvSpPr/>
          <p:nvPr/>
        </p:nvSpPr>
        <p:spPr>
          <a:xfrm>
            <a:off x="291814" y="2676207"/>
            <a:ext cx="1617086" cy="818600"/>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r Verbinder 4">
            <a:extLst>
              <a:ext uri="{FF2B5EF4-FFF2-40B4-BE49-F238E27FC236}">
                <a16:creationId xmlns:a16="http://schemas.microsoft.com/office/drawing/2014/main" id="{937D9E16-DB39-9841-9167-A54C8BDDD15D}"/>
              </a:ext>
            </a:extLst>
          </p:cNvPr>
          <p:cNvCxnSpPr>
            <a:cxnSpLocks/>
          </p:cNvCxnSpPr>
          <p:nvPr/>
        </p:nvCxnSpPr>
        <p:spPr>
          <a:xfrm>
            <a:off x="1701363" y="2645509"/>
            <a:ext cx="875596" cy="508293"/>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5FEE67D1-44F6-A2F8-4780-85906C121969}"/>
              </a:ext>
            </a:extLst>
          </p:cNvPr>
          <p:cNvCxnSpPr>
            <a:cxnSpLocks/>
          </p:cNvCxnSpPr>
          <p:nvPr/>
        </p:nvCxnSpPr>
        <p:spPr>
          <a:xfrm flipV="1">
            <a:off x="1614055" y="1532840"/>
            <a:ext cx="962904" cy="8334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52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err="1"/>
              <a:t>Lehrer:innen</a:t>
            </a:r>
            <a:endParaRPr lang="de-DE"/>
          </a:p>
        </p:txBody>
      </p:sp>
      <p:sp>
        <p:nvSpPr>
          <p:cNvPr id="3" name="Textfeld 2">
            <a:extLst>
              <a:ext uri="{FF2B5EF4-FFF2-40B4-BE49-F238E27FC236}">
                <a16:creationId xmlns:a16="http://schemas.microsoft.com/office/drawing/2014/main" id="{AD9F7ECF-87D9-F2B8-32C2-76B3FEECEAB4}"/>
              </a:ext>
            </a:extLst>
          </p:cNvPr>
          <p:cNvSpPr txBox="1"/>
          <p:nvPr/>
        </p:nvSpPr>
        <p:spPr>
          <a:xfrm>
            <a:off x="1088685" y="1614488"/>
            <a:ext cx="7202456" cy="2215991"/>
          </a:xfrm>
          <a:prstGeom prst="rect">
            <a:avLst/>
          </a:prstGeom>
          <a:noFill/>
        </p:spPr>
        <p:txBody>
          <a:bodyPr wrap="square" rtlCol="0">
            <a:spAutoFit/>
          </a:bodyPr>
          <a:lstStyle/>
          <a:p>
            <a:r>
              <a:rPr lang="de-DE" sz="2400" err="1"/>
              <a:t>ChatGPT</a:t>
            </a:r>
            <a:r>
              <a:rPr lang="de-DE" sz="2400"/>
              <a:t> kann beim Lehren helfen.</a:t>
            </a:r>
          </a:p>
          <a:p>
            <a:pPr lvl="0"/>
            <a:endParaRPr lang="de-DE" sz="3300">
              <a:solidFill>
                <a:prstClr val="black"/>
              </a:solidFill>
            </a:endParaRPr>
          </a:p>
          <a:p>
            <a:pPr marL="214313" indent="-214313">
              <a:buFont typeface="Arial" panose="020B0604020202020204" pitchFamily="34" charset="0"/>
              <a:buChar char="•"/>
            </a:pPr>
            <a:r>
              <a:rPr lang="de-DE" sz="2400"/>
              <a:t>Arbeitsblätter/Übungen</a:t>
            </a:r>
          </a:p>
          <a:p>
            <a:pPr marL="214313" indent="-214313">
              <a:buFont typeface="Arial" panose="020B0604020202020204" pitchFamily="34" charset="0"/>
              <a:buChar char="•"/>
            </a:pPr>
            <a:r>
              <a:rPr lang="de-DE" sz="2400"/>
              <a:t>Verschiedene Antwortvarianten erstellen</a:t>
            </a:r>
          </a:p>
          <a:p>
            <a:pPr marL="214313" indent="-214313">
              <a:buFont typeface="Arial" panose="020B0604020202020204" pitchFamily="34" charset="0"/>
              <a:buChar char="•"/>
            </a:pPr>
            <a:r>
              <a:rPr lang="de-DE" sz="2400"/>
              <a:t>Vorschläge für den Unterricht</a:t>
            </a:r>
            <a:r>
              <a:rPr lang="de-DE" sz="2400">
                <a:solidFill>
                  <a:prstClr val="black"/>
                </a:solidFill>
              </a:rPr>
              <a:t> </a:t>
            </a:r>
            <a:endParaRPr lang="de-DE" sz="2400"/>
          </a:p>
          <a:p>
            <a:endParaRPr lang="de-DE" sz="900"/>
          </a:p>
        </p:txBody>
      </p:sp>
    </p:spTree>
    <p:extLst>
      <p:ext uri="{BB962C8B-B14F-4D97-AF65-F5344CB8AC3E}">
        <p14:creationId xmlns:p14="http://schemas.microsoft.com/office/powerpoint/2010/main" val="388733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196A36-040A-9B7D-4DCE-4725DD41703D}"/>
              </a:ext>
            </a:extLst>
          </p:cNvPr>
          <p:cNvPicPr>
            <a:picLocks noChangeAspect="1"/>
          </p:cNvPicPr>
          <p:nvPr/>
        </p:nvPicPr>
        <p:blipFill>
          <a:blip r:embed="rId2"/>
          <a:stretch>
            <a:fillRect/>
          </a:stretch>
        </p:blipFill>
        <p:spPr>
          <a:xfrm>
            <a:off x="212781" y="441960"/>
            <a:ext cx="2463767" cy="3598335"/>
          </a:xfrm>
          <a:prstGeom prst="rect">
            <a:avLst/>
          </a:prstGeom>
          <a:ln>
            <a:noFill/>
          </a:ln>
          <a:effectLst>
            <a:outerShdw blurRad="292100" dist="139700" dir="2700000" algn="tl" rotWithShape="0">
              <a:srgbClr val="333333">
                <a:alpha val="65000"/>
              </a:srgbClr>
            </a:outerShdw>
          </a:effectLst>
        </p:spPr>
      </p:pic>
      <p:pic>
        <p:nvPicPr>
          <p:cNvPr id="4" name="Grafik 3">
            <a:extLst>
              <a:ext uri="{FF2B5EF4-FFF2-40B4-BE49-F238E27FC236}">
                <a16:creationId xmlns:a16="http://schemas.microsoft.com/office/drawing/2014/main" id="{24DCA0AC-2827-5733-4A99-7E8A7764D942}"/>
              </a:ext>
            </a:extLst>
          </p:cNvPr>
          <p:cNvPicPr>
            <a:picLocks noChangeAspect="1"/>
          </p:cNvPicPr>
          <p:nvPr/>
        </p:nvPicPr>
        <p:blipFill>
          <a:blip r:embed="rId3"/>
          <a:stretch>
            <a:fillRect/>
          </a:stretch>
        </p:blipFill>
        <p:spPr>
          <a:xfrm>
            <a:off x="2745872" y="705347"/>
            <a:ext cx="6338324" cy="30715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118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US" sz="1350">
              <a:solidFill>
                <a:prstClr val="white"/>
              </a:solidFill>
              <a:latin typeface="Gill Sans MT" panose="020B0502020104020203"/>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US" sz="1350">
              <a:solidFill>
                <a:prstClr val="white"/>
              </a:solidFill>
              <a:latin typeface="Gill Sans MT" panose="020B0502020104020203"/>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25016" y="478725"/>
            <a:ext cx="4807204" cy="3643969"/>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defRPr/>
              </a:pPr>
              <a:endParaRPr lang="en-US" sz="1350">
                <a:solidFill>
                  <a:prstClr val="white"/>
                </a:solidFill>
                <a:latin typeface="Gill Sans MT" panose="020B0502020104020203"/>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defRPr/>
              </a:pPr>
              <a:endParaRPr lang="en-US" sz="1350">
                <a:solidFill>
                  <a:prstClr val="white"/>
                </a:solidFill>
                <a:latin typeface="Gill Sans MT" panose="020B0502020104020203"/>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918" y="730227"/>
            <a:ext cx="4327398" cy="3140964"/>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US" sz="1350">
              <a:solidFill>
                <a:prstClr val="white"/>
              </a:solidFill>
              <a:latin typeface="Gill Sans MT" panose="020B0502020104020203"/>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4188362" y="853671"/>
            <a:ext cx="4080510" cy="2894076"/>
          </a:xfrm>
        </p:spPr>
        <p:txBody>
          <a:bodyPr anchor="ctr">
            <a:normAutofit/>
          </a:bodyPr>
          <a:lstStyle/>
          <a:p>
            <a:pPr marL="0" indent="0">
              <a:lnSpc>
                <a:spcPct val="110000"/>
              </a:lnSpc>
              <a:buNone/>
            </a:pPr>
            <a:r>
              <a:rPr lang="en-US" sz="1350">
                <a:solidFill>
                  <a:srgbClr val="000000"/>
                </a:solidFill>
                <a:latin typeface="SpiegelSansUI"/>
              </a:rPr>
              <a:t>"Computer in alle </a:t>
            </a:r>
            <a:r>
              <a:rPr lang="en-US" sz="1350" err="1">
                <a:solidFill>
                  <a:srgbClr val="000000"/>
                </a:solidFill>
                <a:latin typeface="SpiegelSansUI"/>
              </a:rPr>
              <a:t>Schulen</a:t>
            </a:r>
            <a:r>
              <a:rPr lang="en-US" sz="1350">
                <a:solidFill>
                  <a:srgbClr val="000000"/>
                </a:solidFill>
                <a:latin typeface="SpiegelSansUI"/>
              </a:rPr>
              <a:t>, alle </a:t>
            </a:r>
            <a:r>
              <a:rPr lang="en-US" sz="1350" err="1">
                <a:solidFill>
                  <a:srgbClr val="000000"/>
                </a:solidFill>
                <a:latin typeface="SpiegelSansUI"/>
              </a:rPr>
              <a:t>Schüler</a:t>
            </a:r>
            <a:r>
              <a:rPr lang="en-US" sz="1350">
                <a:solidFill>
                  <a:srgbClr val="000000"/>
                </a:solidFill>
                <a:latin typeface="SpiegelSansUI"/>
              </a:rPr>
              <a:t> an die Computer - dieses </a:t>
            </a:r>
            <a:r>
              <a:rPr lang="en-US" sz="1350" err="1">
                <a:solidFill>
                  <a:srgbClr val="000000"/>
                </a:solidFill>
                <a:latin typeface="SpiegelSansUI"/>
              </a:rPr>
              <a:t>Programm</a:t>
            </a:r>
            <a:r>
              <a:rPr lang="en-US" sz="1350">
                <a:solidFill>
                  <a:srgbClr val="000000"/>
                </a:solidFill>
                <a:latin typeface="SpiegelSansUI"/>
              </a:rPr>
              <a:t> </a:t>
            </a:r>
            <a:r>
              <a:rPr lang="en-US" sz="1350" err="1">
                <a:solidFill>
                  <a:srgbClr val="000000"/>
                </a:solidFill>
                <a:latin typeface="SpiegelSansUI"/>
              </a:rPr>
              <a:t>wollen</a:t>
            </a:r>
            <a:r>
              <a:rPr lang="en-US" sz="1350">
                <a:solidFill>
                  <a:srgbClr val="000000"/>
                </a:solidFill>
                <a:latin typeface="SpiegelSansUI"/>
              </a:rPr>
              <a:t> die </a:t>
            </a:r>
            <a:r>
              <a:rPr lang="en-US" sz="1350" err="1">
                <a:solidFill>
                  <a:srgbClr val="000000"/>
                </a:solidFill>
                <a:latin typeface="SpiegelSansUI"/>
              </a:rPr>
              <a:t>Kultusminister</a:t>
            </a:r>
            <a:r>
              <a:rPr lang="en-US" sz="1350">
                <a:solidFill>
                  <a:srgbClr val="000000"/>
                </a:solidFill>
                <a:latin typeface="SpiegelSansUI"/>
              </a:rPr>
              <a:t> </a:t>
            </a:r>
            <a:r>
              <a:rPr lang="en-US" sz="1350" err="1">
                <a:solidFill>
                  <a:srgbClr val="000000"/>
                </a:solidFill>
                <a:latin typeface="SpiegelSansUI"/>
              </a:rPr>
              <a:t>zügig</a:t>
            </a:r>
            <a:r>
              <a:rPr lang="en-US" sz="1350">
                <a:solidFill>
                  <a:srgbClr val="000000"/>
                </a:solidFill>
                <a:latin typeface="SpiegelSansUI"/>
              </a:rPr>
              <a:t> </a:t>
            </a:r>
            <a:r>
              <a:rPr lang="en-US" sz="1350" err="1">
                <a:solidFill>
                  <a:srgbClr val="000000"/>
                </a:solidFill>
                <a:latin typeface="SpiegelSansUI"/>
              </a:rPr>
              <a:t>verwirklichen</a:t>
            </a:r>
            <a:r>
              <a:rPr lang="en-US" sz="1350">
                <a:solidFill>
                  <a:srgbClr val="000000"/>
                </a:solidFill>
                <a:latin typeface="SpiegelSansUI"/>
              </a:rPr>
              <a:t>. </a:t>
            </a:r>
            <a:r>
              <a:rPr lang="en-US" sz="1350" err="1">
                <a:solidFill>
                  <a:srgbClr val="000000"/>
                </a:solidFill>
                <a:latin typeface="SpiegelSansUI"/>
              </a:rPr>
              <a:t>Noch</a:t>
            </a:r>
            <a:r>
              <a:rPr lang="en-US" sz="1350">
                <a:solidFill>
                  <a:srgbClr val="000000"/>
                </a:solidFill>
                <a:latin typeface="SpiegelSansUI"/>
              </a:rPr>
              <a:t> </a:t>
            </a:r>
            <a:r>
              <a:rPr lang="en-US" sz="1350" err="1">
                <a:solidFill>
                  <a:srgbClr val="000000"/>
                </a:solidFill>
                <a:latin typeface="SpiegelSansUI"/>
              </a:rPr>
              <a:t>fehlt</a:t>
            </a:r>
            <a:r>
              <a:rPr lang="en-US" sz="1350">
                <a:solidFill>
                  <a:srgbClr val="000000"/>
                </a:solidFill>
                <a:latin typeface="SpiegelSansUI"/>
              </a:rPr>
              <a:t> es an </a:t>
            </a:r>
            <a:r>
              <a:rPr lang="en-US" sz="1350" err="1">
                <a:solidFill>
                  <a:srgbClr val="000000"/>
                </a:solidFill>
                <a:latin typeface="SpiegelSansUI"/>
              </a:rPr>
              <a:t>Rechnern</a:t>
            </a:r>
            <a:r>
              <a:rPr lang="en-US" sz="1350">
                <a:solidFill>
                  <a:srgbClr val="000000"/>
                </a:solidFill>
                <a:latin typeface="SpiegelSansUI"/>
              </a:rPr>
              <a:t> und an </a:t>
            </a:r>
            <a:r>
              <a:rPr lang="en-US" sz="1350" err="1">
                <a:solidFill>
                  <a:srgbClr val="000000"/>
                </a:solidFill>
                <a:latin typeface="SpiegelSansUI"/>
              </a:rPr>
              <a:t>Lehrern</a:t>
            </a:r>
            <a:r>
              <a:rPr lang="en-US" sz="1350">
                <a:solidFill>
                  <a:srgbClr val="000000"/>
                </a:solidFill>
                <a:latin typeface="SpiegelSansUI"/>
              </a:rPr>
              <a:t>, die </a:t>
            </a:r>
            <a:r>
              <a:rPr lang="en-US" sz="1350" err="1">
                <a:solidFill>
                  <a:srgbClr val="000000"/>
                </a:solidFill>
                <a:latin typeface="SpiegelSansUI"/>
              </a:rPr>
              <a:t>mit</a:t>
            </a:r>
            <a:r>
              <a:rPr lang="en-US" sz="1350">
                <a:solidFill>
                  <a:srgbClr val="000000"/>
                </a:solidFill>
                <a:latin typeface="SpiegelSansUI"/>
              </a:rPr>
              <a:t> </a:t>
            </a:r>
            <a:r>
              <a:rPr lang="en-US" sz="1350" err="1">
                <a:solidFill>
                  <a:srgbClr val="000000"/>
                </a:solidFill>
                <a:latin typeface="SpiegelSansUI"/>
              </a:rPr>
              <a:t>ihnen</a:t>
            </a:r>
            <a:r>
              <a:rPr lang="en-US" sz="1350">
                <a:solidFill>
                  <a:srgbClr val="000000"/>
                </a:solidFill>
                <a:latin typeface="SpiegelSansUI"/>
              </a:rPr>
              <a:t> </a:t>
            </a:r>
            <a:r>
              <a:rPr lang="en-US" sz="1350" err="1">
                <a:solidFill>
                  <a:srgbClr val="000000"/>
                </a:solidFill>
                <a:latin typeface="SpiegelSansUI"/>
              </a:rPr>
              <a:t>umgehen</a:t>
            </a:r>
            <a:r>
              <a:rPr lang="en-US" sz="1350">
                <a:solidFill>
                  <a:srgbClr val="000000"/>
                </a:solidFill>
                <a:latin typeface="SpiegelSansUI"/>
              </a:rPr>
              <a:t> </a:t>
            </a:r>
            <a:r>
              <a:rPr lang="en-US" sz="1350" err="1">
                <a:solidFill>
                  <a:srgbClr val="000000"/>
                </a:solidFill>
                <a:latin typeface="SpiegelSansUI"/>
              </a:rPr>
              <a:t>können</a:t>
            </a:r>
            <a:r>
              <a:rPr lang="en-US" sz="1350">
                <a:solidFill>
                  <a:srgbClr val="000000"/>
                </a:solidFill>
                <a:latin typeface="SpiegelSansUI"/>
              </a:rPr>
              <a:t>. Auch </a:t>
            </a:r>
            <a:r>
              <a:rPr lang="en-US" sz="1350" err="1">
                <a:solidFill>
                  <a:srgbClr val="000000"/>
                </a:solidFill>
                <a:latin typeface="SpiegelSansUI"/>
              </a:rPr>
              <a:t>gibt</a:t>
            </a:r>
            <a:r>
              <a:rPr lang="en-US" sz="1350">
                <a:solidFill>
                  <a:srgbClr val="000000"/>
                </a:solidFill>
                <a:latin typeface="SpiegelSansUI"/>
              </a:rPr>
              <a:t> es </a:t>
            </a:r>
            <a:r>
              <a:rPr lang="en-US" sz="1350" err="1">
                <a:solidFill>
                  <a:srgbClr val="000000"/>
                </a:solidFill>
                <a:latin typeface="SpiegelSansUI"/>
              </a:rPr>
              <a:t>Widerstand</a:t>
            </a:r>
            <a:r>
              <a:rPr lang="en-US" sz="1350">
                <a:solidFill>
                  <a:srgbClr val="000000"/>
                </a:solidFill>
                <a:latin typeface="SpiegelSansUI"/>
              </a:rPr>
              <a:t>. Wie </a:t>
            </a:r>
            <a:r>
              <a:rPr lang="en-US" sz="1350" err="1">
                <a:solidFill>
                  <a:srgbClr val="000000"/>
                </a:solidFill>
                <a:latin typeface="SpiegelSansUI"/>
              </a:rPr>
              <a:t>attraktiv</a:t>
            </a:r>
            <a:r>
              <a:rPr lang="en-US" sz="1350">
                <a:solidFill>
                  <a:srgbClr val="000000"/>
                </a:solidFill>
                <a:latin typeface="SpiegelSansUI"/>
              </a:rPr>
              <a:t> der </a:t>
            </a:r>
            <a:r>
              <a:rPr lang="en-US" sz="1350" err="1">
                <a:solidFill>
                  <a:srgbClr val="000000"/>
                </a:solidFill>
                <a:latin typeface="SpiegelSansUI"/>
              </a:rPr>
              <a:t>Unterricht</a:t>
            </a:r>
            <a:r>
              <a:rPr lang="en-US" sz="1350">
                <a:solidFill>
                  <a:srgbClr val="000000"/>
                </a:solidFill>
                <a:latin typeface="SpiegelSansUI"/>
              </a:rPr>
              <a:t> am Computer sein </a:t>
            </a:r>
            <a:r>
              <a:rPr lang="en-US" sz="1350" err="1">
                <a:solidFill>
                  <a:srgbClr val="000000"/>
                </a:solidFill>
                <a:latin typeface="SpiegelSansUI"/>
              </a:rPr>
              <a:t>kann</a:t>
            </a:r>
            <a:r>
              <a:rPr lang="en-US" sz="1350">
                <a:solidFill>
                  <a:srgbClr val="000000"/>
                </a:solidFill>
                <a:latin typeface="SpiegelSansUI"/>
              </a:rPr>
              <a:t>, </a:t>
            </a:r>
            <a:r>
              <a:rPr lang="en-US" sz="1350" err="1">
                <a:solidFill>
                  <a:srgbClr val="000000"/>
                </a:solidFill>
                <a:latin typeface="SpiegelSansUI"/>
              </a:rPr>
              <a:t>führten</a:t>
            </a:r>
            <a:r>
              <a:rPr lang="en-US" sz="1350">
                <a:solidFill>
                  <a:srgbClr val="000000"/>
                </a:solidFill>
                <a:latin typeface="SpiegelSansUI"/>
              </a:rPr>
              <a:t> </a:t>
            </a:r>
            <a:r>
              <a:rPr lang="en-US" sz="1350" err="1">
                <a:solidFill>
                  <a:srgbClr val="000000"/>
                </a:solidFill>
                <a:latin typeface="SpiegelSansUI"/>
              </a:rPr>
              <a:t>bislang</a:t>
            </a:r>
            <a:r>
              <a:rPr lang="en-US" sz="1350">
                <a:solidFill>
                  <a:srgbClr val="000000"/>
                </a:solidFill>
                <a:latin typeface="SpiegelSansUI"/>
              </a:rPr>
              <a:t> </a:t>
            </a:r>
            <a:r>
              <a:rPr lang="en-US" sz="1350" err="1">
                <a:solidFill>
                  <a:srgbClr val="000000"/>
                </a:solidFill>
                <a:latin typeface="SpiegelSansUI"/>
              </a:rPr>
              <a:t>nur</a:t>
            </a:r>
            <a:r>
              <a:rPr lang="en-US" sz="1350">
                <a:solidFill>
                  <a:srgbClr val="000000"/>
                </a:solidFill>
                <a:latin typeface="SpiegelSansUI"/>
              </a:rPr>
              <a:t> </a:t>
            </a:r>
            <a:r>
              <a:rPr lang="en-US" sz="1350" err="1">
                <a:solidFill>
                  <a:srgbClr val="000000"/>
                </a:solidFill>
                <a:latin typeface="SpiegelSansUI"/>
              </a:rPr>
              <a:t>einige</a:t>
            </a:r>
            <a:r>
              <a:rPr lang="en-US" sz="1350">
                <a:solidFill>
                  <a:srgbClr val="000000"/>
                </a:solidFill>
                <a:latin typeface="SpiegelSansUI"/>
              </a:rPr>
              <a:t> </a:t>
            </a:r>
            <a:r>
              <a:rPr lang="en-US" sz="1350" err="1">
                <a:solidFill>
                  <a:srgbClr val="000000"/>
                </a:solidFill>
                <a:latin typeface="SpiegelSansUI"/>
              </a:rPr>
              <a:t>Pioniere</a:t>
            </a:r>
            <a:r>
              <a:rPr lang="en-US" sz="1350">
                <a:solidFill>
                  <a:srgbClr val="000000"/>
                </a:solidFill>
                <a:latin typeface="SpiegelSansUI"/>
              </a:rPr>
              <a:t> </a:t>
            </a:r>
            <a:r>
              <a:rPr lang="en-US" sz="1350" err="1">
                <a:solidFill>
                  <a:srgbClr val="000000"/>
                </a:solidFill>
                <a:latin typeface="SpiegelSansUI"/>
              </a:rPr>
              <a:t>vor</a:t>
            </a:r>
            <a:r>
              <a:rPr lang="en-US" sz="1350">
                <a:solidFill>
                  <a:srgbClr val="000000"/>
                </a:solidFill>
                <a:latin typeface="SpiegelSansUI"/>
              </a:rPr>
              <a:t>. </a:t>
            </a:r>
            <a:r>
              <a:rPr lang="en-US" sz="1350" err="1">
                <a:solidFill>
                  <a:srgbClr val="000000"/>
                </a:solidFill>
                <a:latin typeface="SpiegelSansUI"/>
              </a:rPr>
              <a:t>Offen</a:t>
            </a:r>
            <a:r>
              <a:rPr lang="en-US" sz="1350">
                <a:solidFill>
                  <a:srgbClr val="000000"/>
                </a:solidFill>
                <a:latin typeface="SpiegelSansUI"/>
              </a:rPr>
              <a:t> </a:t>
            </a:r>
            <a:r>
              <a:rPr lang="en-US" sz="1350" err="1">
                <a:solidFill>
                  <a:srgbClr val="000000"/>
                </a:solidFill>
                <a:latin typeface="SpiegelSansUI"/>
              </a:rPr>
              <a:t>ist</a:t>
            </a:r>
            <a:r>
              <a:rPr lang="en-US" sz="1350">
                <a:solidFill>
                  <a:srgbClr val="000000"/>
                </a:solidFill>
                <a:latin typeface="SpiegelSansUI"/>
              </a:rPr>
              <a:t>, in </a:t>
            </a:r>
            <a:r>
              <a:rPr lang="en-US" sz="1350" err="1">
                <a:solidFill>
                  <a:srgbClr val="000000"/>
                </a:solidFill>
                <a:latin typeface="SpiegelSansUI"/>
              </a:rPr>
              <a:t>welchem</a:t>
            </a:r>
            <a:r>
              <a:rPr lang="en-US" sz="1350">
                <a:solidFill>
                  <a:srgbClr val="000000"/>
                </a:solidFill>
                <a:latin typeface="SpiegelSansUI"/>
              </a:rPr>
              <a:t> Alter </a:t>
            </a:r>
            <a:r>
              <a:rPr lang="en-US" sz="1350" err="1">
                <a:solidFill>
                  <a:srgbClr val="000000"/>
                </a:solidFill>
                <a:latin typeface="SpiegelSansUI"/>
              </a:rPr>
              <a:t>Schüler</a:t>
            </a:r>
            <a:r>
              <a:rPr lang="en-US" sz="1350">
                <a:solidFill>
                  <a:srgbClr val="000000"/>
                </a:solidFill>
                <a:latin typeface="SpiegelSansUI"/>
              </a:rPr>
              <a:t> an die </a:t>
            </a:r>
            <a:r>
              <a:rPr lang="en-US" sz="1350" err="1">
                <a:solidFill>
                  <a:srgbClr val="000000"/>
                </a:solidFill>
                <a:latin typeface="SpiegelSansUI"/>
              </a:rPr>
              <a:t>Rechner</a:t>
            </a:r>
            <a:r>
              <a:rPr lang="en-US" sz="1350">
                <a:solidFill>
                  <a:srgbClr val="000000"/>
                </a:solidFill>
                <a:latin typeface="SpiegelSansUI"/>
              </a:rPr>
              <a:t> </a:t>
            </a:r>
            <a:r>
              <a:rPr lang="en-US" sz="1350" err="1">
                <a:solidFill>
                  <a:srgbClr val="000000"/>
                </a:solidFill>
                <a:latin typeface="SpiegelSansUI"/>
              </a:rPr>
              <a:t>sollen</a:t>
            </a:r>
            <a:r>
              <a:rPr lang="en-US" sz="1350">
                <a:solidFill>
                  <a:srgbClr val="000000"/>
                </a:solidFill>
                <a:latin typeface="SpiegelSansUI"/>
              </a:rPr>
              <a:t>, </a:t>
            </a:r>
            <a:r>
              <a:rPr lang="en-US" sz="1350" err="1">
                <a:solidFill>
                  <a:srgbClr val="000000"/>
                </a:solidFill>
                <a:latin typeface="SpiegelSansUI"/>
              </a:rPr>
              <a:t>ob</a:t>
            </a:r>
            <a:r>
              <a:rPr lang="en-US" sz="1350">
                <a:solidFill>
                  <a:srgbClr val="000000"/>
                </a:solidFill>
                <a:latin typeface="SpiegelSansUI"/>
              </a:rPr>
              <a:t> das </a:t>
            </a:r>
            <a:r>
              <a:rPr lang="en-US" sz="1350" err="1">
                <a:solidFill>
                  <a:srgbClr val="000000"/>
                </a:solidFill>
                <a:latin typeface="SpiegelSansUI"/>
              </a:rPr>
              <a:t>Fach</a:t>
            </a:r>
            <a:r>
              <a:rPr lang="en-US" sz="1350">
                <a:solidFill>
                  <a:srgbClr val="000000"/>
                </a:solidFill>
                <a:latin typeface="SpiegelSansUI"/>
              </a:rPr>
              <a:t> »</a:t>
            </a:r>
            <a:r>
              <a:rPr lang="en-US" sz="1350" err="1">
                <a:solidFill>
                  <a:srgbClr val="000000"/>
                </a:solidFill>
                <a:latin typeface="SpiegelSansUI"/>
              </a:rPr>
              <a:t>Informatik</a:t>
            </a:r>
            <a:r>
              <a:rPr lang="en-US" sz="1350">
                <a:solidFill>
                  <a:srgbClr val="000000"/>
                </a:solidFill>
                <a:latin typeface="SpiegelSansUI"/>
              </a:rPr>
              <a:t>« auf die </a:t>
            </a:r>
            <a:r>
              <a:rPr lang="en-US" sz="1350" err="1">
                <a:solidFill>
                  <a:srgbClr val="000000"/>
                </a:solidFill>
                <a:latin typeface="SpiegelSansUI"/>
              </a:rPr>
              <a:t>Oberstufe</a:t>
            </a:r>
            <a:r>
              <a:rPr lang="en-US" sz="1350">
                <a:solidFill>
                  <a:srgbClr val="000000"/>
                </a:solidFill>
                <a:latin typeface="SpiegelSansUI"/>
              </a:rPr>
              <a:t> der </a:t>
            </a:r>
            <a:r>
              <a:rPr lang="en-US" sz="1350" err="1">
                <a:solidFill>
                  <a:srgbClr val="000000"/>
                </a:solidFill>
                <a:latin typeface="SpiegelSansUI"/>
              </a:rPr>
              <a:t>Gymnasien</a:t>
            </a:r>
            <a:r>
              <a:rPr lang="en-US" sz="1350">
                <a:solidFill>
                  <a:srgbClr val="000000"/>
                </a:solidFill>
                <a:latin typeface="SpiegelSansUI"/>
              </a:rPr>
              <a:t> </a:t>
            </a:r>
            <a:r>
              <a:rPr lang="en-US" sz="1350" err="1">
                <a:solidFill>
                  <a:srgbClr val="000000"/>
                </a:solidFill>
                <a:latin typeface="SpiegelSansUI"/>
              </a:rPr>
              <a:t>beschränkt</a:t>
            </a:r>
            <a:r>
              <a:rPr lang="en-US" sz="1350">
                <a:solidFill>
                  <a:srgbClr val="000000"/>
                </a:solidFill>
                <a:latin typeface="SpiegelSansUI"/>
              </a:rPr>
              <a:t> </a:t>
            </a:r>
            <a:r>
              <a:rPr lang="en-US" sz="1350" err="1">
                <a:solidFill>
                  <a:srgbClr val="000000"/>
                </a:solidFill>
                <a:latin typeface="SpiegelSansUI"/>
              </a:rPr>
              <a:t>bleibt</a:t>
            </a:r>
            <a:r>
              <a:rPr lang="en-US" sz="1350">
                <a:solidFill>
                  <a:srgbClr val="000000"/>
                </a:solidFill>
                <a:latin typeface="SpiegelSansUI"/>
              </a:rPr>
              <a:t> und </a:t>
            </a:r>
            <a:r>
              <a:rPr lang="en-US" sz="1350" err="1">
                <a:solidFill>
                  <a:srgbClr val="000000"/>
                </a:solidFill>
                <a:latin typeface="SpiegelSansUI"/>
              </a:rPr>
              <a:t>wie</a:t>
            </a:r>
            <a:r>
              <a:rPr lang="en-US" sz="1350">
                <a:solidFill>
                  <a:srgbClr val="000000"/>
                </a:solidFill>
                <a:latin typeface="SpiegelSansUI"/>
              </a:rPr>
              <a:t> Computer und Computer-</a:t>
            </a:r>
            <a:r>
              <a:rPr lang="en-US" sz="1350" err="1">
                <a:solidFill>
                  <a:srgbClr val="000000"/>
                </a:solidFill>
                <a:latin typeface="SpiegelSansUI"/>
              </a:rPr>
              <a:t>Themen</a:t>
            </a:r>
            <a:r>
              <a:rPr lang="en-US" sz="1350">
                <a:solidFill>
                  <a:srgbClr val="000000"/>
                </a:solidFill>
                <a:latin typeface="SpiegelSansUI"/>
              </a:rPr>
              <a:t> in </a:t>
            </a:r>
            <a:r>
              <a:rPr lang="en-US" sz="1350" err="1">
                <a:solidFill>
                  <a:srgbClr val="000000"/>
                </a:solidFill>
                <a:latin typeface="SpiegelSansUI"/>
              </a:rPr>
              <a:t>andere</a:t>
            </a:r>
            <a:r>
              <a:rPr lang="en-US" sz="1350">
                <a:solidFill>
                  <a:srgbClr val="000000"/>
                </a:solidFill>
                <a:latin typeface="SpiegelSansUI"/>
              </a:rPr>
              <a:t> </a:t>
            </a:r>
            <a:r>
              <a:rPr lang="en-US" sz="1350" err="1">
                <a:solidFill>
                  <a:srgbClr val="000000"/>
                </a:solidFill>
                <a:latin typeface="SpiegelSansUI"/>
              </a:rPr>
              <a:t>Fächer</a:t>
            </a:r>
            <a:r>
              <a:rPr lang="en-US" sz="1350">
                <a:solidFill>
                  <a:srgbClr val="000000"/>
                </a:solidFill>
                <a:latin typeface="SpiegelSansUI"/>
              </a:rPr>
              <a:t> »</a:t>
            </a:r>
            <a:r>
              <a:rPr lang="en-US" sz="1350" err="1">
                <a:solidFill>
                  <a:srgbClr val="000000"/>
                </a:solidFill>
                <a:latin typeface="SpiegelSansUI"/>
              </a:rPr>
              <a:t>integriert</a:t>
            </a:r>
            <a:r>
              <a:rPr lang="en-US" sz="1350">
                <a:solidFill>
                  <a:srgbClr val="000000"/>
                </a:solidFill>
                <a:latin typeface="SpiegelSansUI"/>
              </a:rPr>
              <a:t>« </a:t>
            </a:r>
            <a:r>
              <a:rPr lang="en-US" sz="1350" err="1">
                <a:solidFill>
                  <a:srgbClr val="000000"/>
                </a:solidFill>
                <a:latin typeface="SpiegelSansUI"/>
              </a:rPr>
              <a:t>werden</a:t>
            </a:r>
            <a:r>
              <a:rPr lang="en-US" sz="1350">
                <a:solidFill>
                  <a:srgbClr val="000000"/>
                </a:solidFill>
                <a:latin typeface="SpiegelSansUI"/>
              </a:rPr>
              <a:t>."</a:t>
            </a:r>
          </a:p>
          <a:p>
            <a:pPr marL="0" indent="0">
              <a:lnSpc>
                <a:spcPct val="110000"/>
              </a:lnSpc>
              <a:buNone/>
            </a:pPr>
            <a:r>
              <a:rPr lang="en-US" sz="1350">
                <a:solidFill>
                  <a:srgbClr val="000000"/>
                </a:solidFill>
                <a:latin typeface="SpiegelSansUI"/>
              </a:rPr>
              <a:t>Spiegel (</a:t>
            </a:r>
            <a:r>
              <a:rPr lang="en-US" sz="1350">
                <a:ea typeface="+mn-lt"/>
                <a:cs typeface="+mn-lt"/>
              </a:rPr>
              <a:t>Nr. 47 / 18.11.1984)</a:t>
            </a:r>
            <a:br>
              <a:rPr lang="en-US" sz="1350">
                <a:ea typeface="+mn-lt"/>
                <a:cs typeface="+mn-lt"/>
              </a:rPr>
            </a:br>
            <a:endParaRPr lang="en-US" sz="135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4594860"/>
            <a:ext cx="9144000" cy="557213"/>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955221" y="981433"/>
            <a:ext cx="2057400" cy="2707106"/>
          </a:xfrm>
          <a:prstGeom prst="rect">
            <a:avLst/>
          </a:prstGeom>
        </p:spPr>
      </p:pic>
    </p:spTree>
    <p:extLst>
      <p:ext uri="{BB962C8B-B14F-4D97-AF65-F5344CB8AC3E}">
        <p14:creationId xmlns:p14="http://schemas.microsoft.com/office/powerpoint/2010/main" val="396374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C3AFC2D-EC5D-B1D2-05F6-AC395AB534A3}"/>
              </a:ext>
            </a:extLst>
          </p:cNvPr>
          <p:cNvPicPr>
            <a:picLocks noChangeAspect="1"/>
          </p:cNvPicPr>
          <p:nvPr/>
        </p:nvPicPr>
        <p:blipFill>
          <a:blip r:embed="rId2"/>
          <a:stretch>
            <a:fillRect/>
          </a:stretch>
        </p:blipFill>
        <p:spPr>
          <a:xfrm>
            <a:off x="2299943" y="175260"/>
            <a:ext cx="4544114" cy="4160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1890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18F88AB-46DF-A640-06AA-02019706B4CB}"/>
              </a:ext>
            </a:extLst>
          </p:cNvPr>
          <p:cNvPicPr>
            <a:picLocks noChangeAspect="1"/>
          </p:cNvPicPr>
          <p:nvPr/>
        </p:nvPicPr>
        <p:blipFill>
          <a:blip r:embed="rId2"/>
          <a:stretch>
            <a:fillRect/>
          </a:stretch>
        </p:blipFill>
        <p:spPr>
          <a:xfrm>
            <a:off x="1706701" y="75032"/>
            <a:ext cx="5730599" cy="5143500"/>
          </a:xfrm>
          <a:prstGeom prst="rect">
            <a:avLst/>
          </a:prstGeom>
        </p:spPr>
      </p:pic>
    </p:spTree>
    <p:extLst>
      <p:ext uri="{BB962C8B-B14F-4D97-AF65-F5344CB8AC3E}">
        <p14:creationId xmlns:p14="http://schemas.microsoft.com/office/powerpoint/2010/main" val="1521411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5BEA9938-C154-F3D3-4788-6E9F7980D52E}"/>
              </a:ext>
            </a:extLst>
          </p:cNvPr>
          <p:cNvPicPr>
            <a:picLocks noChangeAspect="1"/>
          </p:cNvPicPr>
          <p:nvPr/>
        </p:nvPicPr>
        <p:blipFill>
          <a:blip r:embed="rId2"/>
          <a:stretch>
            <a:fillRect/>
          </a:stretch>
        </p:blipFill>
        <p:spPr>
          <a:xfrm>
            <a:off x="1477060" y="0"/>
            <a:ext cx="6050131" cy="5143500"/>
          </a:xfrm>
          <a:prstGeom prst="rect">
            <a:avLst/>
          </a:prstGeom>
        </p:spPr>
      </p:pic>
    </p:spTree>
    <p:extLst>
      <p:ext uri="{BB962C8B-B14F-4D97-AF65-F5344CB8AC3E}">
        <p14:creationId xmlns:p14="http://schemas.microsoft.com/office/powerpoint/2010/main" val="5985972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0EE537AD-319C-6AA7-C496-F285CFE95A77}"/>
              </a:ext>
            </a:extLst>
          </p:cNvPr>
          <p:cNvPicPr>
            <a:picLocks noChangeAspect="1"/>
          </p:cNvPicPr>
          <p:nvPr/>
        </p:nvPicPr>
        <p:blipFill>
          <a:blip r:embed="rId2"/>
          <a:stretch>
            <a:fillRect/>
          </a:stretch>
        </p:blipFill>
        <p:spPr>
          <a:xfrm>
            <a:off x="1513935" y="0"/>
            <a:ext cx="6116131" cy="5143500"/>
          </a:xfrm>
          <a:prstGeom prst="rect">
            <a:avLst/>
          </a:prstGeom>
        </p:spPr>
      </p:pic>
    </p:spTree>
    <p:extLst>
      <p:ext uri="{BB962C8B-B14F-4D97-AF65-F5344CB8AC3E}">
        <p14:creationId xmlns:p14="http://schemas.microsoft.com/office/powerpoint/2010/main" val="3198339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828D228-9785-9FA4-09EA-555FA23C9287}"/>
              </a:ext>
            </a:extLst>
          </p:cNvPr>
          <p:cNvPicPr>
            <a:picLocks noChangeAspect="1"/>
          </p:cNvPicPr>
          <p:nvPr/>
        </p:nvPicPr>
        <p:blipFill>
          <a:blip r:embed="rId2"/>
          <a:stretch>
            <a:fillRect/>
          </a:stretch>
        </p:blipFill>
        <p:spPr>
          <a:xfrm>
            <a:off x="517203" y="87375"/>
            <a:ext cx="8109594" cy="4406420"/>
          </a:xfrm>
          <a:prstGeom prst="rect">
            <a:avLst/>
          </a:prstGeom>
        </p:spPr>
      </p:pic>
    </p:spTree>
    <p:extLst>
      <p:ext uri="{BB962C8B-B14F-4D97-AF65-F5344CB8AC3E}">
        <p14:creationId xmlns:p14="http://schemas.microsoft.com/office/powerpoint/2010/main" val="4241936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err="1"/>
              <a:t>Lehrer:innen</a:t>
            </a:r>
            <a:endParaRPr lang="de-DE"/>
          </a:p>
        </p:txBody>
      </p:sp>
      <p:sp>
        <p:nvSpPr>
          <p:cNvPr id="3" name="Textfeld 2">
            <a:extLst>
              <a:ext uri="{FF2B5EF4-FFF2-40B4-BE49-F238E27FC236}">
                <a16:creationId xmlns:a16="http://schemas.microsoft.com/office/drawing/2014/main" id="{AD9F7ECF-87D9-F2B8-32C2-76B3FEECEAB4}"/>
              </a:ext>
            </a:extLst>
          </p:cNvPr>
          <p:cNvSpPr txBox="1"/>
          <p:nvPr/>
        </p:nvSpPr>
        <p:spPr>
          <a:xfrm>
            <a:off x="1088685" y="1599009"/>
            <a:ext cx="4348123" cy="1200329"/>
          </a:xfrm>
          <a:prstGeom prst="rect">
            <a:avLst/>
          </a:prstGeom>
          <a:noFill/>
        </p:spPr>
        <p:txBody>
          <a:bodyPr wrap="square" rtlCol="0">
            <a:spAutoFit/>
          </a:bodyPr>
          <a:lstStyle/>
          <a:p>
            <a:r>
              <a:rPr lang="de-DE" sz="2400" err="1"/>
              <a:t>ChatGPT</a:t>
            </a:r>
            <a:r>
              <a:rPr lang="de-DE" sz="2400"/>
              <a:t> kann </a:t>
            </a:r>
          </a:p>
          <a:p>
            <a:r>
              <a:rPr lang="de-DE" sz="2400"/>
              <a:t>Kommunikation</a:t>
            </a:r>
          </a:p>
          <a:p>
            <a:r>
              <a:rPr lang="de-DE" sz="2400"/>
              <a:t>unterstützen</a:t>
            </a:r>
            <a:endParaRPr lang="de-DE" sz="900"/>
          </a:p>
        </p:txBody>
      </p:sp>
      <p:pic>
        <p:nvPicPr>
          <p:cNvPr id="2" name="Picture 2">
            <a:extLst>
              <a:ext uri="{FF2B5EF4-FFF2-40B4-BE49-F238E27FC236}">
                <a16:creationId xmlns:a16="http://schemas.microsoft.com/office/drawing/2014/main" id="{C95A3007-F8D1-5537-1BFC-642847586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5010150" y="1619250"/>
            <a:ext cx="2894929" cy="289492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016F336-11D3-4C34-4E08-AC09B3BE43F9}"/>
              </a:ext>
            </a:extLst>
          </p:cNvPr>
          <p:cNvPicPr>
            <a:picLocks noChangeAspect="1"/>
          </p:cNvPicPr>
          <p:nvPr/>
        </p:nvPicPr>
        <p:blipFill>
          <a:blip r:embed="rId3"/>
          <a:stretch>
            <a:fillRect/>
          </a:stretch>
        </p:blipFill>
        <p:spPr>
          <a:xfrm>
            <a:off x="7591677" y="4082451"/>
            <a:ext cx="1456402" cy="457661"/>
          </a:xfrm>
          <a:prstGeom prst="rect">
            <a:avLst/>
          </a:prstGeom>
        </p:spPr>
      </p:pic>
    </p:spTree>
    <p:extLst>
      <p:ext uri="{BB962C8B-B14F-4D97-AF65-F5344CB8AC3E}">
        <p14:creationId xmlns:p14="http://schemas.microsoft.com/office/powerpoint/2010/main" val="3730117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F261E4-800D-64DF-00F8-41E25CB7BD19}"/>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89F91E89-3F55-F15A-0B5B-C1C12ACF6378}"/>
              </a:ext>
            </a:extLst>
          </p:cNvPr>
          <p:cNvPicPr>
            <a:picLocks noChangeAspect="1"/>
          </p:cNvPicPr>
          <p:nvPr/>
        </p:nvPicPr>
        <p:blipFill>
          <a:blip r:embed="rId2"/>
          <a:stretch>
            <a:fillRect/>
          </a:stretch>
        </p:blipFill>
        <p:spPr>
          <a:xfrm>
            <a:off x="592627" y="110612"/>
            <a:ext cx="7958746" cy="4429499"/>
          </a:xfrm>
          <a:prstGeom prst="rect">
            <a:avLst/>
          </a:prstGeom>
        </p:spPr>
      </p:pic>
      <p:pic>
        <p:nvPicPr>
          <p:cNvPr id="5" name="Grafik 4">
            <a:extLst>
              <a:ext uri="{FF2B5EF4-FFF2-40B4-BE49-F238E27FC236}">
                <a16:creationId xmlns:a16="http://schemas.microsoft.com/office/drawing/2014/main" id="{C02D921C-992B-6F1A-EDFC-394573AE72B4}"/>
              </a:ext>
            </a:extLst>
          </p:cNvPr>
          <p:cNvPicPr>
            <a:picLocks noChangeAspect="1"/>
          </p:cNvPicPr>
          <p:nvPr/>
        </p:nvPicPr>
        <p:blipFill rotWithShape="1">
          <a:blip r:embed="rId2"/>
          <a:srcRect b="66533"/>
          <a:stretch/>
        </p:blipFill>
        <p:spPr>
          <a:xfrm>
            <a:off x="592627" y="110612"/>
            <a:ext cx="7958746" cy="1482444"/>
          </a:xfrm>
          <a:prstGeom prst="rect">
            <a:avLst/>
          </a:prstGeom>
        </p:spPr>
      </p:pic>
    </p:spTree>
    <p:extLst>
      <p:ext uri="{BB962C8B-B14F-4D97-AF65-F5344CB8AC3E}">
        <p14:creationId xmlns:p14="http://schemas.microsoft.com/office/powerpoint/2010/main" val="322619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42C5D79-EE87-2129-6D94-691772DFAB2E}"/>
              </a:ext>
            </a:extLst>
          </p:cNvPr>
          <p:cNvPicPr>
            <a:picLocks noChangeAspect="1"/>
          </p:cNvPicPr>
          <p:nvPr/>
        </p:nvPicPr>
        <p:blipFill>
          <a:blip r:embed="rId2"/>
          <a:stretch>
            <a:fillRect/>
          </a:stretch>
        </p:blipFill>
        <p:spPr>
          <a:xfrm>
            <a:off x="1510475" y="110612"/>
            <a:ext cx="6123048" cy="4465467"/>
          </a:xfrm>
          <a:prstGeom prst="rect">
            <a:avLst/>
          </a:prstGeom>
        </p:spPr>
      </p:pic>
    </p:spTree>
    <p:extLst>
      <p:ext uri="{BB962C8B-B14F-4D97-AF65-F5344CB8AC3E}">
        <p14:creationId xmlns:p14="http://schemas.microsoft.com/office/powerpoint/2010/main" val="2222137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7CFA7524-CF7A-17C8-C921-21E8D0F34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1047750" y="742950"/>
            <a:ext cx="3400425" cy="340042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0F5C2C-ABC7-086E-5F2A-73B39AC122E1}"/>
              </a:ext>
            </a:extLst>
          </p:cNvPr>
          <p:cNvSpPr txBox="1"/>
          <p:nvPr/>
        </p:nvSpPr>
        <p:spPr>
          <a:xfrm>
            <a:off x="5819775" y="895350"/>
            <a:ext cx="2371725" cy="2850780"/>
          </a:xfrm>
          <a:prstGeom prst="rect">
            <a:avLst/>
          </a:prstGeom>
          <a:noFill/>
        </p:spPr>
        <p:txBody>
          <a:bodyPr wrap="square" rtlCol="0">
            <a:spAutoFit/>
          </a:bodyPr>
          <a:lstStyle/>
          <a:p>
            <a:r>
              <a:rPr lang="de-DE" sz="17925">
                <a:latin typeface="Lao UI" panose="020B0502040204020203" pitchFamily="34" charset="0"/>
                <a:cs typeface="Lao UI" panose="020B0502040204020203" pitchFamily="34" charset="0"/>
              </a:rPr>
              <a:t>?</a:t>
            </a:r>
          </a:p>
        </p:txBody>
      </p:sp>
    </p:spTree>
    <p:extLst>
      <p:ext uri="{BB962C8B-B14F-4D97-AF65-F5344CB8AC3E}">
        <p14:creationId xmlns:p14="http://schemas.microsoft.com/office/powerpoint/2010/main" val="5910684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8C71DBF-7E0B-CEA6-7AC4-FCC5937ACD29}"/>
              </a:ext>
            </a:extLst>
          </p:cNvPr>
          <p:cNvSpPr txBox="1"/>
          <p:nvPr/>
        </p:nvSpPr>
        <p:spPr>
          <a:xfrm>
            <a:off x="1866167" y="712177"/>
            <a:ext cx="5596404" cy="1615827"/>
          </a:xfrm>
          <a:prstGeom prst="rect">
            <a:avLst/>
          </a:prstGeom>
          <a:noFill/>
        </p:spPr>
        <p:txBody>
          <a:bodyPr wrap="none" rtlCol="0">
            <a:spAutoFit/>
          </a:bodyPr>
          <a:lstStyle/>
          <a:p>
            <a:r>
              <a:rPr lang="de-DE" sz="3300"/>
              <a:t>Facharbeit, Seminararbeit …</a:t>
            </a:r>
          </a:p>
          <a:p>
            <a:endParaRPr lang="de-DE" sz="3300"/>
          </a:p>
          <a:p>
            <a:endParaRPr lang="de-DE" sz="3300"/>
          </a:p>
        </p:txBody>
      </p:sp>
      <p:sp>
        <p:nvSpPr>
          <p:cNvPr id="3" name="Textfeld 2">
            <a:extLst>
              <a:ext uri="{FF2B5EF4-FFF2-40B4-BE49-F238E27FC236}">
                <a16:creationId xmlns:a16="http://schemas.microsoft.com/office/drawing/2014/main" id="{A20523ED-7CE5-3FD7-EC60-D07B9E8048AD}"/>
              </a:ext>
            </a:extLst>
          </p:cNvPr>
          <p:cNvSpPr txBox="1"/>
          <p:nvPr/>
        </p:nvSpPr>
        <p:spPr>
          <a:xfrm>
            <a:off x="1866168" y="2237642"/>
            <a:ext cx="4913525" cy="1107996"/>
          </a:xfrm>
          <a:prstGeom prst="rect">
            <a:avLst/>
          </a:prstGeom>
          <a:noFill/>
        </p:spPr>
        <p:txBody>
          <a:bodyPr wrap="none" rtlCol="0">
            <a:spAutoFit/>
          </a:bodyPr>
          <a:lstStyle/>
          <a:p>
            <a:r>
              <a:rPr lang="de-DE" sz="3300"/>
              <a:t>… macht das noch Sinn?</a:t>
            </a:r>
          </a:p>
          <a:p>
            <a:endParaRPr lang="de-DE" sz="3300"/>
          </a:p>
        </p:txBody>
      </p:sp>
    </p:spTree>
    <p:extLst>
      <p:ext uri="{BB962C8B-B14F-4D97-AF65-F5344CB8AC3E}">
        <p14:creationId xmlns:p14="http://schemas.microsoft.com/office/powerpoint/2010/main" val="2871596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US" sz="1350">
              <a:solidFill>
                <a:prstClr val="white"/>
              </a:solidFill>
              <a:latin typeface="Gill Sans MT" panose="020B0502020104020203"/>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US" sz="1350">
              <a:solidFill>
                <a:prstClr val="white"/>
              </a:solidFill>
              <a:latin typeface="Gill Sans MT" panose="020B0502020104020203"/>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25016" y="478725"/>
            <a:ext cx="4807204" cy="3643969"/>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defRPr/>
              </a:pPr>
              <a:endParaRPr lang="en-US" sz="1350">
                <a:solidFill>
                  <a:prstClr val="white"/>
                </a:solidFill>
                <a:latin typeface="Gill Sans MT" panose="020B0502020104020203"/>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defRPr/>
              </a:pPr>
              <a:endParaRPr lang="en-US" sz="1350">
                <a:solidFill>
                  <a:prstClr val="white"/>
                </a:solidFill>
                <a:latin typeface="Gill Sans MT" panose="020B0502020104020203"/>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918" y="730227"/>
            <a:ext cx="4327398" cy="3140964"/>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US" sz="1350">
              <a:solidFill>
                <a:prstClr val="white"/>
              </a:solidFill>
              <a:latin typeface="Gill Sans MT" panose="020B0502020104020203"/>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4188362" y="853671"/>
            <a:ext cx="4080510" cy="2894076"/>
          </a:xfrm>
        </p:spPr>
        <p:txBody>
          <a:bodyPr anchor="ctr">
            <a:normAutofit/>
          </a:bodyPr>
          <a:lstStyle/>
          <a:p>
            <a:pPr marL="0" indent="0">
              <a:lnSpc>
                <a:spcPct val="110000"/>
              </a:lnSpc>
              <a:buNone/>
            </a:pPr>
            <a:r>
              <a:rPr lang="en-US" sz="1350">
                <a:solidFill>
                  <a:srgbClr val="000000"/>
                </a:solidFill>
                <a:latin typeface="SpiegelSansUI"/>
              </a:rPr>
              <a:t>"Computer in alle </a:t>
            </a:r>
            <a:r>
              <a:rPr lang="en-US" sz="1350" err="1">
                <a:solidFill>
                  <a:srgbClr val="000000"/>
                </a:solidFill>
                <a:latin typeface="SpiegelSansUI"/>
              </a:rPr>
              <a:t>Schulen</a:t>
            </a:r>
            <a:r>
              <a:rPr lang="en-US" sz="1350">
                <a:solidFill>
                  <a:srgbClr val="000000"/>
                </a:solidFill>
                <a:latin typeface="SpiegelSansUI"/>
              </a:rPr>
              <a:t>, alle Schüler an die Computer - dieses </a:t>
            </a:r>
            <a:r>
              <a:rPr lang="en-US" sz="1350" err="1">
                <a:solidFill>
                  <a:srgbClr val="000000"/>
                </a:solidFill>
                <a:latin typeface="SpiegelSansUI"/>
              </a:rPr>
              <a:t>Programm</a:t>
            </a:r>
            <a:r>
              <a:rPr lang="en-US" sz="1350">
                <a:solidFill>
                  <a:srgbClr val="000000"/>
                </a:solidFill>
                <a:latin typeface="SpiegelSansUI"/>
              </a:rPr>
              <a:t> </a:t>
            </a:r>
            <a:r>
              <a:rPr lang="en-US" sz="1350" err="1">
                <a:solidFill>
                  <a:srgbClr val="000000"/>
                </a:solidFill>
                <a:highlight>
                  <a:srgbClr val="FFFF00"/>
                </a:highlight>
                <a:latin typeface="SpiegelSansUI"/>
              </a:rPr>
              <a:t>wollen</a:t>
            </a:r>
            <a:r>
              <a:rPr lang="en-US" sz="1350">
                <a:solidFill>
                  <a:srgbClr val="000000"/>
                </a:solidFill>
                <a:highlight>
                  <a:srgbClr val="FFFF00"/>
                </a:highlight>
                <a:latin typeface="SpiegelSansUI"/>
              </a:rPr>
              <a:t> die </a:t>
            </a:r>
            <a:r>
              <a:rPr lang="en-US" sz="1350" err="1">
                <a:solidFill>
                  <a:srgbClr val="000000"/>
                </a:solidFill>
                <a:highlight>
                  <a:srgbClr val="FFFF00"/>
                </a:highlight>
                <a:latin typeface="SpiegelSansUI"/>
              </a:rPr>
              <a:t>Kultusminister</a:t>
            </a:r>
            <a:r>
              <a:rPr lang="en-US" sz="1350">
                <a:solidFill>
                  <a:srgbClr val="000000"/>
                </a:solidFill>
                <a:highlight>
                  <a:srgbClr val="FFFF00"/>
                </a:highlight>
                <a:latin typeface="SpiegelSansUI"/>
              </a:rPr>
              <a:t> </a:t>
            </a:r>
            <a:r>
              <a:rPr lang="en-US" sz="1350" err="1">
                <a:solidFill>
                  <a:srgbClr val="000000"/>
                </a:solidFill>
                <a:highlight>
                  <a:srgbClr val="FFFF00"/>
                </a:highlight>
                <a:latin typeface="SpiegelSansUI"/>
              </a:rPr>
              <a:t>zügig</a:t>
            </a:r>
            <a:r>
              <a:rPr lang="en-US" sz="1350">
                <a:solidFill>
                  <a:srgbClr val="000000"/>
                </a:solidFill>
                <a:highlight>
                  <a:srgbClr val="FFFF00"/>
                </a:highlight>
                <a:latin typeface="SpiegelSansUI"/>
              </a:rPr>
              <a:t> </a:t>
            </a:r>
            <a:r>
              <a:rPr lang="en-US" sz="1350" err="1">
                <a:solidFill>
                  <a:srgbClr val="000000"/>
                </a:solidFill>
                <a:highlight>
                  <a:srgbClr val="FFFF00"/>
                </a:highlight>
                <a:latin typeface="SpiegelSansUI"/>
              </a:rPr>
              <a:t>verwirklichen</a:t>
            </a:r>
            <a:r>
              <a:rPr lang="en-US" sz="1350">
                <a:solidFill>
                  <a:srgbClr val="000000"/>
                </a:solidFill>
                <a:latin typeface="SpiegelSansUI"/>
              </a:rPr>
              <a:t>. Noch </a:t>
            </a:r>
            <a:r>
              <a:rPr lang="en-US" sz="1350" err="1">
                <a:solidFill>
                  <a:srgbClr val="000000"/>
                </a:solidFill>
                <a:latin typeface="SpiegelSansUI"/>
              </a:rPr>
              <a:t>fehlt</a:t>
            </a:r>
            <a:r>
              <a:rPr lang="en-US" sz="1350">
                <a:solidFill>
                  <a:srgbClr val="000000"/>
                </a:solidFill>
                <a:latin typeface="SpiegelSansUI"/>
              </a:rPr>
              <a:t> es an </a:t>
            </a:r>
            <a:r>
              <a:rPr lang="en-US" sz="1350" err="1">
                <a:solidFill>
                  <a:srgbClr val="000000"/>
                </a:solidFill>
                <a:latin typeface="SpiegelSansUI"/>
              </a:rPr>
              <a:t>Rechnern</a:t>
            </a:r>
            <a:r>
              <a:rPr lang="en-US" sz="1350">
                <a:solidFill>
                  <a:srgbClr val="000000"/>
                </a:solidFill>
                <a:latin typeface="SpiegelSansUI"/>
              </a:rPr>
              <a:t> und an </a:t>
            </a:r>
            <a:r>
              <a:rPr lang="en-US" sz="1350" err="1">
                <a:solidFill>
                  <a:srgbClr val="000000"/>
                </a:solidFill>
                <a:latin typeface="SpiegelSansUI"/>
              </a:rPr>
              <a:t>Lehrern</a:t>
            </a:r>
            <a:r>
              <a:rPr lang="en-US" sz="1350">
                <a:solidFill>
                  <a:srgbClr val="000000"/>
                </a:solidFill>
                <a:latin typeface="SpiegelSansUI"/>
              </a:rPr>
              <a:t>, die </a:t>
            </a:r>
            <a:r>
              <a:rPr lang="en-US" sz="1350" err="1">
                <a:solidFill>
                  <a:srgbClr val="000000"/>
                </a:solidFill>
                <a:latin typeface="SpiegelSansUI"/>
              </a:rPr>
              <a:t>mit</a:t>
            </a:r>
            <a:r>
              <a:rPr lang="en-US" sz="1350">
                <a:solidFill>
                  <a:srgbClr val="000000"/>
                </a:solidFill>
                <a:latin typeface="SpiegelSansUI"/>
              </a:rPr>
              <a:t> </a:t>
            </a:r>
            <a:r>
              <a:rPr lang="en-US" sz="1350" err="1">
                <a:solidFill>
                  <a:srgbClr val="000000"/>
                </a:solidFill>
                <a:latin typeface="SpiegelSansUI"/>
              </a:rPr>
              <a:t>ihnen</a:t>
            </a:r>
            <a:r>
              <a:rPr lang="en-US" sz="1350">
                <a:solidFill>
                  <a:srgbClr val="000000"/>
                </a:solidFill>
                <a:latin typeface="SpiegelSansUI"/>
              </a:rPr>
              <a:t> </a:t>
            </a:r>
            <a:r>
              <a:rPr lang="en-US" sz="1350" err="1">
                <a:solidFill>
                  <a:srgbClr val="000000"/>
                </a:solidFill>
                <a:latin typeface="SpiegelSansUI"/>
              </a:rPr>
              <a:t>umgehen</a:t>
            </a:r>
            <a:r>
              <a:rPr lang="en-US" sz="1350">
                <a:solidFill>
                  <a:srgbClr val="000000"/>
                </a:solidFill>
                <a:latin typeface="SpiegelSansUI"/>
              </a:rPr>
              <a:t> </a:t>
            </a:r>
            <a:r>
              <a:rPr lang="en-US" sz="1350" err="1">
                <a:solidFill>
                  <a:srgbClr val="000000"/>
                </a:solidFill>
                <a:latin typeface="SpiegelSansUI"/>
              </a:rPr>
              <a:t>können</a:t>
            </a:r>
            <a:r>
              <a:rPr lang="en-US" sz="1350">
                <a:solidFill>
                  <a:srgbClr val="000000"/>
                </a:solidFill>
                <a:latin typeface="SpiegelSansUI"/>
              </a:rPr>
              <a:t>. </a:t>
            </a:r>
            <a:r>
              <a:rPr lang="en-US" sz="1350">
                <a:solidFill>
                  <a:srgbClr val="000000"/>
                </a:solidFill>
                <a:highlight>
                  <a:srgbClr val="FFFF00"/>
                </a:highlight>
                <a:latin typeface="SpiegelSansUI"/>
              </a:rPr>
              <a:t>Auch </a:t>
            </a:r>
            <a:r>
              <a:rPr lang="en-US" sz="1350" err="1">
                <a:solidFill>
                  <a:srgbClr val="000000"/>
                </a:solidFill>
                <a:highlight>
                  <a:srgbClr val="FFFF00"/>
                </a:highlight>
                <a:latin typeface="SpiegelSansUI"/>
              </a:rPr>
              <a:t>gibt</a:t>
            </a:r>
            <a:r>
              <a:rPr lang="en-US" sz="1350">
                <a:solidFill>
                  <a:srgbClr val="000000"/>
                </a:solidFill>
                <a:highlight>
                  <a:srgbClr val="FFFF00"/>
                </a:highlight>
                <a:latin typeface="SpiegelSansUI"/>
              </a:rPr>
              <a:t> es </a:t>
            </a:r>
            <a:r>
              <a:rPr lang="en-US" sz="1350" err="1">
                <a:solidFill>
                  <a:srgbClr val="000000"/>
                </a:solidFill>
                <a:highlight>
                  <a:srgbClr val="FFFF00"/>
                </a:highlight>
                <a:latin typeface="SpiegelSansUI"/>
              </a:rPr>
              <a:t>Widerstand</a:t>
            </a:r>
            <a:r>
              <a:rPr lang="en-US" sz="1350">
                <a:solidFill>
                  <a:srgbClr val="000000"/>
                </a:solidFill>
                <a:highlight>
                  <a:srgbClr val="FFFF00"/>
                </a:highlight>
                <a:latin typeface="SpiegelSansUI"/>
              </a:rPr>
              <a:t>.</a:t>
            </a:r>
            <a:r>
              <a:rPr lang="en-US" sz="1350">
                <a:solidFill>
                  <a:srgbClr val="000000"/>
                </a:solidFill>
                <a:latin typeface="SpiegelSansUI"/>
              </a:rPr>
              <a:t> Wie </a:t>
            </a:r>
            <a:r>
              <a:rPr lang="en-US" sz="1350" err="1">
                <a:solidFill>
                  <a:srgbClr val="000000"/>
                </a:solidFill>
                <a:latin typeface="SpiegelSansUI"/>
              </a:rPr>
              <a:t>attraktiv</a:t>
            </a:r>
            <a:r>
              <a:rPr lang="en-US" sz="1350">
                <a:solidFill>
                  <a:srgbClr val="000000"/>
                </a:solidFill>
                <a:latin typeface="SpiegelSansUI"/>
              </a:rPr>
              <a:t> der </a:t>
            </a:r>
            <a:r>
              <a:rPr lang="en-US" sz="1350" err="1">
                <a:solidFill>
                  <a:srgbClr val="000000"/>
                </a:solidFill>
                <a:latin typeface="SpiegelSansUI"/>
              </a:rPr>
              <a:t>Unterricht</a:t>
            </a:r>
            <a:r>
              <a:rPr lang="en-US" sz="1350">
                <a:solidFill>
                  <a:srgbClr val="000000"/>
                </a:solidFill>
                <a:latin typeface="SpiegelSansUI"/>
              </a:rPr>
              <a:t> am Computer sein </a:t>
            </a:r>
            <a:r>
              <a:rPr lang="en-US" sz="1350" err="1">
                <a:solidFill>
                  <a:srgbClr val="000000"/>
                </a:solidFill>
                <a:latin typeface="SpiegelSansUI"/>
              </a:rPr>
              <a:t>kann</a:t>
            </a:r>
            <a:r>
              <a:rPr lang="en-US" sz="1350">
                <a:solidFill>
                  <a:srgbClr val="000000"/>
                </a:solidFill>
                <a:latin typeface="SpiegelSansUI"/>
              </a:rPr>
              <a:t>, </a:t>
            </a:r>
            <a:r>
              <a:rPr lang="en-US" sz="1350" err="1">
                <a:solidFill>
                  <a:srgbClr val="000000"/>
                </a:solidFill>
                <a:latin typeface="SpiegelSansUI"/>
              </a:rPr>
              <a:t>führten</a:t>
            </a:r>
            <a:r>
              <a:rPr lang="en-US" sz="1350">
                <a:solidFill>
                  <a:srgbClr val="000000"/>
                </a:solidFill>
                <a:latin typeface="SpiegelSansUI"/>
              </a:rPr>
              <a:t> </a:t>
            </a:r>
            <a:r>
              <a:rPr lang="en-US" sz="1350" err="1">
                <a:solidFill>
                  <a:srgbClr val="000000"/>
                </a:solidFill>
                <a:latin typeface="SpiegelSansUI"/>
              </a:rPr>
              <a:t>bislang</a:t>
            </a:r>
            <a:r>
              <a:rPr lang="en-US" sz="1350">
                <a:solidFill>
                  <a:srgbClr val="000000"/>
                </a:solidFill>
                <a:latin typeface="SpiegelSansUI"/>
              </a:rPr>
              <a:t> </a:t>
            </a:r>
            <a:r>
              <a:rPr lang="en-US" sz="1350" err="1">
                <a:solidFill>
                  <a:srgbClr val="000000"/>
                </a:solidFill>
                <a:highlight>
                  <a:srgbClr val="FFFF00"/>
                </a:highlight>
                <a:latin typeface="SpiegelSansUI"/>
              </a:rPr>
              <a:t>nur</a:t>
            </a:r>
            <a:r>
              <a:rPr lang="en-US" sz="1350">
                <a:solidFill>
                  <a:srgbClr val="000000"/>
                </a:solidFill>
                <a:highlight>
                  <a:srgbClr val="FFFF00"/>
                </a:highlight>
                <a:latin typeface="SpiegelSansUI"/>
              </a:rPr>
              <a:t> </a:t>
            </a:r>
            <a:r>
              <a:rPr lang="en-US" sz="1350" err="1">
                <a:solidFill>
                  <a:srgbClr val="000000"/>
                </a:solidFill>
                <a:highlight>
                  <a:srgbClr val="FFFF00"/>
                </a:highlight>
                <a:latin typeface="SpiegelSansUI"/>
              </a:rPr>
              <a:t>einige</a:t>
            </a:r>
            <a:r>
              <a:rPr lang="en-US" sz="1350">
                <a:solidFill>
                  <a:srgbClr val="000000"/>
                </a:solidFill>
                <a:highlight>
                  <a:srgbClr val="FFFF00"/>
                </a:highlight>
                <a:latin typeface="SpiegelSansUI"/>
              </a:rPr>
              <a:t> </a:t>
            </a:r>
            <a:r>
              <a:rPr lang="en-US" sz="1350" err="1">
                <a:solidFill>
                  <a:srgbClr val="000000"/>
                </a:solidFill>
                <a:highlight>
                  <a:srgbClr val="FFFF00"/>
                </a:highlight>
                <a:latin typeface="SpiegelSansUI"/>
              </a:rPr>
              <a:t>Pioniere</a:t>
            </a:r>
            <a:r>
              <a:rPr lang="en-US" sz="1350">
                <a:solidFill>
                  <a:srgbClr val="000000"/>
                </a:solidFill>
                <a:highlight>
                  <a:srgbClr val="FFFF00"/>
                </a:highlight>
                <a:latin typeface="SpiegelSansUI"/>
              </a:rPr>
              <a:t> </a:t>
            </a:r>
            <a:r>
              <a:rPr lang="en-US" sz="1350" err="1">
                <a:solidFill>
                  <a:srgbClr val="000000"/>
                </a:solidFill>
                <a:latin typeface="SpiegelSansUI"/>
              </a:rPr>
              <a:t>vor</a:t>
            </a:r>
            <a:r>
              <a:rPr lang="en-US" sz="1350">
                <a:solidFill>
                  <a:srgbClr val="000000"/>
                </a:solidFill>
                <a:latin typeface="SpiegelSansUI"/>
              </a:rPr>
              <a:t>. Offen </a:t>
            </a:r>
            <a:r>
              <a:rPr lang="en-US" sz="1350" err="1">
                <a:solidFill>
                  <a:srgbClr val="000000"/>
                </a:solidFill>
                <a:latin typeface="SpiegelSansUI"/>
              </a:rPr>
              <a:t>ist</a:t>
            </a:r>
            <a:r>
              <a:rPr lang="en-US" sz="1350">
                <a:solidFill>
                  <a:srgbClr val="000000"/>
                </a:solidFill>
                <a:latin typeface="SpiegelSansUI"/>
              </a:rPr>
              <a:t>, in </a:t>
            </a:r>
            <a:r>
              <a:rPr lang="en-US" sz="1350" err="1">
                <a:solidFill>
                  <a:srgbClr val="000000"/>
                </a:solidFill>
                <a:latin typeface="SpiegelSansUI"/>
              </a:rPr>
              <a:t>welchem</a:t>
            </a:r>
            <a:r>
              <a:rPr lang="en-US" sz="1350">
                <a:solidFill>
                  <a:srgbClr val="000000"/>
                </a:solidFill>
                <a:latin typeface="SpiegelSansUI"/>
              </a:rPr>
              <a:t> Alter Schüler an die Rechner </a:t>
            </a:r>
            <a:r>
              <a:rPr lang="en-US" sz="1350" err="1">
                <a:solidFill>
                  <a:srgbClr val="000000"/>
                </a:solidFill>
                <a:latin typeface="SpiegelSansUI"/>
              </a:rPr>
              <a:t>sollen</a:t>
            </a:r>
            <a:r>
              <a:rPr lang="en-US" sz="1350">
                <a:solidFill>
                  <a:srgbClr val="000000"/>
                </a:solidFill>
                <a:latin typeface="SpiegelSansUI"/>
              </a:rPr>
              <a:t>, </a:t>
            </a:r>
            <a:r>
              <a:rPr lang="en-US" sz="1350" err="1">
                <a:solidFill>
                  <a:srgbClr val="000000"/>
                </a:solidFill>
                <a:latin typeface="SpiegelSansUI"/>
              </a:rPr>
              <a:t>ob</a:t>
            </a:r>
            <a:r>
              <a:rPr lang="en-US" sz="1350">
                <a:solidFill>
                  <a:srgbClr val="000000"/>
                </a:solidFill>
                <a:latin typeface="SpiegelSansUI"/>
              </a:rPr>
              <a:t> das Fach »Informatik« auf die </a:t>
            </a:r>
            <a:r>
              <a:rPr lang="en-US" sz="1350" err="1">
                <a:solidFill>
                  <a:srgbClr val="000000"/>
                </a:solidFill>
                <a:latin typeface="SpiegelSansUI"/>
              </a:rPr>
              <a:t>Oberstufe</a:t>
            </a:r>
            <a:r>
              <a:rPr lang="en-US" sz="1350">
                <a:solidFill>
                  <a:srgbClr val="000000"/>
                </a:solidFill>
                <a:latin typeface="SpiegelSansUI"/>
              </a:rPr>
              <a:t> der </a:t>
            </a:r>
            <a:r>
              <a:rPr lang="en-US" sz="1350" err="1">
                <a:solidFill>
                  <a:srgbClr val="000000"/>
                </a:solidFill>
                <a:latin typeface="SpiegelSansUI"/>
              </a:rPr>
              <a:t>Gymnasien</a:t>
            </a:r>
            <a:r>
              <a:rPr lang="en-US" sz="1350">
                <a:solidFill>
                  <a:srgbClr val="000000"/>
                </a:solidFill>
                <a:latin typeface="SpiegelSansUI"/>
              </a:rPr>
              <a:t> </a:t>
            </a:r>
            <a:r>
              <a:rPr lang="en-US" sz="1350" err="1">
                <a:solidFill>
                  <a:srgbClr val="000000"/>
                </a:solidFill>
                <a:latin typeface="SpiegelSansUI"/>
              </a:rPr>
              <a:t>beschränkt</a:t>
            </a:r>
            <a:r>
              <a:rPr lang="en-US" sz="1350">
                <a:solidFill>
                  <a:srgbClr val="000000"/>
                </a:solidFill>
                <a:latin typeface="SpiegelSansUI"/>
              </a:rPr>
              <a:t> </a:t>
            </a:r>
            <a:r>
              <a:rPr lang="en-US" sz="1350" err="1">
                <a:solidFill>
                  <a:srgbClr val="000000"/>
                </a:solidFill>
                <a:latin typeface="SpiegelSansUI"/>
              </a:rPr>
              <a:t>bleibt</a:t>
            </a:r>
            <a:r>
              <a:rPr lang="en-US" sz="1350">
                <a:solidFill>
                  <a:srgbClr val="000000"/>
                </a:solidFill>
                <a:latin typeface="SpiegelSansUI"/>
              </a:rPr>
              <a:t> und </a:t>
            </a:r>
            <a:r>
              <a:rPr lang="en-US" sz="1350" err="1">
                <a:solidFill>
                  <a:srgbClr val="000000"/>
                </a:solidFill>
                <a:highlight>
                  <a:srgbClr val="FFFF00"/>
                </a:highlight>
                <a:latin typeface="SpiegelSansUI"/>
              </a:rPr>
              <a:t>wie</a:t>
            </a:r>
            <a:r>
              <a:rPr lang="en-US" sz="1350">
                <a:solidFill>
                  <a:srgbClr val="000000"/>
                </a:solidFill>
                <a:highlight>
                  <a:srgbClr val="FFFF00"/>
                </a:highlight>
                <a:latin typeface="SpiegelSansUI"/>
              </a:rPr>
              <a:t> Computer und Computer-</a:t>
            </a:r>
            <a:r>
              <a:rPr lang="en-US" sz="1350" err="1">
                <a:solidFill>
                  <a:srgbClr val="000000"/>
                </a:solidFill>
                <a:highlight>
                  <a:srgbClr val="FFFF00"/>
                </a:highlight>
                <a:latin typeface="SpiegelSansUI"/>
              </a:rPr>
              <a:t>Themen</a:t>
            </a:r>
            <a:r>
              <a:rPr lang="en-US" sz="1350">
                <a:solidFill>
                  <a:srgbClr val="000000"/>
                </a:solidFill>
                <a:highlight>
                  <a:srgbClr val="FFFF00"/>
                </a:highlight>
                <a:latin typeface="SpiegelSansUI"/>
              </a:rPr>
              <a:t> in </a:t>
            </a:r>
            <a:r>
              <a:rPr lang="en-US" sz="1350" err="1">
                <a:solidFill>
                  <a:srgbClr val="000000"/>
                </a:solidFill>
                <a:highlight>
                  <a:srgbClr val="FFFF00"/>
                </a:highlight>
                <a:latin typeface="SpiegelSansUI"/>
              </a:rPr>
              <a:t>andere</a:t>
            </a:r>
            <a:r>
              <a:rPr lang="en-US" sz="1350">
                <a:solidFill>
                  <a:srgbClr val="000000"/>
                </a:solidFill>
                <a:highlight>
                  <a:srgbClr val="FFFF00"/>
                </a:highlight>
                <a:latin typeface="SpiegelSansUI"/>
              </a:rPr>
              <a:t> </a:t>
            </a:r>
            <a:r>
              <a:rPr lang="en-US" sz="1350" err="1">
                <a:solidFill>
                  <a:srgbClr val="000000"/>
                </a:solidFill>
                <a:highlight>
                  <a:srgbClr val="FFFF00"/>
                </a:highlight>
                <a:latin typeface="SpiegelSansUI"/>
              </a:rPr>
              <a:t>Fächer</a:t>
            </a:r>
            <a:r>
              <a:rPr lang="en-US" sz="1350">
                <a:solidFill>
                  <a:srgbClr val="000000"/>
                </a:solidFill>
                <a:highlight>
                  <a:srgbClr val="FFFF00"/>
                </a:highlight>
                <a:latin typeface="SpiegelSansUI"/>
              </a:rPr>
              <a:t> »</a:t>
            </a:r>
            <a:r>
              <a:rPr lang="en-US" sz="1350" err="1">
                <a:solidFill>
                  <a:srgbClr val="000000"/>
                </a:solidFill>
                <a:highlight>
                  <a:srgbClr val="FFFF00"/>
                </a:highlight>
                <a:latin typeface="SpiegelSansUI"/>
              </a:rPr>
              <a:t>integriert</a:t>
            </a:r>
            <a:r>
              <a:rPr lang="en-US" sz="1350">
                <a:solidFill>
                  <a:srgbClr val="000000"/>
                </a:solidFill>
                <a:highlight>
                  <a:srgbClr val="FFFF00"/>
                </a:highlight>
                <a:latin typeface="SpiegelSansUI"/>
              </a:rPr>
              <a:t>« </a:t>
            </a:r>
            <a:r>
              <a:rPr lang="en-US" sz="1350" err="1">
                <a:solidFill>
                  <a:srgbClr val="000000"/>
                </a:solidFill>
                <a:highlight>
                  <a:srgbClr val="FFFF00"/>
                </a:highlight>
                <a:latin typeface="SpiegelSansUI"/>
              </a:rPr>
              <a:t>werden</a:t>
            </a:r>
            <a:r>
              <a:rPr lang="en-US" sz="1350">
                <a:solidFill>
                  <a:srgbClr val="000000"/>
                </a:solidFill>
                <a:latin typeface="SpiegelSansUI"/>
              </a:rPr>
              <a:t>."</a:t>
            </a:r>
          </a:p>
          <a:p>
            <a:pPr marL="0" indent="0">
              <a:lnSpc>
                <a:spcPct val="110000"/>
              </a:lnSpc>
              <a:buNone/>
            </a:pPr>
            <a:r>
              <a:rPr lang="en-US" sz="1350">
                <a:solidFill>
                  <a:srgbClr val="000000"/>
                </a:solidFill>
                <a:latin typeface="SpiegelSansUI"/>
              </a:rPr>
              <a:t>Spiegel (</a:t>
            </a:r>
            <a:r>
              <a:rPr lang="en-US" sz="1350">
                <a:ea typeface="+mn-lt"/>
                <a:cs typeface="+mn-lt"/>
              </a:rPr>
              <a:t>Nr. 47 / 18.11.1984)</a:t>
            </a:r>
            <a:br>
              <a:rPr lang="en-US" sz="1350">
                <a:ea typeface="+mn-lt"/>
                <a:cs typeface="+mn-lt"/>
              </a:rPr>
            </a:br>
            <a:endParaRPr lang="en-US" sz="135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4594860"/>
            <a:ext cx="9144000" cy="557213"/>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867746" y="258310"/>
            <a:ext cx="2057400" cy="2707106"/>
          </a:xfrm>
          <a:prstGeom prst="rect">
            <a:avLst/>
          </a:prstGeom>
        </p:spPr>
      </p:pic>
    </p:spTree>
    <p:extLst>
      <p:ext uri="{BB962C8B-B14F-4D97-AF65-F5344CB8AC3E}">
        <p14:creationId xmlns:p14="http://schemas.microsoft.com/office/powerpoint/2010/main" val="20060443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FBF37CE-7A18-8821-EB51-A9B7A11D0AF8}"/>
              </a:ext>
            </a:extLst>
          </p:cNvPr>
          <p:cNvSpPr txBox="1"/>
          <p:nvPr/>
        </p:nvSpPr>
        <p:spPr>
          <a:xfrm>
            <a:off x="626453" y="1025383"/>
            <a:ext cx="8328513" cy="2585323"/>
          </a:xfrm>
          <a:prstGeom prst="rect">
            <a:avLst/>
          </a:prstGeom>
          <a:noFill/>
        </p:spPr>
        <p:txBody>
          <a:bodyPr wrap="square">
            <a:spAutoFit/>
          </a:bodyPr>
          <a:lstStyle/>
          <a:p>
            <a:r>
              <a:rPr lang="de-DE" sz="2700">
                <a:solidFill>
                  <a:srgbClr val="374151"/>
                </a:solidFill>
                <a:latin typeface="Söhne"/>
              </a:rPr>
              <a:t>Die Arbeit an einer Seminararbeit hilft bei Entwicklung von</a:t>
            </a:r>
          </a:p>
          <a:p>
            <a:r>
              <a:rPr lang="de-DE" sz="2700">
                <a:solidFill>
                  <a:srgbClr val="374151"/>
                </a:solidFill>
                <a:latin typeface="Söhne"/>
              </a:rPr>
              <a:t> </a:t>
            </a:r>
          </a:p>
          <a:p>
            <a:pPr marL="214313" indent="-214313">
              <a:buFontTx/>
              <a:buChar char="-"/>
            </a:pPr>
            <a:r>
              <a:rPr lang="de-DE" sz="2700">
                <a:solidFill>
                  <a:srgbClr val="374151"/>
                </a:solidFill>
                <a:latin typeface="Söhne"/>
              </a:rPr>
              <a:t>Forschungskompetenzen</a:t>
            </a:r>
          </a:p>
          <a:p>
            <a:pPr marL="214313" indent="-214313">
              <a:buFontTx/>
              <a:buChar char="-"/>
            </a:pPr>
            <a:r>
              <a:rPr lang="de-DE" sz="2700">
                <a:solidFill>
                  <a:srgbClr val="374151"/>
                </a:solidFill>
                <a:latin typeface="Söhne"/>
              </a:rPr>
              <a:t>kritischem Denken</a:t>
            </a:r>
          </a:p>
          <a:p>
            <a:pPr marL="214313" indent="-214313">
              <a:buFontTx/>
              <a:buChar char="-"/>
            </a:pPr>
            <a:r>
              <a:rPr lang="de-DE" sz="2700">
                <a:solidFill>
                  <a:srgbClr val="374151"/>
                </a:solidFill>
                <a:latin typeface="Söhne"/>
              </a:rPr>
              <a:t>Persönliche Reflexion</a:t>
            </a:r>
          </a:p>
          <a:p>
            <a:pPr marL="214313" indent="-214313">
              <a:buFontTx/>
              <a:buChar char="-"/>
            </a:pPr>
            <a:r>
              <a:rPr lang="de-DE" sz="2700">
                <a:solidFill>
                  <a:srgbClr val="374151"/>
                </a:solidFill>
                <a:latin typeface="Söhne"/>
              </a:rPr>
              <a:t>Strukturierung von Argumenten</a:t>
            </a:r>
            <a:endParaRPr lang="de-DE" sz="2700"/>
          </a:p>
        </p:txBody>
      </p:sp>
      <p:sp>
        <p:nvSpPr>
          <p:cNvPr id="5" name="Textfeld 4">
            <a:extLst>
              <a:ext uri="{FF2B5EF4-FFF2-40B4-BE49-F238E27FC236}">
                <a16:creationId xmlns:a16="http://schemas.microsoft.com/office/drawing/2014/main" id="{E89A8BC3-238F-0E49-93E9-56203577FF73}"/>
              </a:ext>
            </a:extLst>
          </p:cNvPr>
          <p:cNvSpPr txBox="1"/>
          <p:nvPr/>
        </p:nvSpPr>
        <p:spPr>
          <a:xfrm rot="812672">
            <a:off x="900158" y="1991852"/>
            <a:ext cx="6911103" cy="461665"/>
          </a:xfrm>
          <a:prstGeom prst="rect">
            <a:avLst/>
          </a:prstGeom>
          <a:solidFill>
            <a:schemeClr val="bg1"/>
          </a:solidFill>
        </p:spPr>
        <p:txBody>
          <a:bodyPr wrap="square" rtlCol="0">
            <a:spAutoFit/>
          </a:bodyPr>
          <a:lstStyle/>
          <a:p>
            <a:r>
              <a:rPr lang="de-DE" sz="2400">
                <a:solidFill>
                  <a:srgbClr val="FF0000"/>
                </a:solidFill>
              </a:rPr>
              <a:t>Problem: Lehrer bewerten das fertige Produkt</a:t>
            </a:r>
          </a:p>
        </p:txBody>
      </p:sp>
    </p:spTree>
    <p:extLst>
      <p:ext uri="{BB962C8B-B14F-4D97-AF65-F5344CB8AC3E}">
        <p14:creationId xmlns:p14="http://schemas.microsoft.com/office/powerpoint/2010/main" val="394104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120E054A-2F38-1A25-1624-98F02DCC27AD}"/>
              </a:ext>
            </a:extLst>
          </p:cNvPr>
          <p:cNvSpPr txBox="1"/>
          <p:nvPr/>
        </p:nvSpPr>
        <p:spPr>
          <a:xfrm>
            <a:off x="2287971" y="2392996"/>
            <a:ext cx="4575940" cy="646331"/>
          </a:xfrm>
          <a:prstGeom prst="rect">
            <a:avLst/>
          </a:prstGeom>
          <a:noFill/>
        </p:spPr>
        <p:txBody>
          <a:bodyPr wrap="square">
            <a:spAutoFit/>
          </a:bodyPr>
          <a:lstStyle/>
          <a:p>
            <a:r>
              <a:rPr lang="de-DE" dirty="0">
                <a:hlinkClick r:id="rId2"/>
              </a:rPr>
              <a:t>https://youtu.be/60r-P4xIJLk</a:t>
            </a:r>
            <a:endParaRPr lang="de-DE" dirty="0"/>
          </a:p>
          <a:p>
            <a:endParaRPr lang="de-DE" dirty="0"/>
          </a:p>
        </p:txBody>
      </p:sp>
    </p:spTree>
    <p:extLst>
      <p:ext uri="{BB962C8B-B14F-4D97-AF65-F5344CB8AC3E}">
        <p14:creationId xmlns:p14="http://schemas.microsoft.com/office/powerpoint/2010/main" val="24603691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1B28A650-3D40-0264-2AA0-454767737F5C}"/>
              </a:ext>
            </a:extLst>
          </p:cNvPr>
          <p:cNvSpPr txBox="1"/>
          <p:nvPr/>
        </p:nvSpPr>
        <p:spPr>
          <a:xfrm>
            <a:off x="2287971" y="2392996"/>
            <a:ext cx="4575940" cy="646331"/>
          </a:xfrm>
          <a:prstGeom prst="rect">
            <a:avLst/>
          </a:prstGeom>
          <a:noFill/>
        </p:spPr>
        <p:txBody>
          <a:bodyPr wrap="square">
            <a:spAutoFit/>
          </a:bodyPr>
          <a:lstStyle/>
          <a:p>
            <a:r>
              <a:rPr lang="de-DE" dirty="0">
                <a:hlinkClick r:id="rId2"/>
              </a:rPr>
              <a:t>https://youtu.be/HOlcWW4goGw</a:t>
            </a:r>
            <a:endParaRPr lang="de-DE" dirty="0"/>
          </a:p>
          <a:p>
            <a:endParaRPr lang="de-DE" dirty="0"/>
          </a:p>
        </p:txBody>
      </p:sp>
    </p:spTree>
    <p:extLst>
      <p:ext uri="{BB962C8B-B14F-4D97-AF65-F5344CB8AC3E}">
        <p14:creationId xmlns:p14="http://schemas.microsoft.com/office/powerpoint/2010/main" val="21142411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9B04465-1882-7402-F099-02385B21C5B8}"/>
              </a:ext>
            </a:extLst>
          </p:cNvPr>
          <p:cNvPicPr>
            <a:picLocks noChangeAspect="1"/>
          </p:cNvPicPr>
          <p:nvPr/>
        </p:nvPicPr>
        <p:blipFill>
          <a:blip r:embed="rId2"/>
          <a:stretch>
            <a:fillRect/>
          </a:stretch>
        </p:blipFill>
        <p:spPr>
          <a:xfrm>
            <a:off x="1541283" y="545895"/>
            <a:ext cx="6638827" cy="3600367"/>
          </a:xfrm>
          <a:prstGeom prst="rect">
            <a:avLst/>
          </a:prstGeom>
        </p:spPr>
      </p:pic>
      <p:sp>
        <p:nvSpPr>
          <p:cNvPr id="5" name="Textfeld 4">
            <a:extLst>
              <a:ext uri="{FF2B5EF4-FFF2-40B4-BE49-F238E27FC236}">
                <a16:creationId xmlns:a16="http://schemas.microsoft.com/office/drawing/2014/main" id="{90B834D4-3191-96F8-ABCB-1221E925E27A}"/>
              </a:ext>
            </a:extLst>
          </p:cNvPr>
          <p:cNvSpPr txBox="1"/>
          <p:nvPr/>
        </p:nvSpPr>
        <p:spPr>
          <a:xfrm>
            <a:off x="1541283" y="4146262"/>
            <a:ext cx="4577891" cy="369332"/>
          </a:xfrm>
          <a:prstGeom prst="rect">
            <a:avLst/>
          </a:prstGeom>
          <a:noFill/>
        </p:spPr>
        <p:txBody>
          <a:bodyPr wrap="square">
            <a:spAutoFit/>
          </a:bodyPr>
          <a:lstStyle/>
          <a:p>
            <a:r>
              <a:rPr lang="de-DE"/>
              <a:t>https://stolpersteine-tuebingen.de/</a:t>
            </a:r>
          </a:p>
        </p:txBody>
      </p:sp>
    </p:spTree>
    <p:extLst>
      <p:ext uri="{BB962C8B-B14F-4D97-AF65-F5344CB8AC3E}">
        <p14:creationId xmlns:p14="http://schemas.microsoft.com/office/powerpoint/2010/main" val="4018156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FBF37CE-7A18-8821-EB51-A9B7A11D0AF8}"/>
              </a:ext>
            </a:extLst>
          </p:cNvPr>
          <p:cNvSpPr txBox="1"/>
          <p:nvPr/>
        </p:nvSpPr>
        <p:spPr>
          <a:xfrm>
            <a:off x="626453" y="1025383"/>
            <a:ext cx="8328513" cy="507831"/>
          </a:xfrm>
          <a:prstGeom prst="rect">
            <a:avLst/>
          </a:prstGeom>
          <a:noFill/>
        </p:spPr>
        <p:txBody>
          <a:bodyPr wrap="square">
            <a:spAutoFit/>
          </a:bodyPr>
          <a:lstStyle/>
          <a:p>
            <a:endParaRPr lang="de-DE" sz="2700"/>
          </a:p>
        </p:txBody>
      </p:sp>
      <p:sp>
        <p:nvSpPr>
          <p:cNvPr id="5" name="Textfeld 4">
            <a:extLst>
              <a:ext uri="{FF2B5EF4-FFF2-40B4-BE49-F238E27FC236}">
                <a16:creationId xmlns:a16="http://schemas.microsoft.com/office/drawing/2014/main" id="{E89A8BC3-238F-0E49-93E9-56203577FF73}"/>
              </a:ext>
            </a:extLst>
          </p:cNvPr>
          <p:cNvSpPr txBox="1"/>
          <p:nvPr/>
        </p:nvSpPr>
        <p:spPr>
          <a:xfrm rot="812672">
            <a:off x="900158" y="1807186"/>
            <a:ext cx="6911103" cy="830997"/>
          </a:xfrm>
          <a:prstGeom prst="rect">
            <a:avLst/>
          </a:prstGeom>
          <a:solidFill>
            <a:schemeClr val="bg1"/>
          </a:solidFill>
        </p:spPr>
        <p:txBody>
          <a:bodyPr wrap="square" rtlCol="0">
            <a:spAutoFit/>
          </a:bodyPr>
          <a:lstStyle/>
          <a:p>
            <a:r>
              <a:rPr lang="de-DE" sz="2400">
                <a:solidFill>
                  <a:srgbClr val="FF0000"/>
                </a:solidFill>
              </a:rPr>
              <a:t>Wenn die </a:t>
            </a:r>
            <a:r>
              <a:rPr lang="de-DE" sz="2400" err="1">
                <a:solidFill>
                  <a:srgbClr val="FF0000"/>
                </a:solidFill>
              </a:rPr>
              <a:t>SuS</a:t>
            </a:r>
            <a:r>
              <a:rPr lang="de-DE" sz="2400">
                <a:solidFill>
                  <a:srgbClr val="FF0000"/>
                </a:solidFill>
              </a:rPr>
              <a:t> ein digitales Endgerät nutzen, können Sie auch KI nutzen.</a:t>
            </a:r>
          </a:p>
        </p:txBody>
      </p:sp>
    </p:spTree>
    <p:extLst>
      <p:ext uri="{BB962C8B-B14F-4D97-AF65-F5344CB8AC3E}">
        <p14:creationId xmlns:p14="http://schemas.microsoft.com/office/powerpoint/2010/main" val="2591475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5C80EBD-C0BF-5944-1D21-F1578318AE69}"/>
              </a:ext>
            </a:extLst>
          </p:cNvPr>
          <p:cNvSpPr>
            <a:spLocks noGrp="1"/>
          </p:cNvSpPr>
          <p:nvPr>
            <p:ph type="sldNum" sz="quarter" idx="12"/>
          </p:nvPr>
        </p:nvSpPr>
        <p:spPr>
          <a:xfrm>
            <a:off x="8303373" y="3933059"/>
            <a:ext cx="391591" cy="377684"/>
          </a:xfrm>
        </p:spPr>
        <p:txBody>
          <a:bodyPr/>
          <a:lstStyle/>
          <a:p>
            <a:pPr rtl="0"/>
            <a:fld id="{6D22F896-40B5-4ADD-8801-0D06FADFA095}" type="slidenum">
              <a:rPr lang="de-DE" noProof="0" smtClean="0"/>
              <a:t>75</a:t>
            </a:fld>
            <a:endParaRPr lang="de-DE" noProof="0"/>
          </a:p>
        </p:txBody>
      </p:sp>
      <p:pic>
        <p:nvPicPr>
          <p:cNvPr id="2054" name="Picture 6" descr="Bild">
            <a:extLst>
              <a:ext uri="{FF2B5EF4-FFF2-40B4-BE49-F238E27FC236}">
                <a16:creationId xmlns:a16="http://schemas.microsoft.com/office/drawing/2014/main" id="{BDEDF5F8-3F46-C19F-CFB8-FED573A5D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4054" y="279745"/>
            <a:ext cx="4179094" cy="41790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ld">
            <a:extLst>
              <a:ext uri="{FF2B5EF4-FFF2-40B4-BE49-F238E27FC236}">
                <a16:creationId xmlns:a16="http://schemas.microsoft.com/office/drawing/2014/main" id="{EAEC467D-32F3-D97E-DFBD-EA236A528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77" y="279744"/>
            <a:ext cx="4179094" cy="417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76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7187A740-78C6-7655-0849-F56F38B1E2A1}"/>
              </a:ext>
            </a:extLst>
          </p:cNvPr>
          <p:cNvSpPr/>
          <p:nvPr/>
        </p:nvSpPr>
        <p:spPr>
          <a:xfrm>
            <a:off x="781050" y="1200150"/>
            <a:ext cx="7400925" cy="1981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2700"/>
              <a:t>Echte Binnendifferenzierung (in der Breite) ist nur mit Hilfe von KI möglich.</a:t>
            </a:r>
          </a:p>
        </p:txBody>
      </p:sp>
      <p:sp>
        <p:nvSpPr>
          <p:cNvPr id="3" name="Rechteck: abgerundete Ecken 2">
            <a:extLst>
              <a:ext uri="{FF2B5EF4-FFF2-40B4-BE49-F238E27FC236}">
                <a16:creationId xmlns:a16="http://schemas.microsoft.com/office/drawing/2014/main" id="{76C15050-9007-552F-653D-200B6836C83B}"/>
              </a:ext>
            </a:extLst>
          </p:cNvPr>
          <p:cNvSpPr/>
          <p:nvPr/>
        </p:nvSpPr>
        <p:spPr>
          <a:xfrm>
            <a:off x="4883792" y="1200150"/>
            <a:ext cx="2038350" cy="495300"/>
          </a:xfrm>
          <a:prstGeom prst="roundRect">
            <a:avLst/>
          </a:prstGeom>
          <a:solidFill>
            <a:srgbClr val="586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8231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9F07FCF4-0108-C94A-A164-B932AA7EEBB9}"/>
              </a:ext>
            </a:extLst>
          </p:cNvPr>
          <p:cNvSpPr/>
          <p:nvPr/>
        </p:nvSpPr>
        <p:spPr>
          <a:xfrm>
            <a:off x="2165350" y="1734820"/>
            <a:ext cx="5302250" cy="10922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e-DE" sz="4950"/>
              <a:t>Heterogenität</a:t>
            </a:r>
          </a:p>
        </p:txBody>
      </p:sp>
    </p:spTree>
    <p:extLst>
      <p:ext uri="{BB962C8B-B14F-4D97-AF65-F5344CB8AC3E}">
        <p14:creationId xmlns:p14="http://schemas.microsoft.com/office/powerpoint/2010/main" val="38176415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BCADAD0-0451-4C62-8188-E6538097ADB5}"/>
              </a:ext>
            </a:extLst>
          </p:cNvPr>
          <p:cNvPicPr>
            <a:picLocks noChangeAspect="1"/>
          </p:cNvPicPr>
          <p:nvPr/>
        </p:nvPicPr>
        <p:blipFill>
          <a:blip r:embed="rId3"/>
          <a:stretch>
            <a:fillRect/>
          </a:stretch>
        </p:blipFill>
        <p:spPr>
          <a:xfrm>
            <a:off x="1626920" y="-4992"/>
            <a:ext cx="5843729" cy="5143500"/>
          </a:xfrm>
          <a:prstGeom prst="rect">
            <a:avLst/>
          </a:prstGeom>
        </p:spPr>
      </p:pic>
      <p:sp>
        <p:nvSpPr>
          <p:cNvPr id="6" name="Rechteck 5">
            <a:extLst>
              <a:ext uri="{FF2B5EF4-FFF2-40B4-BE49-F238E27FC236}">
                <a16:creationId xmlns:a16="http://schemas.microsoft.com/office/drawing/2014/main" id="{23103CF8-B96F-44AA-8B57-D86DD5F44A69}"/>
              </a:ext>
            </a:extLst>
          </p:cNvPr>
          <p:cNvSpPr/>
          <p:nvPr/>
        </p:nvSpPr>
        <p:spPr>
          <a:xfrm>
            <a:off x="6377152" y="4746875"/>
            <a:ext cx="1093496" cy="662151"/>
          </a:xfrm>
          <a:prstGeom prst="rect">
            <a:avLst/>
          </a:prstGeom>
          <a:solidFill>
            <a:srgbClr val="F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hangingPunct="0">
              <a:spcBef>
                <a:spcPts val="0"/>
              </a:spcBef>
              <a:spcAft>
                <a:spcPts val="0"/>
              </a:spcAft>
              <a:defRPr/>
            </a:pPr>
            <a:endParaRPr lang="de-DE" kern="0">
              <a:solidFill>
                <a:srgbClr val="FFFFFF"/>
              </a:solidFill>
              <a:latin typeface="Gill Sans MT" panose="020B0502020104020203"/>
              <a:sym typeface="Calibri"/>
            </a:endParaRPr>
          </a:p>
        </p:txBody>
      </p:sp>
      <p:sp>
        <p:nvSpPr>
          <p:cNvPr id="7" name="Textfeld 6">
            <a:extLst>
              <a:ext uri="{FF2B5EF4-FFF2-40B4-BE49-F238E27FC236}">
                <a16:creationId xmlns:a16="http://schemas.microsoft.com/office/drawing/2014/main" id="{810946E1-00B2-43FA-9E9D-8532979F91B0}"/>
              </a:ext>
            </a:extLst>
          </p:cNvPr>
          <p:cNvSpPr txBox="1"/>
          <p:nvPr/>
        </p:nvSpPr>
        <p:spPr>
          <a:xfrm>
            <a:off x="3531476" y="2680139"/>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8" name="Textfeld 7">
            <a:extLst>
              <a:ext uri="{FF2B5EF4-FFF2-40B4-BE49-F238E27FC236}">
                <a16:creationId xmlns:a16="http://schemas.microsoft.com/office/drawing/2014/main" id="{3740D205-D9E7-4317-A4CE-8B3E40994926}"/>
              </a:ext>
            </a:extLst>
          </p:cNvPr>
          <p:cNvSpPr txBox="1"/>
          <p:nvPr/>
        </p:nvSpPr>
        <p:spPr>
          <a:xfrm>
            <a:off x="3358219" y="2772446"/>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9" name="Textfeld 8">
            <a:extLst>
              <a:ext uri="{FF2B5EF4-FFF2-40B4-BE49-F238E27FC236}">
                <a16:creationId xmlns:a16="http://schemas.microsoft.com/office/drawing/2014/main" id="{759BCD0F-1AB1-43AC-BE28-A9EBC3ECA3B5}"/>
              </a:ext>
            </a:extLst>
          </p:cNvPr>
          <p:cNvSpPr txBox="1"/>
          <p:nvPr/>
        </p:nvSpPr>
        <p:spPr>
          <a:xfrm>
            <a:off x="3807315" y="1052970"/>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0" name="Textfeld 9">
            <a:extLst>
              <a:ext uri="{FF2B5EF4-FFF2-40B4-BE49-F238E27FC236}">
                <a16:creationId xmlns:a16="http://schemas.microsoft.com/office/drawing/2014/main" id="{C2ED2817-904D-4995-81F5-25BF4B3FA203}"/>
              </a:ext>
            </a:extLst>
          </p:cNvPr>
          <p:cNvSpPr txBox="1"/>
          <p:nvPr/>
        </p:nvSpPr>
        <p:spPr>
          <a:xfrm>
            <a:off x="3393043" y="2552872"/>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1" name="Textfeld 10">
            <a:extLst>
              <a:ext uri="{FF2B5EF4-FFF2-40B4-BE49-F238E27FC236}">
                <a16:creationId xmlns:a16="http://schemas.microsoft.com/office/drawing/2014/main" id="{53E9D101-87B0-4798-BF90-A149B089DC5F}"/>
              </a:ext>
            </a:extLst>
          </p:cNvPr>
          <p:cNvSpPr txBox="1"/>
          <p:nvPr/>
        </p:nvSpPr>
        <p:spPr>
          <a:xfrm>
            <a:off x="3507234" y="2382093"/>
            <a:ext cx="300082" cy="369332"/>
          </a:xfrm>
          <a:prstGeom prst="rect">
            <a:avLst/>
          </a:prstGeom>
          <a:noFill/>
        </p:spPr>
        <p:txBody>
          <a:bodyPr wrap="squar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2" name="Textfeld 11">
            <a:extLst>
              <a:ext uri="{FF2B5EF4-FFF2-40B4-BE49-F238E27FC236}">
                <a16:creationId xmlns:a16="http://schemas.microsoft.com/office/drawing/2014/main" id="{57E99828-6B69-4B92-AC74-6A40EBD0DF39}"/>
              </a:ext>
            </a:extLst>
          </p:cNvPr>
          <p:cNvSpPr txBox="1"/>
          <p:nvPr/>
        </p:nvSpPr>
        <p:spPr>
          <a:xfrm>
            <a:off x="3983958" y="3204499"/>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3" name="Textfeld 12">
            <a:extLst>
              <a:ext uri="{FF2B5EF4-FFF2-40B4-BE49-F238E27FC236}">
                <a16:creationId xmlns:a16="http://schemas.microsoft.com/office/drawing/2014/main" id="{600F6ABA-0A6D-487E-87FD-F7D1626306A5}"/>
              </a:ext>
            </a:extLst>
          </p:cNvPr>
          <p:cNvSpPr txBox="1"/>
          <p:nvPr/>
        </p:nvSpPr>
        <p:spPr>
          <a:xfrm>
            <a:off x="3349497" y="1926352"/>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4" name="Textfeld 13">
            <a:extLst>
              <a:ext uri="{FF2B5EF4-FFF2-40B4-BE49-F238E27FC236}">
                <a16:creationId xmlns:a16="http://schemas.microsoft.com/office/drawing/2014/main" id="{5966A62F-19B7-4A76-8C15-04CC7DF12EE4}"/>
              </a:ext>
            </a:extLst>
          </p:cNvPr>
          <p:cNvSpPr txBox="1"/>
          <p:nvPr/>
        </p:nvSpPr>
        <p:spPr>
          <a:xfrm>
            <a:off x="2971509" y="3049471"/>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5" name="Textfeld 14">
            <a:extLst>
              <a:ext uri="{FF2B5EF4-FFF2-40B4-BE49-F238E27FC236}">
                <a16:creationId xmlns:a16="http://schemas.microsoft.com/office/drawing/2014/main" id="{774A614A-4899-41DA-AFFD-9ED93563EDE7}"/>
              </a:ext>
            </a:extLst>
          </p:cNvPr>
          <p:cNvSpPr txBox="1"/>
          <p:nvPr/>
        </p:nvSpPr>
        <p:spPr>
          <a:xfrm>
            <a:off x="4346028" y="2197427"/>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6" name="Textfeld 15">
            <a:extLst>
              <a:ext uri="{FF2B5EF4-FFF2-40B4-BE49-F238E27FC236}">
                <a16:creationId xmlns:a16="http://schemas.microsoft.com/office/drawing/2014/main" id="{BF868734-AD33-4E7C-AD9F-C12672EA5048}"/>
              </a:ext>
            </a:extLst>
          </p:cNvPr>
          <p:cNvSpPr txBox="1"/>
          <p:nvPr/>
        </p:nvSpPr>
        <p:spPr>
          <a:xfrm>
            <a:off x="2440252" y="2198018"/>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7" name="Textfeld 16">
            <a:extLst>
              <a:ext uri="{FF2B5EF4-FFF2-40B4-BE49-F238E27FC236}">
                <a16:creationId xmlns:a16="http://schemas.microsoft.com/office/drawing/2014/main" id="{8E2B38F6-886C-4678-AC87-F9EDD588CB8A}"/>
              </a:ext>
            </a:extLst>
          </p:cNvPr>
          <p:cNvSpPr txBox="1"/>
          <p:nvPr/>
        </p:nvSpPr>
        <p:spPr>
          <a:xfrm>
            <a:off x="3683876" y="2832539"/>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8" name="Textfeld 17">
            <a:extLst>
              <a:ext uri="{FF2B5EF4-FFF2-40B4-BE49-F238E27FC236}">
                <a16:creationId xmlns:a16="http://schemas.microsoft.com/office/drawing/2014/main" id="{4CB5A1E4-7BD6-4338-96F2-F93C105B5EB2}"/>
              </a:ext>
            </a:extLst>
          </p:cNvPr>
          <p:cNvSpPr txBox="1"/>
          <p:nvPr/>
        </p:nvSpPr>
        <p:spPr>
          <a:xfrm>
            <a:off x="3432668" y="3374644"/>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9" name="Textfeld 18">
            <a:extLst>
              <a:ext uri="{FF2B5EF4-FFF2-40B4-BE49-F238E27FC236}">
                <a16:creationId xmlns:a16="http://schemas.microsoft.com/office/drawing/2014/main" id="{476FB3A1-0F5D-4148-8A70-7C0DCEF7D38D}"/>
              </a:ext>
            </a:extLst>
          </p:cNvPr>
          <p:cNvSpPr txBox="1"/>
          <p:nvPr/>
        </p:nvSpPr>
        <p:spPr>
          <a:xfrm>
            <a:off x="3957356" y="4206743"/>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0" name="Textfeld 19">
            <a:extLst>
              <a:ext uri="{FF2B5EF4-FFF2-40B4-BE49-F238E27FC236}">
                <a16:creationId xmlns:a16="http://schemas.microsoft.com/office/drawing/2014/main" id="{F5C57354-515E-4AF2-B755-96F9F551EA96}"/>
              </a:ext>
            </a:extLst>
          </p:cNvPr>
          <p:cNvSpPr txBox="1"/>
          <p:nvPr/>
        </p:nvSpPr>
        <p:spPr>
          <a:xfrm>
            <a:off x="3843045" y="2429627"/>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1" name="Textfeld 20">
            <a:extLst>
              <a:ext uri="{FF2B5EF4-FFF2-40B4-BE49-F238E27FC236}">
                <a16:creationId xmlns:a16="http://schemas.microsoft.com/office/drawing/2014/main" id="{37D7B8FB-041D-4BD4-9DE2-C3675CAEA2E4}"/>
              </a:ext>
            </a:extLst>
          </p:cNvPr>
          <p:cNvSpPr txBox="1"/>
          <p:nvPr/>
        </p:nvSpPr>
        <p:spPr>
          <a:xfrm>
            <a:off x="3836276" y="2984939"/>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2" name="Textfeld 21">
            <a:extLst>
              <a:ext uri="{FF2B5EF4-FFF2-40B4-BE49-F238E27FC236}">
                <a16:creationId xmlns:a16="http://schemas.microsoft.com/office/drawing/2014/main" id="{B0F8F61D-8256-42A2-A141-00DE43943431}"/>
              </a:ext>
            </a:extLst>
          </p:cNvPr>
          <p:cNvSpPr txBox="1"/>
          <p:nvPr/>
        </p:nvSpPr>
        <p:spPr>
          <a:xfrm>
            <a:off x="3049415" y="1461354"/>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3" name="Textfeld 22">
            <a:extLst>
              <a:ext uri="{FF2B5EF4-FFF2-40B4-BE49-F238E27FC236}">
                <a16:creationId xmlns:a16="http://schemas.microsoft.com/office/drawing/2014/main" id="{32D0A17A-AEA6-41CD-B21B-941A63330E37}"/>
              </a:ext>
            </a:extLst>
          </p:cNvPr>
          <p:cNvSpPr txBox="1"/>
          <p:nvPr/>
        </p:nvSpPr>
        <p:spPr>
          <a:xfrm>
            <a:off x="4031150" y="1973908"/>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4" name="Textfeld 23">
            <a:extLst>
              <a:ext uri="{FF2B5EF4-FFF2-40B4-BE49-F238E27FC236}">
                <a16:creationId xmlns:a16="http://schemas.microsoft.com/office/drawing/2014/main" id="{54EAC4EE-FB21-4B8A-B597-CF6264A78E86}"/>
              </a:ext>
            </a:extLst>
          </p:cNvPr>
          <p:cNvSpPr txBox="1"/>
          <p:nvPr/>
        </p:nvSpPr>
        <p:spPr>
          <a:xfrm>
            <a:off x="4380420" y="2644429"/>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5" name="Textfeld 24">
            <a:extLst>
              <a:ext uri="{FF2B5EF4-FFF2-40B4-BE49-F238E27FC236}">
                <a16:creationId xmlns:a16="http://schemas.microsoft.com/office/drawing/2014/main" id="{6088B945-0F6F-45E7-BCD8-B839042AFE2A}"/>
              </a:ext>
            </a:extLst>
          </p:cNvPr>
          <p:cNvSpPr txBox="1"/>
          <p:nvPr/>
        </p:nvSpPr>
        <p:spPr>
          <a:xfrm>
            <a:off x="4578168" y="3353113"/>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6" name="Textfeld 25">
            <a:extLst>
              <a:ext uri="{FF2B5EF4-FFF2-40B4-BE49-F238E27FC236}">
                <a16:creationId xmlns:a16="http://schemas.microsoft.com/office/drawing/2014/main" id="{437BA59C-5593-4FE8-BDCD-5F677C7D1278}"/>
              </a:ext>
            </a:extLst>
          </p:cNvPr>
          <p:cNvSpPr txBox="1"/>
          <p:nvPr/>
        </p:nvSpPr>
        <p:spPr>
          <a:xfrm>
            <a:off x="4680502" y="1583432"/>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7" name="Textfeld 26">
            <a:extLst>
              <a:ext uri="{FF2B5EF4-FFF2-40B4-BE49-F238E27FC236}">
                <a16:creationId xmlns:a16="http://schemas.microsoft.com/office/drawing/2014/main" id="{226DF0C3-B55A-4659-A21B-FC2346A200C7}"/>
              </a:ext>
            </a:extLst>
          </p:cNvPr>
          <p:cNvSpPr txBox="1"/>
          <p:nvPr/>
        </p:nvSpPr>
        <p:spPr>
          <a:xfrm>
            <a:off x="2597586" y="3259908"/>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8" name="Textfeld 27">
            <a:extLst>
              <a:ext uri="{FF2B5EF4-FFF2-40B4-BE49-F238E27FC236}">
                <a16:creationId xmlns:a16="http://schemas.microsoft.com/office/drawing/2014/main" id="{77CF7E6A-FE58-45EE-8DA8-302D9F95E84A}"/>
              </a:ext>
            </a:extLst>
          </p:cNvPr>
          <p:cNvSpPr txBox="1"/>
          <p:nvPr/>
        </p:nvSpPr>
        <p:spPr>
          <a:xfrm>
            <a:off x="3041503" y="3837411"/>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9" name="Textfeld 28">
            <a:extLst>
              <a:ext uri="{FF2B5EF4-FFF2-40B4-BE49-F238E27FC236}">
                <a16:creationId xmlns:a16="http://schemas.microsoft.com/office/drawing/2014/main" id="{9E065B63-1C88-4A97-A17B-A1A933F72E4A}"/>
              </a:ext>
            </a:extLst>
          </p:cNvPr>
          <p:cNvSpPr txBox="1"/>
          <p:nvPr/>
        </p:nvSpPr>
        <p:spPr>
          <a:xfrm>
            <a:off x="4974739" y="2864805"/>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0" name="Textfeld 29">
            <a:extLst>
              <a:ext uri="{FF2B5EF4-FFF2-40B4-BE49-F238E27FC236}">
                <a16:creationId xmlns:a16="http://schemas.microsoft.com/office/drawing/2014/main" id="{CA9C52F6-7EED-44F5-8C3F-04141538BDF5}"/>
              </a:ext>
            </a:extLst>
          </p:cNvPr>
          <p:cNvSpPr txBox="1"/>
          <p:nvPr/>
        </p:nvSpPr>
        <p:spPr>
          <a:xfrm>
            <a:off x="4504164" y="3629240"/>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1" name="Textfeld 30">
            <a:extLst>
              <a:ext uri="{FF2B5EF4-FFF2-40B4-BE49-F238E27FC236}">
                <a16:creationId xmlns:a16="http://schemas.microsoft.com/office/drawing/2014/main" id="{34CF4DA4-E783-420E-8415-B74B1F361EF3}"/>
              </a:ext>
            </a:extLst>
          </p:cNvPr>
          <p:cNvSpPr txBox="1"/>
          <p:nvPr/>
        </p:nvSpPr>
        <p:spPr>
          <a:xfrm>
            <a:off x="4360347" y="1622984"/>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2" name="Textfeld 31">
            <a:extLst>
              <a:ext uri="{FF2B5EF4-FFF2-40B4-BE49-F238E27FC236}">
                <a16:creationId xmlns:a16="http://schemas.microsoft.com/office/drawing/2014/main" id="{F6AC3279-EE3A-461E-8144-526B30C8E921}"/>
              </a:ext>
            </a:extLst>
          </p:cNvPr>
          <p:cNvSpPr txBox="1"/>
          <p:nvPr/>
        </p:nvSpPr>
        <p:spPr>
          <a:xfrm>
            <a:off x="2864695" y="2254706"/>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3" name="Textfeld 32">
            <a:extLst>
              <a:ext uri="{FF2B5EF4-FFF2-40B4-BE49-F238E27FC236}">
                <a16:creationId xmlns:a16="http://schemas.microsoft.com/office/drawing/2014/main" id="{2B8E3D0B-1781-4310-AF41-0E90F7E04C44}"/>
              </a:ext>
            </a:extLst>
          </p:cNvPr>
          <p:cNvSpPr txBox="1"/>
          <p:nvPr/>
        </p:nvSpPr>
        <p:spPr>
          <a:xfrm>
            <a:off x="3672992" y="2530622"/>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4" name="Textfeld 33">
            <a:extLst>
              <a:ext uri="{FF2B5EF4-FFF2-40B4-BE49-F238E27FC236}">
                <a16:creationId xmlns:a16="http://schemas.microsoft.com/office/drawing/2014/main" id="{FCAD5DA4-E28D-4EC3-97A6-B5EFE2DDF601}"/>
              </a:ext>
            </a:extLst>
          </p:cNvPr>
          <p:cNvSpPr txBox="1"/>
          <p:nvPr/>
        </p:nvSpPr>
        <p:spPr>
          <a:xfrm>
            <a:off x="3988676" y="3137339"/>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5" name="Textfeld 34">
            <a:extLst>
              <a:ext uri="{FF2B5EF4-FFF2-40B4-BE49-F238E27FC236}">
                <a16:creationId xmlns:a16="http://schemas.microsoft.com/office/drawing/2014/main" id="{98A43041-21DB-453A-AA90-A628E5429A4D}"/>
              </a:ext>
            </a:extLst>
          </p:cNvPr>
          <p:cNvSpPr txBox="1"/>
          <p:nvPr/>
        </p:nvSpPr>
        <p:spPr>
          <a:xfrm>
            <a:off x="2616229" y="1687823"/>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6" name="Textfeld 35">
            <a:extLst>
              <a:ext uri="{FF2B5EF4-FFF2-40B4-BE49-F238E27FC236}">
                <a16:creationId xmlns:a16="http://schemas.microsoft.com/office/drawing/2014/main" id="{4CCA9D5A-4A29-4D3A-A23E-974F94A14872}"/>
              </a:ext>
            </a:extLst>
          </p:cNvPr>
          <p:cNvSpPr txBox="1"/>
          <p:nvPr/>
        </p:nvSpPr>
        <p:spPr>
          <a:xfrm>
            <a:off x="3622792" y="3769747"/>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4" name="Kreis: nicht ausgefüllt 3">
            <a:extLst>
              <a:ext uri="{FF2B5EF4-FFF2-40B4-BE49-F238E27FC236}">
                <a16:creationId xmlns:a16="http://schemas.microsoft.com/office/drawing/2014/main" id="{689B8B33-FCD0-4F2D-91F2-5C858186C5B1}"/>
              </a:ext>
            </a:extLst>
          </p:cNvPr>
          <p:cNvSpPr/>
          <p:nvPr/>
        </p:nvSpPr>
        <p:spPr>
          <a:xfrm>
            <a:off x="1723009" y="996853"/>
            <a:ext cx="3778253" cy="3692501"/>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hangingPunct="0">
              <a:spcBef>
                <a:spcPts val="0"/>
              </a:spcBef>
              <a:spcAft>
                <a:spcPts val="0"/>
              </a:spcAft>
              <a:defRPr/>
            </a:pPr>
            <a:endParaRPr lang="de-DE" kern="0">
              <a:solidFill>
                <a:srgbClr val="000000"/>
              </a:solidFill>
              <a:latin typeface="Gill Sans MT" panose="020B0502020104020203"/>
              <a:sym typeface="Calibri"/>
            </a:endParaRPr>
          </a:p>
        </p:txBody>
      </p:sp>
    </p:spTree>
    <p:extLst>
      <p:ext uri="{BB962C8B-B14F-4D97-AF65-F5344CB8AC3E}">
        <p14:creationId xmlns:p14="http://schemas.microsoft.com/office/powerpoint/2010/main" val="28151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25B8A-EE97-4E6B-AB1C-C9125CEA58D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A32D0E2-B9B7-405A-8D55-8D5EBAD6BECE}"/>
              </a:ext>
            </a:extLst>
          </p:cNvPr>
          <p:cNvSpPr>
            <a:spLocks noGrp="1"/>
          </p:cNvSpPr>
          <p:nvPr>
            <p:ph idx="1"/>
          </p:nvPr>
        </p:nvSpPr>
        <p:spPr/>
        <p:txBody>
          <a:bodyPr/>
          <a:lstStyle/>
          <a:p>
            <a:endParaRPr lang="de-DE"/>
          </a:p>
        </p:txBody>
      </p:sp>
      <p:pic>
        <p:nvPicPr>
          <p:cNvPr id="3074" name="Picture 2" descr="The flow channel based on Csikszentmihalyi [4] (p. 74) and Falstein [6] depicting num- bered example states. ">
            <a:extLst>
              <a:ext uri="{FF2B5EF4-FFF2-40B4-BE49-F238E27FC236}">
                <a16:creationId xmlns:a16="http://schemas.microsoft.com/office/drawing/2014/main" id="{DF48F848-8E15-4E66-B51C-AE90FF898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3176"/>
            <a:ext cx="7970392"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8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CD245-BF76-A117-30B5-D9DE1EF113DB}"/>
              </a:ext>
            </a:extLst>
          </p:cNvPr>
          <p:cNvSpPr>
            <a:spLocks noGrp="1"/>
          </p:cNvSpPr>
          <p:nvPr>
            <p:ph type="title"/>
          </p:nvPr>
        </p:nvSpPr>
        <p:spPr/>
        <p:txBody>
          <a:bodyPr/>
          <a:lstStyle/>
          <a:p>
            <a:br>
              <a:rPr lang="de-DE"/>
            </a:br>
            <a:r>
              <a:rPr lang="de-DE"/>
              <a:t>Warum gab es bislang keine Revolution</a:t>
            </a:r>
          </a:p>
        </p:txBody>
      </p:sp>
      <p:sp>
        <p:nvSpPr>
          <p:cNvPr id="3" name="Inhaltsplatzhalter 2">
            <a:extLst>
              <a:ext uri="{FF2B5EF4-FFF2-40B4-BE49-F238E27FC236}">
                <a16:creationId xmlns:a16="http://schemas.microsoft.com/office/drawing/2014/main" id="{CA9FF1BC-75D7-1682-721E-2D2A6C673D04}"/>
              </a:ext>
            </a:extLst>
          </p:cNvPr>
          <p:cNvSpPr>
            <a:spLocks noGrp="1"/>
          </p:cNvSpPr>
          <p:nvPr>
            <p:ph idx="1"/>
          </p:nvPr>
        </p:nvSpPr>
        <p:spPr>
          <a:xfrm>
            <a:off x="1088685" y="1511799"/>
            <a:ext cx="5441324" cy="2587960"/>
          </a:xfrm>
        </p:spPr>
        <p:txBody>
          <a:bodyPr>
            <a:normAutofit/>
          </a:bodyPr>
          <a:lstStyle/>
          <a:p>
            <a:pPr marL="0" indent="0">
              <a:buNone/>
            </a:pPr>
            <a:endParaRPr lang="de-DE"/>
          </a:p>
          <a:p>
            <a:pPr>
              <a:buFontTx/>
              <a:buChar char="-"/>
            </a:pPr>
            <a:r>
              <a:rPr lang="de-DE"/>
              <a:t>Nutzung digitaler Tools mit viel Aufwand verbunden</a:t>
            </a:r>
          </a:p>
          <a:p>
            <a:pPr>
              <a:buFontTx/>
              <a:buChar char="-"/>
            </a:pPr>
            <a:r>
              <a:rPr lang="de-DE"/>
              <a:t>„Nice </a:t>
            </a:r>
            <a:r>
              <a:rPr lang="de-DE" err="1"/>
              <a:t>to</a:t>
            </a:r>
            <a:r>
              <a:rPr lang="de-DE"/>
              <a:t> </a:t>
            </a:r>
            <a:r>
              <a:rPr lang="de-DE" err="1"/>
              <a:t>have</a:t>
            </a:r>
            <a:r>
              <a:rPr lang="de-DE"/>
              <a:t>“ aber löst keine Probleme des Schulalltags</a:t>
            </a:r>
            <a:br>
              <a:rPr lang="de-DE"/>
            </a:br>
            <a:r>
              <a:rPr lang="de-DE"/>
              <a:t>und keine Entlastung für Lehrende</a:t>
            </a:r>
          </a:p>
          <a:p>
            <a:pPr>
              <a:buFontTx/>
              <a:buChar char="-"/>
            </a:pPr>
            <a:r>
              <a:rPr lang="de-DE"/>
              <a:t>Fachliche Inhalte &amp; Kompetenzen haben zu wenig profitiert	</a:t>
            </a:r>
          </a:p>
          <a:p>
            <a:pPr>
              <a:buFontTx/>
              <a:buChar char="-"/>
            </a:pPr>
            <a:r>
              <a:rPr lang="de-DE"/>
              <a:t>Keine klaren Zuständigkeiten für Hard-, Software und Support</a:t>
            </a:r>
            <a:br>
              <a:rPr lang="de-DE"/>
            </a:br>
            <a:r>
              <a:rPr lang="de-DE"/>
              <a:t>(Schulträger, Land, Bund)</a:t>
            </a:r>
          </a:p>
          <a:p>
            <a:pPr marL="0" indent="0">
              <a:buNone/>
            </a:pPr>
            <a:endParaRPr lang="de-DE"/>
          </a:p>
          <a:p>
            <a:pPr>
              <a:buFontTx/>
              <a:buChar char="-"/>
            </a:pPr>
            <a:endParaRPr lang="de-DE"/>
          </a:p>
          <a:p>
            <a:pPr>
              <a:buFontTx/>
              <a:buChar char="-"/>
            </a:pPr>
            <a:endParaRPr lang="de-DE"/>
          </a:p>
          <a:p>
            <a:pPr marL="0" indent="0">
              <a:buNone/>
            </a:pPr>
            <a:endParaRPr lang="de-DE"/>
          </a:p>
        </p:txBody>
      </p:sp>
      <p:pic>
        <p:nvPicPr>
          <p:cNvPr id="6" name="Grafik 5">
            <a:extLst>
              <a:ext uri="{FF2B5EF4-FFF2-40B4-BE49-F238E27FC236}">
                <a16:creationId xmlns:a16="http://schemas.microsoft.com/office/drawing/2014/main" id="{1BA52C94-03D8-21DB-6488-C2607ACB50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20320" y="1821240"/>
            <a:ext cx="2121477" cy="2121477"/>
          </a:xfrm>
          <a:prstGeom prst="rect">
            <a:avLst/>
          </a:prstGeom>
        </p:spPr>
      </p:pic>
    </p:spTree>
    <p:extLst>
      <p:ext uri="{BB962C8B-B14F-4D97-AF65-F5344CB8AC3E}">
        <p14:creationId xmlns:p14="http://schemas.microsoft.com/office/powerpoint/2010/main" val="2369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FAE786D-A2FB-C0A0-95E9-FA4EE66CC6BE}"/>
              </a:ext>
            </a:extLst>
          </p:cNvPr>
          <p:cNvSpPr txBox="1"/>
          <p:nvPr/>
        </p:nvSpPr>
        <p:spPr>
          <a:xfrm>
            <a:off x="2729884" y="1910919"/>
            <a:ext cx="4657044" cy="715581"/>
          </a:xfrm>
          <a:prstGeom prst="rect">
            <a:avLst/>
          </a:prstGeom>
          <a:noFill/>
        </p:spPr>
        <p:txBody>
          <a:bodyPr wrap="none" rtlCol="0">
            <a:spAutoFit/>
          </a:bodyPr>
          <a:lstStyle/>
          <a:p>
            <a:r>
              <a:rPr lang="de-DE" sz="4050"/>
              <a:t>Herausforderungen</a:t>
            </a:r>
          </a:p>
        </p:txBody>
      </p:sp>
    </p:spTree>
    <p:extLst>
      <p:ext uri="{BB962C8B-B14F-4D97-AF65-F5344CB8AC3E}">
        <p14:creationId xmlns:p14="http://schemas.microsoft.com/office/powerpoint/2010/main" val="11767097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FC20228-E4FE-F4EC-F456-53A1399C7A9B}"/>
              </a:ext>
            </a:extLst>
          </p:cNvPr>
          <p:cNvSpPr txBox="1"/>
          <p:nvPr/>
        </p:nvSpPr>
        <p:spPr>
          <a:xfrm>
            <a:off x="121500" y="982052"/>
            <a:ext cx="9022500" cy="3000821"/>
          </a:xfrm>
          <a:prstGeom prst="rect">
            <a:avLst/>
          </a:prstGeom>
          <a:noFill/>
        </p:spPr>
        <p:txBody>
          <a:bodyPr wrap="square">
            <a:spAutoFit/>
          </a:bodyPr>
          <a:lstStyle/>
          <a:p>
            <a:r>
              <a:rPr lang="de-DE" sz="2100" b="1" dirty="0"/>
              <a:t>Gerechtigkeit und Zugang</a:t>
            </a:r>
          </a:p>
          <a:p>
            <a:endParaRPr lang="de-DE" sz="2100" b="1" dirty="0"/>
          </a:p>
          <a:p>
            <a:r>
              <a:rPr lang="de-DE" sz="2100" b="1" dirty="0"/>
              <a:t>Gleichgewicht zwischen KI-Abhängigkeit und kognitiver Entwicklung </a:t>
            </a:r>
          </a:p>
          <a:p>
            <a:endParaRPr lang="de-DE" sz="2100" b="1" dirty="0"/>
          </a:p>
          <a:p>
            <a:r>
              <a:rPr lang="de-DE" sz="2100" b="1" dirty="0"/>
              <a:t>Pädagogischer Einfluss</a:t>
            </a:r>
          </a:p>
          <a:p>
            <a:endParaRPr lang="de-DE" sz="2100" b="1" dirty="0"/>
          </a:p>
          <a:p>
            <a:r>
              <a:rPr lang="de-DE" sz="2100" b="1" dirty="0"/>
              <a:t>Datenschutz/Lock-In-Effekt</a:t>
            </a:r>
          </a:p>
          <a:p>
            <a:endParaRPr lang="de-DE" sz="2100" b="1" dirty="0"/>
          </a:p>
          <a:p>
            <a:endParaRPr lang="de-DE" sz="2100" dirty="0"/>
          </a:p>
        </p:txBody>
      </p:sp>
    </p:spTree>
    <p:extLst>
      <p:ext uri="{BB962C8B-B14F-4D97-AF65-F5344CB8AC3E}">
        <p14:creationId xmlns:p14="http://schemas.microsoft.com/office/powerpoint/2010/main" val="16567945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in Bild, das Fiktion, Darstellung, Animierter Cartoon, Animation enthält.&#10;&#10;Automatisch generierte Beschreibung">
            <a:extLst>
              <a:ext uri="{FF2B5EF4-FFF2-40B4-BE49-F238E27FC236}">
                <a16:creationId xmlns:a16="http://schemas.microsoft.com/office/drawing/2014/main" id="{50F4B56E-BB36-D106-8FA6-C6344DA65C39}"/>
              </a:ext>
            </a:extLst>
          </p:cNvPr>
          <p:cNvPicPr>
            <a:picLocks noChangeAspect="1" noChangeArrowheads="1"/>
          </p:cNvPicPr>
          <p:nvPr/>
        </p:nvPicPr>
        <p:blipFill rotWithShape="1">
          <a:blip r:embed="rId2" cstate="print">
            <a:alphaModFix amt="50000"/>
            <a:extLst>
              <a:ext uri="{28A0092B-C50C-407E-A947-70E740481C1C}">
                <a14:useLocalDpi xmlns:a14="http://schemas.microsoft.com/office/drawing/2010/main" val="0"/>
              </a:ext>
            </a:extLst>
          </a:blip>
          <a:srcRect/>
          <a:stretch/>
        </p:blipFill>
        <p:spPr bwMode="auto">
          <a:xfrm>
            <a:off x="1147891"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2" descr="Bild">
            <a:extLst>
              <a:ext uri="{FF2B5EF4-FFF2-40B4-BE49-F238E27FC236}">
                <a16:creationId xmlns:a16="http://schemas.microsoft.com/office/drawing/2014/main" id="{80762C61-62BC-29DF-1E18-EC5026D4A257}"/>
              </a:ext>
            </a:extLst>
          </p:cNvPr>
          <p:cNvPicPr>
            <a:picLocks noChangeAspect="1" noChangeArrowheads="1"/>
          </p:cNvPicPr>
          <p:nvPr/>
        </p:nvPicPr>
        <p:blipFill rotWithShape="1">
          <a:blip r:embed="rId3" cstate="print">
            <a:alphaModFix amt="50000"/>
            <a:extLst>
              <a:ext uri="{28A0092B-C50C-407E-A947-70E740481C1C}">
                <a14:useLocalDpi xmlns:a14="http://schemas.microsoft.com/office/drawing/2010/main" val="0"/>
              </a:ext>
            </a:extLst>
          </a:blip>
          <a:srcRect/>
          <a:stretch/>
        </p:blipFill>
        <p:spPr bwMode="auto">
          <a:xfrm>
            <a:off x="3505853"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9" name="Inhaltsplatzhalter 4" descr="Ein Bild, das Mobiliar, Tisch, Im Haus, Stuhl enthält.&#10;&#10;Automatisch generierte Beschreibung">
            <a:extLst>
              <a:ext uri="{FF2B5EF4-FFF2-40B4-BE49-F238E27FC236}">
                <a16:creationId xmlns:a16="http://schemas.microsoft.com/office/drawing/2014/main" id="{30C0FFAB-0CCC-C678-9AE8-076B688FA0A8}"/>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a:stretch/>
        </p:blipFill>
        <p:spPr>
          <a:xfrm>
            <a:off x="5863815"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7543214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D0405-B98A-3474-B20C-7BBBB368488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DD5D085-7094-7F91-9606-750447A3D88A}"/>
              </a:ext>
            </a:extLst>
          </p:cNvPr>
          <p:cNvSpPr>
            <a:spLocks noGrp="1"/>
          </p:cNvSpPr>
          <p:nvPr>
            <p:ph type="title"/>
          </p:nvPr>
        </p:nvSpPr>
        <p:spPr/>
        <p:txBody>
          <a:bodyPr/>
          <a:lstStyle/>
          <a:p>
            <a:r>
              <a:rPr lang="de-DE" dirty="0"/>
              <a:t>Schule</a:t>
            </a:r>
          </a:p>
        </p:txBody>
      </p:sp>
      <p:sp>
        <p:nvSpPr>
          <p:cNvPr id="3" name="Textfeld 2">
            <a:extLst>
              <a:ext uri="{FF2B5EF4-FFF2-40B4-BE49-F238E27FC236}">
                <a16:creationId xmlns:a16="http://schemas.microsoft.com/office/drawing/2014/main" id="{5F546E5D-3AA2-4B9D-A126-1698DD7E2CD5}"/>
              </a:ext>
            </a:extLst>
          </p:cNvPr>
          <p:cNvSpPr txBox="1"/>
          <p:nvPr/>
        </p:nvSpPr>
        <p:spPr>
          <a:xfrm>
            <a:off x="1112333" y="1614488"/>
            <a:ext cx="7202456" cy="3185487"/>
          </a:xfrm>
          <a:prstGeom prst="rect">
            <a:avLst/>
          </a:prstGeom>
          <a:noFill/>
        </p:spPr>
        <p:txBody>
          <a:bodyPr wrap="square" rtlCol="0">
            <a:spAutoFit/>
          </a:bodyPr>
          <a:lstStyle/>
          <a:p>
            <a:r>
              <a:rPr lang="de-DE" sz="2400" dirty="0"/>
              <a:t>Schritt 1: 	KI Kompetenzen vermitteln</a:t>
            </a:r>
          </a:p>
          <a:p>
            <a:endParaRPr lang="de-DE" sz="2400" dirty="0"/>
          </a:p>
          <a:p>
            <a:r>
              <a:rPr lang="de-DE" sz="2400" dirty="0"/>
              <a:t>Schritt II: 	Neue Bildungspläne</a:t>
            </a:r>
          </a:p>
          <a:p>
            <a:r>
              <a:rPr lang="de-DE" sz="2400" dirty="0"/>
              <a:t>		Neue Gewichtung von Fächern</a:t>
            </a:r>
          </a:p>
          <a:p>
            <a:endParaRPr lang="de-DE" sz="2400" dirty="0"/>
          </a:p>
          <a:p>
            <a:r>
              <a:rPr lang="de-DE" sz="2400" dirty="0"/>
              <a:t>Schritt III: 	Auflösung von Klassen und 			Jahrgangsstufen</a:t>
            </a:r>
          </a:p>
          <a:p>
            <a:endParaRPr lang="de-DE" sz="2400" dirty="0"/>
          </a:p>
          <a:p>
            <a:endParaRPr lang="de-DE" sz="900" dirty="0"/>
          </a:p>
        </p:txBody>
      </p:sp>
    </p:spTree>
    <p:extLst>
      <p:ext uri="{BB962C8B-B14F-4D97-AF65-F5344CB8AC3E}">
        <p14:creationId xmlns:p14="http://schemas.microsoft.com/office/powerpoint/2010/main" val="145271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EF0D6C-EEFB-19DF-B1CC-437067FA6F0D}"/>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32421852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D8433-0492-86D1-7D9A-6CDB71EC65F7}"/>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E3ABE842-DB64-3C26-32E3-7AE6BFF2BD76}"/>
              </a:ext>
            </a:extLst>
          </p:cNvPr>
          <p:cNvPicPr>
            <a:picLocks noChangeAspect="1"/>
          </p:cNvPicPr>
          <p:nvPr/>
        </p:nvPicPr>
        <p:blipFill>
          <a:blip r:embed="rId2"/>
          <a:stretch>
            <a:fillRect/>
          </a:stretch>
        </p:blipFill>
        <p:spPr>
          <a:xfrm>
            <a:off x="1143352" y="0"/>
            <a:ext cx="7322729" cy="4266485"/>
          </a:xfrm>
          <a:prstGeom prst="rect">
            <a:avLst/>
          </a:prstGeom>
        </p:spPr>
      </p:pic>
      <p:sp>
        <p:nvSpPr>
          <p:cNvPr id="6" name="Textfeld 5">
            <a:extLst>
              <a:ext uri="{FF2B5EF4-FFF2-40B4-BE49-F238E27FC236}">
                <a16:creationId xmlns:a16="http://schemas.microsoft.com/office/drawing/2014/main" id="{0860AFEA-27F6-03DB-6044-99FD2A3C5434}"/>
              </a:ext>
            </a:extLst>
          </p:cNvPr>
          <p:cNvSpPr txBox="1"/>
          <p:nvPr/>
        </p:nvSpPr>
        <p:spPr>
          <a:xfrm>
            <a:off x="1436633" y="4206030"/>
            <a:ext cx="4575940" cy="646331"/>
          </a:xfrm>
          <a:prstGeom prst="rect">
            <a:avLst/>
          </a:prstGeom>
          <a:noFill/>
        </p:spPr>
        <p:txBody>
          <a:bodyPr wrap="square">
            <a:spAutoFit/>
          </a:bodyPr>
          <a:lstStyle/>
          <a:p>
            <a:r>
              <a:rPr lang="de-DE" dirty="0">
                <a:hlinkClick r:id="rId3"/>
              </a:rPr>
              <a:t>https://youtu.be/LQxeutmnwrs</a:t>
            </a:r>
            <a:endParaRPr lang="de-DE" dirty="0"/>
          </a:p>
          <a:p>
            <a:endParaRPr lang="de-DE" dirty="0"/>
          </a:p>
        </p:txBody>
      </p:sp>
    </p:spTree>
    <p:extLst>
      <p:ext uri="{BB962C8B-B14F-4D97-AF65-F5344CB8AC3E}">
        <p14:creationId xmlns:p14="http://schemas.microsoft.com/office/powerpoint/2010/main" val="981742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14E39-25D5-C548-2B23-6BA9860836C7}"/>
              </a:ext>
            </a:extLst>
          </p:cNvPr>
          <p:cNvPicPr>
            <a:picLocks noChangeAspect="1"/>
          </p:cNvPicPr>
          <p:nvPr/>
        </p:nvPicPr>
        <p:blipFill>
          <a:blip r:embed="rId2"/>
          <a:stretch>
            <a:fillRect/>
          </a:stretch>
        </p:blipFill>
        <p:spPr>
          <a:xfrm>
            <a:off x="5468845" y="2592215"/>
            <a:ext cx="1177245" cy="1177245"/>
          </a:xfrm>
          <a:prstGeom prst="rect">
            <a:avLst/>
          </a:prstGeom>
        </p:spPr>
      </p:pic>
      <p:sp>
        <p:nvSpPr>
          <p:cNvPr id="4" name="Textfeld 3">
            <a:extLst>
              <a:ext uri="{FF2B5EF4-FFF2-40B4-BE49-F238E27FC236}">
                <a16:creationId xmlns:a16="http://schemas.microsoft.com/office/drawing/2014/main" id="{4BD89AF7-E427-58AD-6830-49C9457EE0D5}"/>
              </a:ext>
            </a:extLst>
          </p:cNvPr>
          <p:cNvSpPr txBox="1"/>
          <p:nvPr/>
        </p:nvSpPr>
        <p:spPr>
          <a:xfrm flipH="1">
            <a:off x="1339250" y="2897534"/>
            <a:ext cx="2914650" cy="507831"/>
          </a:xfrm>
          <a:prstGeom prst="rect">
            <a:avLst/>
          </a:prstGeom>
          <a:noFill/>
        </p:spPr>
        <p:txBody>
          <a:bodyPr wrap="square" rtlCol="0">
            <a:spAutoFit/>
          </a:bodyPr>
          <a:lstStyle/>
          <a:p>
            <a:r>
              <a:rPr lang="de-DE" sz="2700" err="1"/>
              <a:t>podcasts.schule</a:t>
            </a:r>
            <a:endParaRPr lang="de-DE" sz="2700"/>
          </a:p>
        </p:txBody>
      </p:sp>
      <p:sp>
        <p:nvSpPr>
          <p:cNvPr id="2" name="Textfeld 1">
            <a:extLst>
              <a:ext uri="{FF2B5EF4-FFF2-40B4-BE49-F238E27FC236}">
                <a16:creationId xmlns:a16="http://schemas.microsoft.com/office/drawing/2014/main" id="{83110818-C53B-0B0A-DBD4-3C5262699CCC}"/>
              </a:ext>
            </a:extLst>
          </p:cNvPr>
          <p:cNvSpPr txBox="1"/>
          <p:nvPr/>
        </p:nvSpPr>
        <p:spPr>
          <a:xfrm>
            <a:off x="1339251" y="1068722"/>
            <a:ext cx="5901215" cy="1615827"/>
          </a:xfrm>
          <a:prstGeom prst="rect">
            <a:avLst/>
          </a:prstGeom>
          <a:noFill/>
        </p:spPr>
        <p:txBody>
          <a:bodyPr wrap="square" rtlCol="0">
            <a:spAutoFit/>
          </a:bodyPr>
          <a:lstStyle/>
          <a:p>
            <a:r>
              <a:rPr lang="de-DE" sz="2700">
                <a:hlinkClick r:id="rId3"/>
              </a:rPr>
              <a:t>florian.nuxoll@gmx.net</a:t>
            </a:r>
            <a:endParaRPr lang="de-DE" sz="2700"/>
          </a:p>
          <a:p>
            <a:endParaRPr lang="de-DE" sz="2700"/>
          </a:p>
          <a:p>
            <a:r>
              <a:rPr lang="de-DE" sz="2700">
                <a:hlinkClick r:id="rId4">
                  <a:extLst>
                    <a:ext uri="{A12FA001-AC4F-418D-AE19-62706E023703}">
                      <ahyp:hlinkClr xmlns:ahyp="http://schemas.microsoft.com/office/drawing/2018/hyperlinkcolor" val="tx"/>
                    </a:ext>
                  </a:extLst>
                </a:hlinkClick>
              </a:rPr>
              <a:t>http://medienwelten.schule</a:t>
            </a:r>
            <a:endParaRPr lang="de-DE" sz="2700"/>
          </a:p>
          <a:p>
            <a:endParaRPr lang="de-DE"/>
          </a:p>
        </p:txBody>
      </p:sp>
      <p:pic>
        <p:nvPicPr>
          <p:cNvPr id="5" name="Grafik 4"/>
          <p:cNvPicPr>
            <a:picLocks noChangeAspect="1"/>
          </p:cNvPicPr>
          <p:nvPr/>
        </p:nvPicPr>
        <p:blipFill>
          <a:blip r:embed="rId5"/>
          <a:stretch>
            <a:fillRect/>
          </a:stretch>
        </p:blipFill>
        <p:spPr>
          <a:xfrm>
            <a:off x="7023559" y="1735064"/>
            <a:ext cx="1359935" cy="2034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4620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in Bild, das Fiktion, Darstellung, Animierter Cartoon, Animation enthält.&#10;&#10;Automatisch generierte Beschreibung">
            <a:extLst>
              <a:ext uri="{FF2B5EF4-FFF2-40B4-BE49-F238E27FC236}">
                <a16:creationId xmlns:a16="http://schemas.microsoft.com/office/drawing/2014/main" id="{E3F2150F-3C40-1307-A28B-2A87753AA89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87305" y="1503155"/>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Bild">
            <a:extLst>
              <a:ext uri="{FF2B5EF4-FFF2-40B4-BE49-F238E27FC236}">
                <a16:creationId xmlns:a16="http://schemas.microsoft.com/office/drawing/2014/main" id="{2763198C-2702-F0B6-9728-F26E5DE96C8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45267" y="1503155"/>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Inhaltsplatzhalter 4" descr="Ein Bild, das Mobiliar, Tisch, Im Haus, Stuhl enthält.&#10;&#10;Automatisch generierte Beschreibung">
            <a:extLst>
              <a:ext uri="{FF2B5EF4-FFF2-40B4-BE49-F238E27FC236}">
                <a16:creationId xmlns:a16="http://schemas.microsoft.com/office/drawing/2014/main" id="{2F2F92AD-7267-5FBD-1027-071A8AE9E5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903229" y="1503155"/>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266130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elseite - Master LEAD">
  <a:themeElements>
    <a:clrScheme name="UT-Titel - Text schwarz">
      <a:dk1>
        <a:srgbClr val="000000"/>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9__PPT Vorlage UT LEAD_2020.pptx" id="{C9E7D948-3F3F-45F8-B7EF-2A1AA4140C9F}" vid="{BF12BB16-95DE-4D35-89D3-7C4D2551B4B4}"/>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nenseite - Master">
  <a:themeElements>
    <a:clrScheme name="UT-Titel - Text schwarz">
      <a:dk1>
        <a:srgbClr val="000000"/>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9__PPT Vorlage UT LEAD_2020.pptx" id="{C9E7D948-3F3F-45F8-B7EF-2A1AA4140C9F}" vid="{FE6FC40F-2D5E-49BA-8E65-5FCFB31A102D}"/>
    </a:ext>
  </a:extLst>
</a:theme>
</file>

<file path=ppt/theme/theme4.xml><?xml version="1.0" encoding="utf-8"?>
<a:theme xmlns:a="http://schemas.openxmlformats.org/drawingml/2006/main" name="1_Innenseite - Master LEAD">
  <a:themeElements>
    <a:clrScheme name="UT-Titel - Text schwarz">
      <a:dk1>
        <a:srgbClr val="000000"/>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9__PPT Vorlage UT LEAD_2020.pptx" id="{C9E7D948-3F3F-45F8-B7EF-2A1AA4140C9F}" vid="{5A820AC2-875A-464A-A5C0-18E2AF4C7647}"/>
    </a:ext>
  </a:extLst>
</a:theme>
</file>

<file path=ppt/theme/theme5.xml><?xml version="1.0" encoding="utf-8"?>
<a:theme xmlns:a="http://schemas.openxmlformats.org/drawingml/2006/main" name="2_Innenseite - Master LEAD mit DM">
  <a:themeElements>
    <a:clrScheme name="UT-Titel - Text schwarz">
      <a:dk1>
        <a:srgbClr val="000000"/>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9__PPT Vorlage UT LEAD_2020.pptx" id="{C9E7D948-3F3F-45F8-B7EF-2A1AA4140C9F}" vid="{E7B9AD96-BA1D-4D39-916C-852523372D04}"/>
    </a:ext>
  </a:extLst>
</a:theme>
</file>

<file path=ppt/theme/theme6.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7.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TdW 2022_um</Template>
  <TotalTime>0</TotalTime>
  <Words>1387</Words>
  <Application>Microsoft Office PowerPoint</Application>
  <PresentationFormat>Bildschirmpräsentation (16:9)</PresentationFormat>
  <Paragraphs>268</Paragraphs>
  <Slides>86</Slides>
  <Notes>2</Notes>
  <HiddenSlides>0</HiddenSlides>
  <MMClips>0</MMClips>
  <ScaleCrop>false</ScaleCrop>
  <HeadingPairs>
    <vt:vector size="6" baseType="variant">
      <vt:variant>
        <vt:lpstr>Verwendete Schriftarten</vt:lpstr>
      </vt:variant>
      <vt:variant>
        <vt:i4>13</vt:i4>
      </vt:variant>
      <vt:variant>
        <vt:lpstr>Design</vt:lpstr>
      </vt:variant>
      <vt:variant>
        <vt:i4>6</vt:i4>
      </vt:variant>
      <vt:variant>
        <vt:lpstr>Folientitel</vt:lpstr>
      </vt:variant>
      <vt:variant>
        <vt:i4>86</vt:i4>
      </vt:variant>
    </vt:vector>
  </HeadingPairs>
  <TitlesOfParts>
    <vt:vector size="105" baseType="lpstr">
      <vt:lpstr>Gill Sans MT</vt:lpstr>
      <vt:lpstr>Lao UI</vt:lpstr>
      <vt:lpstr>Wingdings</vt:lpstr>
      <vt:lpstr>Google Sans</vt:lpstr>
      <vt:lpstr>Symbol</vt:lpstr>
      <vt:lpstr>SpiegelSansUI</vt:lpstr>
      <vt:lpstr>Söhne</vt:lpstr>
      <vt:lpstr>Open Sans</vt:lpstr>
      <vt:lpstr>Calibri</vt:lpstr>
      <vt:lpstr>Segoe UI</vt:lpstr>
      <vt:lpstr>Arial</vt:lpstr>
      <vt:lpstr>Calibri Light</vt:lpstr>
      <vt:lpstr>Arial</vt:lpstr>
      <vt:lpstr>Titelseite - Master LEAD</vt:lpstr>
      <vt:lpstr>Benutzerdefiniertes Design</vt:lpstr>
      <vt:lpstr>Innenseite - Master</vt:lpstr>
      <vt:lpstr>1_Innenseite - Master LEAD</vt:lpstr>
      <vt:lpstr>2_Innenseite - Master LEAD mit DM</vt:lpstr>
      <vt:lpstr>Galerie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Warum gab es bislang keine Revolution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Was kann GPT-3 nicht?</vt:lpstr>
      <vt:lpstr>PowerPoint-Präsentation</vt:lpstr>
      <vt:lpstr>PowerPoint-Präsentation</vt:lpstr>
      <vt:lpstr>PowerPoint-Präsentation</vt:lpstr>
      <vt:lpstr>PowerPoint-Präsentation</vt:lpstr>
      <vt:lpstr>PowerPoint-Präsentation</vt:lpstr>
      <vt:lpstr>                            Was kann GPT-4 nicht (systematisch)? </vt:lpstr>
      <vt:lpstr>A) Logische Schlussfolgerungen</vt:lpstr>
      <vt:lpstr>B) verlässliches Wissen</vt:lpstr>
      <vt:lpstr>PowerPoint-Präsentation</vt:lpstr>
      <vt:lpstr>PowerPoint-Präsentation</vt:lpstr>
      <vt:lpstr>PowerPoint-Präsentation</vt:lpstr>
      <vt:lpstr>PowerPoint-Präsentation</vt:lpstr>
      <vt:lpstr>PowerPoint-Präsentation</vt:lpstr>
      <vt:lpstr>PowerPoint-Präsentation</vt:lpstr>
      <vt:lpstr> Schülerinnen und Schüler</vt:lpstr>
      <vt:lpstr>PowerPoint-Präsentation</vt:lpstr>
      <vt:lpstr> Schüler:innen</vt:lpstr>
      <vt:lpstr>PowerPoint-Präsentation</vt:lpstr>
      <vt:lpstr>Lehrer:innen</vt:lpstr>
      <vt:lpstr>PowerPoint-Präsentation</vt:lpstr>
      <vt:lpstr>PowerPoint-Präsentation</vt:lpstr>
      <vt:lpstr>PowerPoint-Präsentation</vt:lpstr>
      <vt:lpstr>PowerPoint-Präsentation</vt:lpstr>
      <vt:lpstr>PowerPoint-Präsentation</vt:lpstr>
      <vt:lpstr>PowerPoint-Präsentation</vt:lpstr>
      <vt:lpstr>Lehrer:innen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Schule</vt:lpstr>
      <vt:lpstr>PowerPoint-Präsentation</vt:lpstr>
      <vt:lpstr>PowerPoint-Präsentation</vt:lpstr>
      <vt:lpstr>PowerPoint-Präsentation</vt:lpstr>
    </vt:vector>
  </TitlesOfParts>
  <Company>Frost-RL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Ulrike Michael</dc:creator>
  <cp:lastModifiedBy>Florian Nuxoll</cp:lastModifiedBy>
  <cp:revision>58</cp:revision>
  <cp:lastPrinted>2020-05-29T14:56:23Z</cp:lastPrinted>
  <dcterms:created xsi:type="dcterms:W3CDTF">2022-03-21T07:43:55Z</dcterms:created>
  <dcterms:modified xsi:type="dcterms:W3CDTF">2024-03-02T19:02:43Z</dcterms:modified>
</cp:coreProperties>
</file>