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8"/>
  </p:notesMasterIdLst>
  <p:sldIdLst>
    <p:sldId id="1599" r:id="rId3"/>
    <p:sldId id="1600" r:id="rId4"/>
    <p:sldId id="1582" r:id="rId5"/>
    <p:sldId id="1209" r:id="rId6"/>
    <p:sldId id="1210" r:id="rId7"/>
    <p:sldId id="1211" r:id="rId8"/>
    <p:sldId id="1212" r:id="rId9"/>
    <p:sldId id="1354" r:id="rId10"/>
    <p:sldId id="1214" r:id="rId11"/>
    <p:sldId id="1216" r:id="rId12"/>
    <p:sldId id="1270" r:id="rId13"/>
    <p:sldId id="1271" r:id="rId14"/>
    <p:sldId id="1274" r:id="rId15"/>
    <p:sldId id="1407" r:id="rId16"/>
    <p:sldId id="1409" r:id="rId17"/>
    <p:sldId id="1410" r:id="rId18"/>
    <p:sldId id="1411" r:id="rId19"/>
    <p:sldId id="1413" r:id="rId20"/>
    <p:sldId id="1414" r:id="rId21"/>
    <p:sldId id="1602" r:id="rId22"/>
    <p:sldId id="1601" r:id="rId23"/>
    <p:sldId id="1606" r:id="rId24"/>
    <p:sldId id="1604" r:id="rId25"/>
    <p:sldId id="1384" r:id="rId26"/>
    <p:sldId id="1605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481D77-BFBC-4CDF-859A-434CEB2486A8}" v="208" dt="2024-04-18T17:51:28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3F481D77-BFBC-4CDF-859A-434CEB2486A8}"/>
    <pc:docChg chg="undo custSel addSld delSld modSld sldOrd">
      <pc:chgData name="Florian Nuxoll" userId="c112223b0a12bea3" providerId="LiveId" clId="{3F481D77-BFBC-4CDF-859A-434CEB2486A8}" dt="2024-04-18T16:22:08.464" v="489" actId="47"/>
      <pc:docMkLst>
        <pc:docMk/>
      </pc:docMkLst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550044794" sldId="1007"/>
        </pc:sldMkLst>
      </pc:sldChg>
      <pc:sldChg chg="del">
        <pc:chgData name="Florian Nuxoll" userId="c112223b0a12bea3" providerId="LiveId" clId="{3F481D77-BFBC-4CDF-859A-434CEB2486A8}" dt="2024-04-18T12:44:53.940" v="303" actId="47"/>
        <pc:sldMkLst>
          <pc:docMk/>
          <pc:sldMk cId="1544620238" sldId="1150"/>
        </pc:sldMkLst>
      </pc:sldChg>
      <pc:sldChg chg="del">
        <pc:chgData name="Florian Nuxoll" userId="c112223b0a12bea3" providerId="LiveId" clId="{3F481D77-BFBC-4CDF-859A-434CEB2486A8}" dt="2024-04-18T16:22:08.464" v="489" actId="47"/>
        <pc:sldMkLst>
          <pc:docMk/>
          <pc:sldMk cId="2413589311" sldId="1193"/>
        </pc:sldMkLst>
      </pc:sldChg>
      <pc:sldChg chg="del">
        <pc:chgData name="Florian Nuxoll" userId="c112223b0a12bea3" providerId="LiveId" clId="{3F481D77-BFBC-4CDF-859A-434CEB2486A8}" dt="2024-04-18T12:39:51.997" v="66" actId="47"/>
        <pc:sldMkLst>
          <pc:docMk/>
          <pc:sldMk cId="1338003606" sldId="1230"/>
        </pc:sldMkLst>
      </pc:sldChg>
      <pc:sldChg chg="del">
        <pc:chgData name="Florian Nuxoll" userId="c112223b0a12bea3" providerId="LiveId" clId="{3F481D77-BFBC-4CDF-859A-434CEB2486A8}" dt="2024-04-18T12:39:51.997" v="66" actId="47"/>
        <pc:sldMkLst>
          <pc:docMk/>
          <pc:sldMk cId="319906405" sldId="1231"/>
        </pc:sldMkLst>
      </pc:sldChg>
      <pc:sldChg chg="del">
        <pc:chgData name="Florian Nuxoll" userId="c112223b0a12bea3" providerId="LiveId" clId="{3F481D77-BFBC-4CDF-859A-434CEB2486A8}" dt="2024-04-18T12:39:51.997" v="66" actId="47"/>
        <pc:sldMkLst>
          <pc:docMk/>
          <pc:sldMk cId="1967762048" sldId="1234"/>
        </pc:sldMkLst>
      </pc:sldChg>
      <pc:sldChg chg="del">
        <pc:chgData name="Florian Nuxoll" userId="c112223b0a12bea3" providerId="LiveId" clId="{3F481D77-BFBC-4CDF-859A-434CEB2486A8}" dt="2024-04-18T12:39:51.997" v="66" actId="47"/>
        <pc:sldMkLst>
          <pc:docMk/>
          <pc:sldMk cId="1328830455" sldId="1239"/>
        </pc:sldMkLst>
      </pc:sldChg>
      <pc:sldChg chg="del">
        <pc:chgData name="Florian Nuxoll" userId="c112223b0a12bea3" providerId="LiveId" clId="{3F481D77-BFBC-4CDF-859A-434CEB2486A8}" dt="2024-04-18T12:39:51.997" v="66" actId="47"/>
        <pc:sldMkLst>
          <pc:docMk/>
          <pc:sldMk cId="1475953464" sldId="1240"/>
        </pc:sldMkLst>
      </pc:sldChg>
      <pc:sldChg chg="del">
        <pc:chgData name="Florian Nuxoll" userId="c112223b0a12bea3" providerId="LiveId" clId="{3F481D77-BFBC-4CDF-859A-434CEB2486A8}" dt="2024-04-18T12:39:51.997" v="66" actId="47"/>
        <pc:sldMkLst>
          <pc:docMk/>
          <pc:sldMk cId="784666225" sldId="1242"/>
        </pc:sldMkLst>
      </pc:sldChg>
      <pc:sldChg chg="del">
        <pc:chgData name="Florian Nuxoll" userId="c112223b0a12bea3" providerId="LiveId" clId="{3F481D77-BFBC-4CDF-859A-434CEB2486A8}" dt="2024-04-18T12:39:51.997" v="66" actId="47"/>
        <pc:sldMkLst>
          <pc:docMk/>
          <pc:sldMk cId="3587483682" sldId="1243"/>
        </pc:sldMkLst>
      </pc:sldChg>
      <pc:sldChg chg="del">
        <pc:chgData name="Florian Nuxoll" userId="c112223b0a12bea3" providerId="LiveId" clId="{3F481D77-BFBC-4CDF-859A-434CEB2486A8}" dt="2024-04-18T12:39:51.997" v="66" actId="47"/>
        <pc:sldMkLst>
          <pc:docMk/>
          <pc:sldMk cId="1514621935" sldId="1244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031966031" sldId="1245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819880284" sldId="1246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2912771077" sldId="1250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684855636" sldId="1251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950630076" sldId="1255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932339106" sldId="1256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3048749250" sldId="1257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761073424" sldId="1258"/>
        </pc:sldMkLst>
      </pc:sldChg>
      <pc:sldChg chg="del">
        <pc:chgData name="Florian Nuxoll" userId="c112223b0a12bea3" providerId="LiveId" clId="{3F481D77-BFBC-4CDF-859A-434CEB2486A8}" dt="2024-04-18T12:46:06.964" v="306" actId="47"/>
        <pc:sldMkLst>
          <pc:docMk/>
          <pc:sldMk cId="3252259077" sldId="1259"/>
        </pc:sldMkLst>
      </pc:sldChg>
      <pc:sldChg chg="del">
        <pc:chgData name="Florian Nuxoll" userId="c112223b0a12bea3" providerId="LiveId" clId="{3F481D77-BFBC-4CDF-859A-434CEB2486A8}" dt="2024-04-18T12:46:06.964" v="306" actId="47"/>
        <pc:sldMkLst>
          <pc:docMk/>
          <pc:sldMk cId="3805037649" sldId="1260"/>
        </pc:sldMkLst>
      </pc:sldChg>
      <pc:sldChg chg="del">
        <pc:chgData name="Florian Nuxoll" userId="c112223b0a12bea3" providerId="LiveId" clId="{3F481D77-BFBC-4CDF-859A-434CEB2486A8}" dt="2024-04-18T12:46:06.964" v="306" actId="47"/>
        <pc:sldMkLst>
          <pc:docMk/>
          <pc:sldMk cId="492759093" sldId="1261"/>
        </pc:sldMkLst>
      </pc:sldChg>
      <pc:sldChg chg="del">
        <pc:chgData name="Florian Nuxoll" userId="c112223b0a12bea3" providerId="LiveId" clId="{3F481D77-BFBC-4CDF-859A-434CEB2486A8}" dt="2024-04-18T12:46:06.964" v="306" actId="47"/>
        <pc:sldMkLst>
          <pc:docMk/>
          <pc:sldMk cId="2866759853" sldId="1262"/>
        </pc:sldMkLst>
      </pc:sldChg>
      <pc:sldChg chg="del">
        <pc:chgData name="Florian Nuxoll" userId="c112223b0a12bea3" providerId="LiveId" clId="{3F481D77-BFBC-4CDF-859A-434CEB2486A8}" dt="2024-04-18T12:40:43.624" v="68" actId="47"/>
        <pc:sldMkLst>
          <pc:docMk/>
          <pc:sldMk cId="3589697435" sldId="1267"/>
        </pc:sldMkLst>
      </pc:sldChg>
      <pc:sldChg chg="del">
        <pc:chgData name="Florian Nuxoll" userId="c112223b0a12bea3" providerId="LiveId" clId="{3F481D77-BFBC-4CDF-859A-434CEB2486A8}" dt="2024-04-18T12:40:46.372" v="69" actId="47"/>
        <pc:sldMkLst>
          <pc:docMk/>
          <pc:sldMk cId="3023076517" sldId="1268"/>
        </pc:sldMkLst>
      </pc:sldChg>
      <pc:sldChg chg="del">
        <pc:chgData name="Florian Nuxoll" userId="c112223b0a12bea3" providerId="LiveId" clId="{3F481D77-BFBC-4CDF-859A-434CEB2486A8}" dt="2024-04-18T12:40:47.492" v="70" actId="47"/>
        <pc:sldMkLst>
          <pc:docMk/>
          <pc:sldMk cId="3113275277" sldId="1269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4017751515" sldId="1280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316412055" sldId="1281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409414914" sldId="1285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410646105" sldId="1287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2252544192" sldId="1288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2140723041" sldId="1289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871596042" sldId="1303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3941046950" sldId="1304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401815679" sldId="1305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460369109" sldId="1306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114241199" sldId="1307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59147571" sldId="1310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3544494397" sldId="1327"/>
        </pc:sldMkLst>
      </pc:sldChg>
      <pc:sldChg chg="add">
        <pc:chgData name="Florian Nuxoll" userId="c112223b0a12bea3" providerId="LiveId" clId="{3F481D77-BFBC-4CDF-859A-434CEB2486A8}" dt="2024-04-18T12:41:37.164" v="72"/>
        <pc:sldMkLst>
          <pc:docMk/>
          <pc:sldMk cId="2763354540" sldId="1407"/>
        </pc:sldMkLst>
      </pc:sldChg>
      <pc:sldChg chg="add">
        <pc:chgData name="Florian Nuxoll" userId="c112223b0a12bea3" providerId="LiveId" clId="{3F481D77-BFBC-4CDF-859A-434CEB2486A8}" dt="2024-04-18T12:41:37.164" v="72"/>
        <pc:sldMkLst>
          <pc:docMk/>
          <pc:sldMk cId="2421294842" sldId="1409"/>
        </pc:sldMkLst>
      </pc:sldChg>
      <pc:sldChg chg="add">
        <pc:chgData name="Florian Nuxoll" userId="c112223b0a12bea3" providerId="LiveId" clId="{3F481D77-BFBC-4CDF-859A-434CEB2486A8}" dt="2024-04-18T12:41:37.164" v="72"/>
        <pc:sldMkLst>
          <pc:docMk/>
          <pc:sldMk cId="133714680" sldId="1410"/>
        </pc:sldMkLst>
      </pc:sldChg>
      <pc:sldChg chg="add">
        <pc:chgData name="Florian Nuxoll" userId="c112223b0a12bea3" providerId="LiveId" clId="{3F481D77-BFBC-4CDF-859A-434CEB2486A8}" dt="2024-04-18T12:41:37.164" v="72"/>
        <pc:sldMkLst>
          <pc:docMk/>
          <pc:sldMk cId="13259991" sldId="1411"/>
        </pc:sldMkLst>
      </pc:sldChg>
      <pc:sldChg chg="add">
        <pc:chgData name="Florian Nuxoll" userId="c112223b0a12bea3" providerId="LiveId" clId="{3F481D77-BFBC-4CDF-859A-434CEB2486A8}" dt="2024-04-18T12:41:37.164" v="72"/>
        <pc:sldMkLst>
          <pc:docMk/>
          <pc:sldMk cId="2251575712" sldId="1413"/>
        </pc:sldMkLst>
      </pc:sldChg>
      <pc:sldChg chg="add">
        <pc:chgData name="Florian Nuxoll" userId="c112223b0a12bea3" providerId="LiveId" clId="{3F481D77-BFBC-4CDF-859A-434CEB2486A8}" dt="2024-04-18T12:41:37.164" v="72"/>
        <pc:sldMkLst>
          <pc:docMk/>
          <pc:sldMk cId="1463848822" sldId="1414"/>
        </pc:sldMkLst>
      </pc:sldChg>
      <pc:sldChg chg="del">
        <pc:chgData name="Florian Nuxoll" userId="c112223b0a12bea3" providerId="LiveId" clId="{3F481D77-BFBC-4CDF-859A-434CEB2486A8}" dt="2024-04-18T11:17:44.547" v="0" actId="47"/>
        <pc:sldMkLst>
          <pc:docMk/>
          <pc:sldMk cId="1175947672" sldId="1549"/>
        </pc:sldMkLst>
      </pc:sldChg>
      <pc:sldChg chg="del">
        <pc:chgData name="Florian Nuxoll" userId="c112223b0a12bea3" providerId="LiveId" clId="{3F481D77-BFBC-4CDF-859A-434CEB2486A8}" dt="2024-04-18T11:17:44.547" v="0" actId="47"/>
        <pc:sldMkLst>
          <pc:docMk/>
          <pc:sldMk cId="2263100465" sldId="1556"/>
        </pc:sldMkLst>
      </pc:sldChg>
      <pc:sldChg chg="delSp modSp del modAnim">
        <pc:chgData name="Florian Nuxoll" userId="c112223b0a12bea3" providerId="LiveId" clId="{3F481D77-BFBC-4CDF-859A-434CEB2486A8}" dt="2024-04-18T12:16:48.990" v="40" actId="47"/>
        <pc:sldMkLst>
          <pc:docMk/>
          <pc:sldMk cId="809736420" sldId="1557"/>
        </pc:sldMkLst>
        <pc:picChg chg="del">
          <ac:chgData name="Florian Nuxoll" userId="c112223b0a12bea3" providerId="LiveId" clId="{3F481D77-BFBC-4CDF-859A-434CEB2486A8}" dt="2024-04-18T12:16:13.874" v="25" actId="478"/>
          <ac:picMkLst>
            <pc:docMk/>
            <pc:sldMk cId="809736420" sldId="1557"/>
            <ac:picMk id="2" creationId="{ADD682F8-1B70-9374-C774-A23928AF903F}"/>
          </ac:picMkLst>
        </pc:picChg>
        <pc:picChg chg="mod">
          <ac:chgData name="Florian Nuxoll" userId="c112223b0a12bea3" providerId="LiveId" clId="{3F481D77-BFBC-4CDF-859A-434CEB2486A8}" dt="2024-04-18T12:16:20.273" v="27" actId="1076"/>
          <ac:picMkLst>
            <pc:docMk/>
            <pc:sldMk cId="809736420" sldId="1557"/>
            <ac:picMk id="3" creationId="{94DB327C-3672-559C-FE55-AD00C6C03213}"/>
          </ac:picMkLst>
        </pc:picChg>
        <pc:picChg chg="mod">
          <ac:chgData name="Florian Nuxoll" userId="c112223b0a12bea3" providerId="LiveId" clId="{3F481D77-BFBC-4CDF-859A-434CEB2486A8}" dt="2024-04-18T12:16:20.273" v="27" actId="1076"/>
          <ac:picMkLst>
            <pc:docMk/>
            <pc:sldMk cId="809736420" sldId="1557"/>
            <ac:picMk id="4" creationId="{38F346F2-69F0-3A3C-FB8A-3EFAF90C6D5F}"/>
          </ac:picMkLst>
        </pc:picChg>
        <pc:picChg chg="del">
          <ac:chgData name="Florian Nuxoll" userId="c112223b0a12bea3" providerId="LiveId" clId="{3F481D77-BFBC-4CDF-859A-434CEB2486A8}" dt="2024-04-18T12:16:14.726" v="26" actId="478"/>
          <ac:picMkLst>
            <pc:docMk/>
            <pc:sldMk cId="809736420" sldId="1557"/>
            <ac:picMk id="5" creationId="{F7001CC3-8C4F-E007-C275-6B68C935478C}"/>
          </ac:picMkLst>
        </pc:picChg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2095869064" sldId="1558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162516928" sldId="1559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357166829" sldId="1560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794153323" sldId="1561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907558270" sldId="1562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3188897376" sldId="1563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292212308" sldId="1566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2932118330" sldId="1567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1288958232" sldId="1568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4016408635" sldId="1569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2664073888" sldId="1570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2893367296" sldId="1571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2839492204" sldId="1572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1408232464" sldId="1573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497628164" sldId="1574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150366985" sldId="1577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293211496" sldId="1578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940965387" sldId="1579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146136286" sldId="1580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535716421" sldId="1583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3614802804" sldId="1584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1621921576" sldId="1585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258518183" sldId="1586"/>
        </pc:sldMkLst>
      </pc:sldChg>
      <pc:sldChg chg="del">
        <pc:chgData name="Florian Nuxoll" userId="c112223b0a12bea3" providerId="LiveId" clId="{3F481D77-BFBC-4CDF-859A-434CEB2486A8}" dt="2024-04-18T12:44:26.824" v="300" actId="47"/>
        <pc:sldMkLst>
          <pc:docMk/>
          <pc:sldMk cId="2723213771" sldId="1587"/>
        </pc:sldMkLst>
      </pc:sldChg>
      <pc:sldChg chg="del">
        <pc:chgData name="Florian Nuxoll" userId="c112223b0a12bea3" providerId="LiveId" clId="{3F481D77-BFBC-4CDF-859A-434CEB2486A8}" dt="2024-04-18T12:44:36.926" v="301" actId="47"/>
        <pc:sldMkLst>
          <pc:docMk/>
          <pc:sldMk cId="1843135000" sldId="1588"/>
        </pc:sldMkLst>
      </pc:sldChg>
      <pc:sldChg chg="del">
        <pc:chgData name="Florian Nuxoll" userId="c112223b0a12bea3" providerId="LiveId" clId="{3F481D77-BFBC-4CDF-859A-434CEB2486A8}" dt="2024-04-18T12:44:36.926" v="301" actId="47"/>
        <pc:sldMkLst>
          <pc:docMk/>
          <pc:sldMk cId="2711094802" sldId="1589"/>
        </pc:sldMkLst>
      </pc:sldChg>
      <pc:sldChg chg="del">
        <pc:chgData name="Florian Nuxoll" userId="c112223b0a12bea3" providerId="LiveId" clId="{3F481D77-BFBC-4CDF-859A-434CEB2486A8}" dt="2024-04-18T12:44:36.926" v="301" actId="47"/>
        <pc:sldMkLst>
          <pc:docMk/>
          <pc:sldMk cId="4272549473" sldId="1590"/>
        </pc:sldMkLst>
      </pc:sldChg>
      <pc:sldChg chg="del">
        <pc:chgData name="Florian Nuxoll" userId="c112223b0a12bea3" providerId="LiveId" clId="{3F481D77-BFBC-4CDF-859A-434CEB2486A8}" dt="2024-04-18T12:44:36.926" v="301" actId="47"/>
        <pc:sldMkLst>
          <pc:docMk/>
          <pc:sldMk cId="517742306" sldId="1591"/>
        </pc:sldMkLst>
      </pc:sldChg>
      <pc:sldChg chg="del">
        <pc:chgData name="Florian Nuxoll" userId="c112223b0a12bea3" providerId="LiveId" clId="{3F481D77-BFBC-4CDF-859A-434CEB2486A8}" dt="2024-04-18T12:44:36.926" v="301" actId="47"/>
        <pc:sldMkLst>
          <pc:docMk/>
          <pc:sldMk cId="466626502" sldId="1592"/>
        </pc:sldMkLst>
      </pc:sldChg>
      <pc:sldChg chg="del">
        <pc:chgData name="Florian Nuxoll" userId="c112223b0a12bea3" providerId="LiveId" clId="{3F481D77-BFBC-4CDF-859A-434CEB2486A8}" dt="2024-04-18T12:44:36.926" v="301" actId="47"/>
        <pc:sldMkLst>
          <pc:docMk/>
          <pc:sldMk cId="3401959205" sldId="1593"/>
        </pc:sldMkLst>
      </pc:sldChg>
      <pc:sldChg chg="del">
        <pc:chgData name="Florian Nuxoll" userId="c112223b0a12bea3" providerId="LiveId" clId="{3F481D77-BFBC-4CDF-859A-434CEB2486A8}" dt="2024-04-18T12:44:36.926" v="301" actId="47"/>
        <pc:sldMkLst>
          <pc:docMk/>
          <pc:sldMk cId="1274214124" sldId="1594"/>
        </pc:sldMkLst>
      </pc:sldChg>
      <pc:sldChg chg="del">
        <pc:chgData name="Florian Nuxoll" userId="c112223b0a12bea3" providerId="LiveId" clId="{3F481D77-BFBC-4CDF-859A-434CEB2486A8}" dt="2024-04-18T12:40:32.701" v="67" actId="47"/>
        <pc:sldMkLst>
          <pc:docMk/>
          <pc:sldMk cId="317764221" sldId="1596"/>
        </pc:sldMkLst>
      </pc:sldChg>
      <pc:sldChg chg="del">
        <pc:chgData name="Florian Nuxoll" userId="c112223b0a12bea3" providerId="LiveId" clId="{3F481D77-BFBC-4CDF-859A-434CEB2486A8}" dt="2024-04-18T12:44:53.940" v="303" actId="47"/>
        <pc:sldMkLst>
          <pc:docMk/>
          <pc:sldMk cId="4018996689" sldId="1597"/>
        </pc:sldMkLst>
      </pc:sldChg>
      <pc:sldChg chg="del">
        <pc:chgData name="Florian Nuxoll" userId="c112223b0a12bea3" providerId="LiveId" clId="{3F481D77-BFBC-4CDF-859A-434CEB2486A8}" dt="2024-04-18T12:44:53.940" v="303" actId="47"/>
        <pc:sldMkLst>
          <pc:docMk/>
          <pc:sldMk cId="3719665927" sldId="1598"/>
        </pc:sldMkLst>
      </pc:sldChg>
      <pc:sldChg chg="addSp modSp new mod setBg modAnim">
        <pc:chgData name="Florian Nuxoll" userId="c112223b0a12bea3" providerId="LiveId" clId="{3F481D77-BFBC-4CDF-859A-434CEB2486A8}" dt="2024-04-18T12:45:15.529" v="305"/>
        <pc:sldMkLst>
          <pc:docMk/>
          <pc:sldMk cId="2480722378" sldId="1599"/>
        </pc:sldMkLst>
        <pc:picChg chg="add mod">
          <ac:chgData name="Florian Nuxoll" userId="c112223b0a12bea3" providerId="LiveId" clId="{3F481D77-BFBC-4CDF-859A-434CEB2486A8}" dt="2024-04-18T12:15:18.228" v="24" actId="1076"/>
          <ac:picMkLst>
            <pc:docMk/>
            <pc:sldMk cId="2480722378" sldId="1599"/>
            <ac:picMk id="3" creationId="{AA70BE16-0FA5-7219-E05C-38AD3A4D65D2}"/>
          </ac:picMkLst>
        </pc:picChg>
        <pc:picChg chg="add mod">
          <ac:chgData name="Florian Nuxoll" userId="c112223b0a12bea3" providerId="LiveId" clId="{3F481D77-BFBC-4CDF-859A-434CEB2486A8}" dt="2024-04-18T12:15:13.907" v="23" actId="1076"/>
          <ac:picMkLst>
            <pc:docMk/>
            <pc:sldMk cId="2480722378" sldId="1599"/>
            <ac:picMk id="5" creationId="{C37584AC-565F-B7D7-02D1-C21D7D607DB2}"/>
          </ac:picMkLst>
        </pc:picChg>
        <pc:picChg chg="add mod ord">
          <ac:chgData name="Florian Nuxoll" userId="c112223b0a12bea3" providerId="LiveId" clId="{3F481D77-BFBC-4CDF-859A-434CEB2486A8}" dt="2024-04-18T12:14:47.513" v="18" actId="26606"/>
          <ac:picMkLst>
            <pc:docMk/>
            <pc:sldMk cId="2480722378" sldId="1599"/>
            <ac:picMk id="6" creationId="{BAE6A66D-1C45-DD74-3020-8ED77DC4352B}"/>
          </ac:picMkLst>
        </pc:picChg>
        <pc:cxnChg chg="add">
          <ac:chgData name="Florian Nuxoll" userId="c112223b0a12bea3" providerId="LiveId" clId="{3F481D77-BFBC-4CDF-859A-434CEB2486A8}" dt="2024-04-18T12:14:47.513" v="18" actId="26606"/>
          <ac:cxnSpMkLst>
            <pc:docMk/>
            <pc:sldMk cId="2480722378" sldId="1599"/>
            <ac:cxnSpMk id="11" creationId="{DCD67800-37AC-4E14-89B0-F79DCB3FB86D}"/>
          </ac:cxnSpMkLst>
        </pc:cxnChg>
        <pc:cxnChg chg="add">
          <ac:chgData name="Florian Nuxoll" userId="c112223b0a12bea3" providerId="LiveId" clId="{3F481D77-BFBC-4CDF-859A-434CEB2486A8}" dt="2024-04-18T12:14:47.513" v="18" actId="26606"/>
          <ac:cxnSpMkLst>
            <pc:docMk/>
            <pc:sldMk cId="2480722378" sldId="1599"/>
            <ac:cxnSpMk id="13" creationId="{20F1788F-A5AE-4188-8274-F7F2E3833ECD}"/>
          </ac:cxnSpMkLst>
        </pc:cxnChg>
      </pc:sldChg>
      <pc:sldChg chg="addSp delSp modSp add mod setBg modAnim delDesignElem">
        <pc:chgData name="Florian Nuxoll" userId="c112223b0a12bea3" providerId="LiveId" clId="{3F481D77-BFBC-4CDF-859A-434CEB2486A8}" dt="2024-04-18T12:16:45.226" v="39" actId="1076"/>
        <pc:sldMkLst>
          <pc:docMk/>
          <pc:sldMk cId="1771858748" sldId="1600"/>
        </pc:sldMkLst>
        <pc:picChg chg="add mod">
          <ac:chgData name="Florian Nuxoll" userId="c112223b0a12bea3" providerId="LiveId" clId="{3F481D77-BFBC-4CDF-859A-434CEB2486A8}" dt="2024-04-18T12:16:45.226" v="39" actId="1076"/>
          <ac:picMkLst>
            <pc:docMk/>
            <pc:sldMk cId="1771858748" sldId="1600"/>
            <ac:picMk id="2" creationId="{9456F961-DDD3-4AA0-D1D8-32B6EE0459DE}"/>
          </ac:picMkLst>
        </pc:picChg>
        <pc:picChg chg="del">
          <ac:chgData name="Florian Nuxoll" userId="c112223b0a12bea3" providerId="LiveId" clId="{3F481D77-BFBC-4CDF-859A-434CEB2486A8}" dt="2024-04-18T12:16:36.030" v="33" actId="478"/>
          <ac:picMkLst>
            <pc:docMk/>
            <pc:sldMk cId="1771858748" sldId="1600"/>
            <ac:picMk id="3" creationId="{AA70BE16-0FA5-7219-E05C-38AD3A4D65D2}"/>
          </ac:picMkLst>
        </pc:picChg>
        <pc:picChg chg="add mod">
          <ac:chgData name="Florian Nuxoll" userId="c112223b0a12bea3" providerId="LiveId" clId="{3F481D77-BFBC-4CDF-859A-434CEB2486A8}" dt="2024-04-18T12:16:42.577" v="38" actId="1076"/>
          <ac:picMkLst>
            <pc:docMk/>
            <pc:sldMk cId="1771858748" sldId="1600"/>
            <ac:picMk id="4" creationId="{48452258-1866-BCB1-FF81-3A0697CA7EC4}"/>
          </ac:picMkLst>
        </pc:picChg>
        <pc:picChg chg="del">
          <ac:chgData name="Florian Nuxoll" userId="c112223b0a12bea3" providerId="LiveId" clId="{3F481D77-BFBC-4CDF-859A-434CEB2486A8}" dt="2024-04-18T12:16:36.843" v="34" actId="478"/>
          <ac:picMkLst>
            <pc:docMk/>
            <pc:sldMk cId="1771858748" sldId="1600"/>
            <ac:picMk id="5" creationId="{C37584AC-565F-B7D7-02D1-C21D7D607DB2}"/>
          </ac:picMkLst>
        </pc:picChg>
        <pc:picChg chg="del">
          <ac:chgData name="Florian Nuxoll" userId="c112223b0a12bea3" providerId="LiveId" clId="{3F481D77-BFBC-4CDF-859A-434CEB2486A8}" dt="2024-04-18T12:16:40.448" v="37" actId="478"/>
          <ac:picMkLst>
            <pc:docMk/>
            <pc:sldMk cId="1771858748" sldId="1600"/>
            <ac:picMk id="6" creationId="{BAE6A66D-1C45-DD74-3020-8ED77DC4352B}"/>
          </ac:picMkLst>
        </pc:picChg>
        <pc:cxnChg chg="del">
          <ac:chgData name="Florian Nuxoll" userId="c112223b0a12bea3" providerId="LiveId" clId="{3F481D77-BFBC-4CDF-859A-434CEB2486A8}" dt="2024-04-18T12:16:23.997" v="29"/>
          <ac:cxnSpMkLst>
            <pc:docMk/>
            <pc:sldMk cId="1771858748" sldId="1600"/>
            <ac:cxnSpMk id="11" creationId="{DCD67800-37AC-4E14-89B0-F79DCB3FB86D}"/>
          </ac:cxnSpMkLst>
        </pc:cxnChg>
        <pc:cxnChg chg="del">
          <ac:chgData name="Florian Nuxoll" userId="c112223b0a12bea3" providerId="LiveId" clId="{3F481D77-BFBC-4CDF-859A-434CEB2486A8}" dt="2024-04-18T12:16:23.997" v="29"/>
          <ac:cxnSpMkLst>
            <pc:docMk/>
            <pc:sldMk cId="1771858748" sldId="1600"/>
            <ac:cxnSpMk id="13" creationId="{20F1788F-A5AE-4188-8274-F7F2E3833ECD}"/>
          </ac:cxnSpMkLst>
        </pc:cxnChg>
      </pc:sldChg>
      <pc:sldChg chg="addSp modSp new mod ord">
        <pc:chgData name="Florian Nuxoll" userId="c112223b0a12bea3" providerId="LiveId" clId="{3F481D77-BFBC-4CDF-859A-434CEB2486A8}" dt="2024-04-18T12:42:15.645" v="74"/>
        <pc:sldMkLst>
          <pc:docMk/>
          <pc:sldMk cId="2904704120" sldId="1601"/>
        </pc:sldMkLst>
        <pc:spChg chg="add mod">
          <ac:chgData name="Florian Nuxoll" userId="c112223b0a12bea3" providerId="LiveId" clId="{3F481D77-BFBC-4CDF-859A-434CEB2486A8}" dt="2024-04-18T12:38:49.340" v="54" actId="1076"/>
          <ac:spMkLst>
            <pc:docMk/>
            <pc:sldMk cId="2904704120" sldId="1601"/>
            <ac:spMk id="3" creationId="{6AD85D37-553F-8EF5-8912-AA0E2F4A223D}"/>
          </ac:spMkLst>
        </pc:spChg>
      </pc:sldChg>
      <pc:sldChg chg="addSp delSp modSp new mod ord setBg modAnim">
        <pc:chgData name="Florian Nuxoll" userId="c112223b0a12bea3" providerId="LiveId" clId="{3F481D77-BFBC-4CDF-859A-434CEB2486A8}" dt="2024-04-18T12:47:06.530" v="308"/>
        <pc:sldMkLst>
          <pc:docMk/>
          <pc:sldMk cId="675875834" sldId="1602"/>
        </pc:sldMkLst>
        <pc:spChg chg="add del">
          <ac:chgData name="Florian Nuxoll" userId="c112223b0a12bea3" providerId="LiveId" clId="{3F481D77-BFBC-4CDF-859A-434CEB2486A8}" dt="2024-04-18T12:38:56.974" v="57" actId="478"/>
          <ac:spMkLst>
            <pc:docMk/>
            <pc:sldMk cId="675875834" sldId="1602"/>
            <ac:spMk id="3" creationId="{17AF47A9-0B35-CC70-FD6C-20F1ECB01FBC}"/>
          </ac:spMkLst>
        </pc:spChg>
        <pc:picChg chg="add mod ord">
          <ac:chgData name="Florian Nuxoll" userId="c112223b0a12bea3" providerId="LiveId" clId="{3F481D77-BFBC-4CDF-859A-434CEB2486A8}" dt="2024-04-18T12:39:15.315" v="64" actId="26606"/>
          <ac:picMkLst>
            <pc:docMk/>
            <pc:sldMk cId="675875834" sldId="1602"/>
            <ac:picMk id="5" creationId="{2033FBF8-0EF3-0F0E-0715-AF37A4A0BEF0}"/>
          </ac:picMkLst>
        </pc:picChg>
        <pc:picChg chg="add mod">
          <ac:chgData name="Florian Nuxoll" userId="c112223b0a12bea3" providerId="LiveId" clId="{3F481D77-BFBC-4CDF-859A-434CEB2486A8}" dt="2024-04-18T12:39:15.315" v="64" actId="26606"/>
          <ac:picMkLst>
            <pc:docMk/>
            <pc:sldMk cId="675875834" sldId="1602"/>
            <ac:picMk id="7" creationId="{0C5BDB50-C1BE-9DB7-FD01-6EA5C43BDD0A}"/>
          </ac:picMkLst>
        </pc:picChg>
      </pc:sldChg>
      <pc:sldChg chg="new del">
        <pc:chgData name="Florian Nuxoll" userId="c112223b0a12bea3" providerId="LiveId" clId="{3F481D77-BFBC-4CDF-859A-434CEB2486A8}" dt="2024-04-18T12:44:26.824" v="300" actId="47"/>
        <pc:sldMkLst>
          <pc:docMk/>
          <pc:sldMk cId="3887430518" sldId="1603"/>
        </pc:sldMkLst>
      </pc:sldChg>
      <pc:sldChg chg="modSp add mod ord modAnim">
        <pc:chgData name="Florian Nuxoll" userId="c112223b0a12bea3" providerId="LiveId" clId="{3F481D77-BFBC-4CDF-859A-434CEB2486A8}" dt="2024-04-18T12:47:59.465" v="311"/>
        <pc:sldMkLst>
          <pc:docMk/>
          <pc:sldMk cId="3691252114" sldId="1604"/>
        </pc:sldMkLst>
        <pc:spChg chg="mod">
          <ac:chgData name="Florian Nuxoll" userId="c112223b0a12bea3" providerId="LiveId" clId="{3F481D77-BFBC-4CDF-859A-434CEB2486A8}" dt="2024-04-18T12:44:09.707" v="299" actId="20577"/>
          <ac:spMkLst>
            <pc:docMk/>
            <pc:sldMk cId="3691252114" sldId="1604"/>
            <ac:spMk id="3" creationId="{6AD85D37-553F-8EF5-8912-AA0E2F4A223D}"/>
          </ac:spMkLst>
        </pc:spChg>
      </pc:sldChg>
      <pc:sldChg chg="add">
        <pc:chgData name="Florian Nuxoll" userId="c112223b0a12bea3" providerId="LiveId" clId="{3F481D77-BFBC-4CDF-859A-434CEB2486A8}" dt="2024-04-18T12:44:51.153" v="302"/>
        <pc:sldMkLst>
          <pc:docMk/>
          <pc:sldMk cId="2902511944" sldId="1605"/>
        </pc:sldMkLst>
      </pc:sldChg>
      <pc:sldChg chg="modSp add ord modAnim">
        <pc:chgData name="Florian Nuxoll" userId="c112223b0a12bea3" providerId="LiveId" clId="{3F481D77-BFBC-4CDF-859A-434CEB2486A8}" dt="2024-04-18T12:48:57.686" v="488"/>
        <pc:sldMkLst>
          <pc:docMk/>
          <pc:sldMk cId="3545187102" sldId="1606"/>
        </pc:sldMkLst>
        <pc:spChg chg="mod">
          <ac:chgData name="Florian Nuxoll" userId="c112223b0a12bea3" providerId="LiveId" clId="{3F481D77-BFBC-4CDF-859A-434CEB2486A8}" dt="2024-04-18T12:48:53.967" v="486" actId="20577"/>
          <ac:spMkLst>
            <pc:docMk/>
            <pc:sldMk cId="3545187102" sldId="1606"/>
            <ac:spMk id="3" creationId="{6AD85D37-553F-8EF5-8912-AA0E2F4A223D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3:12.9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 0,'-2'143,"6"159,0-274,14 49,-3-16,-10-34,34 182,-22-107,-8-54,6 86,-14 676,-4-387,3-413,0-11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4:05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1 124,'365'-19,"-164"5,1935-36,-1164 28,520 3,-976 21,2524-2,-3008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4:25.9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0 266,'618'20,"-239"-3,871-11,-701-8,2878 2,-2893-21,-48 0,60 23,241-4,-206-38,88-1,163 40,-398 3,-396-5,1-2,-1-1,0-2,38-13,-26 7,261-55,-275 61,0-2,41-17,-44 13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4:28.0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83,'361'-17,"-104"2,1448 4,-1038 13,423-2,-1041-2,83-15,32-3,338 18,-261 4,-208-2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4:47.3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1 198,'0'-1,"1"-1,-1 1,0-1,1 1,0 0,-1-1,1 1,0 0,0-1,0 1,0 0,0 0,0 0,0 0,0 0,0 0,0 0,0 0,1 0,-1 0,0 1,1-1,-1 1,1-1,-1 1,1-1,2 1,48-8,-47 7,710-40,-49 5,610-12,551 51,-951-5,-461-21,-321 15,-26 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4:49.6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0,'7890'0,"-7563"21,9 1,1303-24,-1591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3:16.3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1,'339'20,"16"1,486-23,-802 5,0 0,50 12,-47-6,71 4,362-13,-225-1,-215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3:22.4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1,'11761'0,"-11718"0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3:33.4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0 164,'0'-1,"0"0,1 0,-1 0,0-1,1 1,-1 0,0 0,1 0,-1 0,1 0,0 1,-1-1,1 0,0 0,-1 0,1 0,0 1,0-1,0 0,0 1,0-1,0 0,0 1,0 0,0-1,2 0,32-6,-32 6,245-12,-96 8,1024-31,5 37,-454 2,4394-3,-4982-4,-2-6,182-36,-218 33,0 4,175 8,-139 3,-80-2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3:43.5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43,'10205'0,"-10165"-2,0-2,47-10,-43 5,66-3,606 11,-343 3,-214-2,-124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3:47.7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84,'10081'0,"-10050"-2,0-2,-1 0,1-2,54-19,39-7,-75 25,1 3,93 5,-74 0,-34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3:50.2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42,'561'3,"640"-7,-742-15,96-2,4742 20,-2414 4,-2071-3,-743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3:52.0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1 188,'1058'-26,"-963"19,980-44,769 52,-749 1,-1077-2,0 0,0-1,0-1,-1-1,1 0,0-1,-1-1,22-9,-17 5,0 0,1 2,0 1,1 1,40-4,123 2,-133 7,200 2,125-3,-349 0,57-12,-50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4:14:03.2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1 120,'512'0,"3375"-25,-2001 9,-813 16,-1048 0,-1-1,1-1,0-2,-1 0,0-1,0-1,46-19,-1 1,-38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539C6-7294-4F52-8DE3-58C577E016B7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20C15-8080-4B13-9520-F53D77634B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33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140E2-867F-4126-A771-689B6920094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605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81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4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02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868FF0-58A9-44CD-8BF1-503AB6B40513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77600" y="6354422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550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E732EE-F57D-4048-BE9C-241B0152E9FA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77993" y="6371098"/>
            <a:ext cx="914007" cy="50357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74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5FF95E-9EE5-4386-924B-6D465C0C4FCF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79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314A79-96D4-4F15-AB43-5B582C61D17B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197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BAF675-A9BE-480B-9DEF-A8F689295875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934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242951-DA5B-43FE-864A-81BEF9E26898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47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576861-6F82-4450-B88F-EDFE23FB1EAE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99385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77C99E-0F6E-45C6-BA98-52C723431863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04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261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D4AE75FA-132F-4B9F-A02A-C596911DE18C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96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2111F5-DED7-473F-9DD2-AB40FE95AFA8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720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3A6981-092B-40C8-9E48-009FA825282A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535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159273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4" y="1494846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9886065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00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08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02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0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0618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63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1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43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BEE6CA1-A309-4BA5-B6EC-BDDF3D432941}" type="datetime1">
              <a:rPr lang="de-DE" noProof="0" smtClean="0"/>
              <a:t>18.04.2024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77993" y="6354422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19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.de/nachrichten/netzwelt/chatgpt-ki-besteht-bayerisches-abitur-mit-bravour,TfB3QBw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customXml" Target="../ink/ink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12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customXml" Target="../ink/ink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customXml" Target="../ink/ink10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customXml" Target="../ink/ink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customXml" Target="../ink/ink1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hyperlink" Target="https://youtu.be/LQxeutmnwrs" TargetMode="External"/><Relationship Id="rId4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hyperlink" Target="https://medienwelten.schul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.de/nachrichten/netzwelt/chatgpt-ki-besteht-bayerisches-abitur-mit-bravour,TfB3QBw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.de/nachrichten/netzwelt/chatgpt-ki-besteht-bayerisches-abitur-mit-bravour,TfB3QBw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.de/nachrichten/netzwelt/chatgpt-ki-besteht-bayerisches-abitur-mit-bravour,TfB3QBw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.de/nachrichten/netzwelt/chatgpt-ki-besteht-bayerisches-abitur-mit-bravour,TfB3QBw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.de/nachrichten/netzwelt/chatgpt-ki-besteht-bayerisches-abitur-mit-bravour,TfB3QBw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.de/nachrichten/netzwelt/chatgpt-ki-besteht-bayerisches-abitur-mit-bravour,TfB3QBw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.de/nachrichten/netzwelt/chatgpt-ki-besteht-bayerisches-abitur-mit-bravour,TfB3QBw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AE6A66D-1C45-DD74-3020-8ED77DC43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 bwMode="auto">
          <a:xfrm>
            <a:off x="484632" y="1667367"/>
            <a:ext cx="3517119" cy="35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Ein Bild, das Person, Kleidung, Im Haus, Computer enthält.&#10;&#10;Automatisch generierte Beschreibung">
            <a:extLst>
              <a:ext uri="{FF2B5EF4-FFF2-40B4-BE49-F238E27FC236}">
                <a16:creationId xmlns:a16="http://schemas.microsoft.com/office/drawing/2014/main" id="{AA70BE16-0FA5-7219-E05C-38AD3A4D6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23" y="1667366"/>
            <a:ext cx="3537345" cy="35373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Kleidung, Zeichnung, Darstellung, Bild enthält.&#10;&#10;Automatisch generierte Beschreibung">
            <a:extLst>
              <a:ext uri="{FF2B5EF4-FFF2-40B4-BE49-F238E27FC236}">
                <a16:creationId xmlns:a16="http://schemas.microsoft.com/office/drawing/2014/main" id="{C37584AC-565F-B7D7-02D1-C21D7D607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50" y="1667366"/>
            <a:ext cx="3517120" cy="351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2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524000" y="1557867"/>
          <a:ext cx="9617241" cy="299862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05747">
                  <a:extLst>
                    <a:ext uri="{9D8B030D-6E8A-4147-A177-3AD203B41FA5}">
                      <a16:colId xmlns:a16="http://schemas.microsoft.com/office/drawing/2014/main" val="1128343552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1939382963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2023869236"/>
                    </a:ext>
                  </a:extLst>
                </a:gridCol>
              </a:tblGrid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2022 (GPT 3.5)</a:t>
                      </a:r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2023 (GPT 4)</a:t>
                      </a:r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8662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1057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96491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Informatik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803457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21582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Geschichte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18645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2675467" y="5688169"/>
            <a:ext cx="1035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>
                <a:solidFill>
                  <a:prstClr val="black"/>
                </a:solidFill>
                <a:latin typeface="Gill Sans MT" panose="020B0502020104020203"/>
                <a:hlinkClick r:id="rId2"/>
              </a:rPr>
              <a:t>https://www.br.de/nachrichten/netzwelt/chatgpt-ki-besteht-bayerisches-abitur-mit-bravour,TfB3QBw</a:t>
            </a:r>
            <a:endParaRPr lang="de-DE">
              <a:solidFill>
                <a:prstClr val="black"/>
              </a:solidFill>
              <a:latin typeface="Gill Sans MT" panose="020B0502020104020203"/>
            </a:endParaRPr>
          </a:p>
          <a:p>
            <a:pPr defTabSz="914377"/>
            <a:endParaRPr lang="de-DE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99002" y="1032934"/>
            <a:ext cx="1872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2400" b="1">
                <a:solidFill>
                  <a:prstClr val="black"/>
                </a:solidFill>
                <a:latin typeface="Gill Sans MT" panose="020B0502020104020203"/>
              </a:rPr>
              <a:t>Januar 2023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043334" y="1032933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2400" b="1">
                <a:solidFill>
                  <a:prstClr val="black"/>
                </a:solidFill>
                <a:latin typeface="Gill Sans MT" panose="020B0502020104020203"/>
              </a:rPr>
              <a:t>Mai 2023</a:t>
            </a:r>
          </a:p>
        </p:txBody>
      </p:sp>
    </p:spTree>
    <p:extLst>
      <p:ext uri="{BB962C8B-B14F-4D97-AF65-F5344CB8AC3E}">
        <p14:creationId xmlns:p14="http://schemas.microsoft.com/office/powerpoint/2010/main" val="257790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AB24B75-E047-960D-C7B4-8E063E04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73" y="265789"/>
            <a:ext cx="10153584" cy="532430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FCC7C3A-47F0-B0CB-C585-CCBA2E55A147}"/>
              </a:ext>
            </a:extLst>
          </p:cNvPr>
          <p:cNvSpPr/>
          <p:nvPr/>
        </p:nvSpPr>
        <p:spPr>
          <a:xfrm>
            <a:off x="1282045" y="1480008"/>
            <a:ext cx="10152668" cy="412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3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7F3A093-7EC9-AE74-8090-067D6CEA2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46" y="265789"/>
            <a:ext cx="10175212" cy="38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24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B856503-1C11-B0CC-7BFE-8619AE77B3F7}"/>
              </a:ext>
            </a:extLst>
          </p:cNvPr>
          <p:cNvSpPr txBox="1"/>
          <p:nvPr/>
        </p:nvSpPr>
        <p:spPr>
          <a:xfrm>
            <a:off x="2018762" y="1479642"/>
            <a:ext cx="815447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3600" dirty="0"/>
              <a:t>„</a:t>
            </a:r>
            <a:r>
              <a:rPr lang="de-DE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Wer nichts weiß, muss alles glauben.“</a:t>
            </a:r>
          </a:p>
          <a:p>
            <a:pPr algn="ctr"/>
            <a:r>
              <a:rPr lang="de-DE" sz="1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Marie von Ebner-Eschenbach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282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C5B080F-7135-B08C-C5F5-9B065C194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72" y="435292"/>
            <a:ext cx="9231013" cy="5210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831D1D45-32D5-A4C6-1D31-87C0808A230F}"/>
                  </a:ext>
                </a:extLst>
              </p14:cNvPr>
              <p14:cNvContentPartPr/>
              <p14:nvPr/>
            </p14:nvContentPartPr>
            <p14:xfrm>
              <a:off x="1987137" y="3164326"/>
              <a:ext cx="46080" cy="85500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831D1D45-32D5-A4C6-1D31-87C0808A23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3497" y="3056326"/>
                <a:ext cx="153720" cy="10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F757D443-1192-5520-A197-FABBC7B84DC2}"/>
                  </a:ext>
                </a:extLst>
              </p14:cNvPr>
              <p14:cNvContentPartPr/>
              <p14:nvPr/>
            </p14:nvContentPartPr>
            <p14:xfrm>
              <a:off x="2118897" y="3076846"/>
              <a:ext cx="942480" cy="3024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F757D443-1192-5520-A197-FABBC7B84D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4897" y="2969206"/>
                <a:ext cx="1050120" cy="2458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hteck 1">
            <a:extLst>
              <a:ext uri="{FF2B5EF4-FFF2-40B4-BE49-F238E27FC236}">
                <a16:creationId xmlns:a16="http://schemas.microsoft.com/office/drawing/2014/main" id="{7DCB52FA-4C71-9D80-CA65-E28BE940CFB3}"/>
              </a:ext>
            </a:extLst>
          </p:cNvPr>
          <p:cNvSpPr/>
          <p:nvPr/>
        </p:nvSpPr>
        <p:spPr>
          <a:xfrm>
            <a:off x="1554480" y="1554480"/>
            <a:ext cx="9381744" cy="416966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35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C7B6CB-8F3A-5318-37D0-C0EC7C59B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88" y="232060"/>
            <a:ext cx="9307224" cy="5668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9E8AA89B-0078-693E-504A-90C0F58AB265}"/>
                  </a:ext>
                </a:extLst>
              </p14:cNvPr>
              <p14:cNvContentPartPr/>
              <p14:nvPr/>
            </p14:nvContentPartPr>
            <p14:xfrm>
              <a:off x="2032137" y="2554126"/>
              <a:ext cx="424980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9E8AA89B-0078-693E-504A-90C0F58AB2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8137" y="2446486"/>
                <a:ext cx="43574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1294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72B792-3EE4-B6FD-8F0C-9BEC8A22D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72" y="653143"/>
            <a:ext cx="10101055" cy="4841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685AE4DC-2718-6DED-C9F1-E46BFA0C4BC0}"/>
                  </a:ext>
                </a:extLst>
              </p14:cNvPr>
              <p14:cNvContentPartPr/>
              <p14:nvPr/>
            </p14:nvContentPartPr>
            <p14:xfrm>
              <a:off x="1625697" y="2582566"/>
              <a:ext cx="3575160" cy="594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685AE4DC-2718-6DED-C9F1-E46BFA0C4B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1697" y="2474566"/>
                <a:ext cx="3682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E253BFA8-4219-6D28-2788-8DCC81CDECEC}"/>
                  </a:ext>
                </a:extLst>
              </p14:cNvPr>
              <p14:cNvContentPartPr/>
              <p14:nvPr/>
            </p14:nvContentPartPr>
            <p14:xfrm>
              <a:off x="6269697" y="3235606"/>
              <a:ext cx="4251600" cy="154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E253BFA8-4219-6D28-2788-8DCC81CDEC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6057" y="3127966"/>
                <a:ext cx="43592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34B3C07E-24F5-D8E3-F5E9-4565F9192E9D}"/>
                  </a:ext>
                </a:extLst>
              </p14:cNvPr>
              <p14:cNvContentPartPr/>
              <p14:nvPr/>
            </p14:nvContentPartPr>
            <p14:xfrm>
              <a:off x="6313617" y="3438646"/>
              <a:ext cx="3873960" cy="302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34B3C07E-24F5-D8E3-F5E9-4565F9192E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59977" y="3330646"/>
                <a:ext cx="3981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B02E94FF-06E7-DC35-CE9E-397E855EB538}"/>
                  </a:ext>
                </a:extLst>
              </p14:cNvPr>
              <p14:cNvContentPartPr/>
              <p14:nvPr/>
            </p14:nvContentPartPr>
            <p14:xfrm>
              <a:off x="6328017" y="3801886"/>
              <a:ext cx="4261680" cy="162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B02E94FF-06E7-DC35-CE9E-397E855EB5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74017" y="3693886"/>
                <a:ext cx="43693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5C837D0C-38A4-C522-16EC-DD3805E82F29}"/>
                  </a:ext>
                </a:extLst>
              </p14:cNvPr>
              <p14:cNvContentPartPr/>
              <p14:nvPr/>
            </p14:nvContentPartPr>
            <p14:xfrm>
              <a:off x="6240537" y="3982246"/>
              <a:ext cx="2359800" cy="676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5C837D0C-38A4-C522-16EC-DD3805E82F2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86897" y="3874606"/>
                <a:ext cx="2467440" cy="28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714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939600-E0E7-F23A-C1CA-FA3D4EA9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184" y="275771"/>
            <a:ext cx="8311631" cy="5647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120F30EE-AFF9-12A1-6E05-70BAEE60DC05}"/>
                  </a:ext>
                </a:extLst>
              </p14:cNvPr>
              <p14:cNvContentPartPr/>
              <p14:nvPr/>
            </p14:nvContentPartPr>
            <p14:xfrm>
              <a:off x="6923097" y="2018086"/>
              <a:ext cx="2772360" cy="432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120F30EE-AFF9-12A1-6E05-70BAEE60DC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9457" y="1910086"/>
                <a:ext cx="288000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91653AF9-EE2E-A450-E631-17651C149681}"/>
                  </a:ext>
                </a:extLst>
              </p14:cNvPr>
              <p14:cNvContentPartPr/>
              <p14:nvPr/>
            </p14:nvContentPartPr>
            <p14:xfrm>
              <a:off x="2467017" y="2364766"/>
              <a:ext cx="3151800" cy="450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91653AF9-EE2E-A450-E631-17651C1496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13377" y="2256766"/>
                <a:ext cx="3259440" cy="2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59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EBA659-F564-495F-F3ED-A5B2EDBF3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30" y="537759"/>
            <a:ext cx="9059539" cy="57824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F0746C57-C7F4-AE06-1AE4-2D1FCAA88EA6}"/>
                  </a:ext>
                </a:extLst>
              </p14:cNvPr>
              <p14:cNvContentPartPr/>
              <p14:nvPr/>
            </p14:nvContentPartPr>
            <p14:xfrm>
              <a:off x="5312097" y="3184486"/>
              <a:ext cx="4271400" cy="1116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F0746C57-C7F4-AE06-1AE4-2D1FCAA88E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58097" y="3076486"/>
                <a:ext cx="437904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537B9239-B06A-F13F-DE54-047E1DAE59D1}"/>
                  </a:ext>
                </a:extLst>
              </p14:cNvPr>
              <p14:cNvContentPartPr/>
              <p14:nvPr/>
            </p14:nvContentPartPr>
            <p14:xfrm>
              <a:off x="2060577" y="3613246"/>
              <a:ext cx="1873080" cy="298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537B9239-B06A-F13F-DE54-047E1DAE59D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6937" y="3505606"/>
                <a:ext cx="1980720" cy="24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1575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87050F5-C485-324A-6DCA-4F25500D9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30" y="0"/>
            <a:ext cx="859073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4D8746DF-8BBC-5AC3-CCB5-AA1C7E367275}"/>
                  </a:ext>
                </a:extLst>
              </p14:cNvPr>
              <p14:cNvContentPartPr/>
              <p14:nvPr/>
            </p14:nvContentPartPr>
            <p14:xfrm>
              <a:off x="7953777" y="4399126"/>
              <a:ext cx="2169360" cy="7164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4D8746DF-8BBC-5AC3-CCB5-AA1C7E3672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00137" y="4291486"/>
                <a:ext cx="22770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326CCA41-7C2A-B62F-E8F1-ECB4C8DFDEBE}"/>
                  </a:ext>
                </a:extLst>
              </p14:cNvPr>
              <p14:cNvContentPartPr/>
              <p14:nvPr/>
            </p14:nvContentPartPr>
            <p14:xfrm>
              <a:off x="2351457" y="4774966"/>
              <a:ext cx="3686760" cy="1584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326CCA41-7C2A-B62F-E8F1-ECB4C8DFDE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7457" y="4666966"/>
                <a:ext cx="3794400" cy="23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384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ld">
            <a:extLst>
              <a:ext uri="{FF2B5EF4-FFF2-40B4-BE49-F238E27FC236}">
                <a16:creationId xmlns:a16="http://schemas.microsoft.com/office/drawing/2014/main" id="{9456F961-DDD3-4AA0-D1D8-32B6EE04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8332" y="1667366"/>
            <a:ext cx="3532891" cy="35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8452258-1866-BCB1-FF81-3A0697CA7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 bwMode="auto">
          <a:xfrm>
            <a:off x="6967979" y="1667366"/>
            <a:ext cx="3517119" cy="35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5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Im Haus, Kleidung, Person, Computer enthält.&#10;&#10;Automatisch generierte Beschreibung">
            <a:extLst>
              <a:ext uri="{FF2B5EF4-FFF2-40B4-BE49-F238E27FC236}">
                <a16:creationId xmlns:a16="http://schemas.microsoft.com/office/drawing/2014/main" id="{0C5BDB50-C1BE-9DB7-FD01-6EA5C43BD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9" y="643468"/>
            <a:ext cx="4834408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Ein Bild, das Person, Im Haus, Kleidung, Mann enthält.&#10;&#10;Automatisch generierte Beschreibung">
            <a:extLst>
              <a:ext uri="{FF2B5EF4-FFF2-40B4-BE49-F238E27FC236}">
                <a16:creationId xmlns:a16="http://schemas.microsoft.com/office/drawing/2014/main" id="{2033FBF8-0EF3-0F0E-0715-AF37A4A0B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91" y="643468"/>
            <a:ext cx="4834408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87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AD85D37-553F-8EF5-8912-AA0E2F4A223D}"/>
              </a:ext>
            </a:extLst>
          </p:cNvPr>
          <p:cNvSpPr txBox="1"/>
          <p:nvPr/>
        </p:nvSpPr>
        <p:spPr>
          <a:xfrm>
            <a:off x="647700" y="2407334"/>
            <a:ext cx="117475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dirty="0"/>
              <a:t>„Wenn ich etwas abgenommen bekomme </a:t>
            </a:r>
          </a:p>
          <a:p>
            <a:r>
              <a:rPr lang="de-DE" sz="4400" dirty="0"/>
              <a:t>und selber nie machen musste, lerne ich es nie.“</a:t>
            </a:r>
          </a:p>
        </p:txBody>
      </p:sp>
    </p:spTree>
    <p:extLst>
      <p:ext uri="{BB962C8B-B14F-4D97-AF65-F5344CB8AC3E}">
        <p14:creationId xmlns:p14="http://schemas.microsoft.com/office/powerpoint/2010/main" val="2904704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AD85D37-553F-8EF5-8912-AA0E2F4A223D}"/>
              </a:ext>
            </a:extLst>
          </p:cNvPr>
          <p:cNvSpPr txBox="1"/>
          <p:nvPr/>
        </p:nvSpPr>
        <p:spPr>
          <a:xfrm>
            <a:off x="222250" y="1213534"/>
            <a:ext cx="117475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dirty="0"/>
              <a:t>Wir müssen in jedem Fach überlegen, welche Kompetenzen …</a:t>
            </a:r>
          </a:p>
          <a:p>
            <a:endParaRPr lang="de-DE" sz="4400" dirty="0"/>
          </a:p>
          <a:p>
            <a:r>
              <a:rPr lang="de-DE" sz="4400" dirty="0"/>
              <a:t>wichtiger werden.</a:t>
            </a:r>
          </a:p>
          <a:p>
            <a:r>
              <a:rPr lang="de-DE" sz="4400" dirty="0"/>
              <a:t>weniger wichtig werden.</a:t>
            </a:r>
          </a:p>
          <a:p>
            <a:r>
              <a:rPr lang="de-DE" sz="4400" dirty="0"/>
              <a:t>gleich wichtig bleiben.</a:t>
            </a:r>
          </a:p>
          <a:p>
            <a:endParaRPr lang="de-DE" sz="4400" dirty="0"/>
          </a:p>
          <a:p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5451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AD85D37-553F-8EF5-8912-AA0E2F4A223D}"/>
              </a:ext>
            </a:extLst>
          </p:cNvPr>
          <p:cNvSpPr txBox="1"/>
          <p:nvPr/>
        </p:nvSpPr>
        <p:spPr>
          <a:xfrm>
            <a:off x="222250" y="1213534"/>
            <a:ext cx="117475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dirty="0"/>
              <a:t>Wir müssen in jedem Fach überlegen:</a:t>
            </a:r>
          </a:p>
          <a:p>
            <a:endParaRPr lang="de-DE" sz="4400" dirty="0"/>
          </a:p>
          <a:p>
            <a:r>
              <a:rPr lang="de-DE" sz="4400" dirty="0"/>
              <a:t>Wann nutze ich KI?</a:t>
            </a:r>
          </a:p>
          <a:p>
            <a:r>
              <a:rPr lang="de-DE" sz="4400" dirty="0"/>
              <a:t>Wofür nutze ich KI?</a:t>
            </a:r>
          </a:p>
          <a:p>
            <a:r>
              <a:rPr lang="de-DE" sz="4400" dirty="0"/>
              <a:t>Wann muss KI bewusst nicht genutzt werden?</a:t>
            </a:r>
          </a:p>
          <a:p>
            <a:endParaRPr lang="de-DE" sz="4400" dirty="0"/>
          </a:p>
          <a:p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69125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D8433-0492-86D1-7D9A-6CDB71EC6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60AFEA-27F6-03DB-6044-99FD2A3C5434}"/>
              </a:ext>
            </a:extLst>
          </p:cNvPr>
          <p:cNvSpPr txBox="1"/>
          <p:nvPr/>
        </p:nvSpPr>
        <p:spPr>
          <a:xfrm>
            <a:off x="1915511" y="5608041"/>
            <a:ext cx="6101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hlinkClick r:id="rId5"/>
              </a:rPr>
              <a:t>https://youtu.be/LQxeutmnwrs</a:t>
            </a:r>
            <a:endParaRPr lang="de-DE" sz="2400" dirty="0"/>
          </a:p>
          <a:p>
            <a:endParaRPr lang="de-DE" sz="2400" dirty="0"/>
          </a:p>
        </p:txBody>
      </p:sp>
      <p:pic>
        <p:nvPicPr>
          <p:cNvPr id="2" name="EU- avatar">
            <a:hlinkClick r:id="" action="ppaction://media"/>
            <a:extLst>
              <a:ext uri="{FF2B5EF4-FFF2-40B4-BE49-F238E27FC236}">
                <a16:creationId xmlns:a16="http://schemas.microsoft.com/office/drawing/2014/main" id="{8670E7A4-273C-C598-1389-74F86E099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5511" y="388186"/>
            <a:ext cx="8843552" cy="49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3614E39-25D5-C548-2B23-6BA986083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793" y="3456287"/>
            <a:ext cx="1569660" cy="15696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BD89AF7-E427-58AD-6830-49C9457EE0D5}"/>
              </a:ext>
            </a:extLst>
          </p:cNvPr>
          <p:cNvSpPr txBox="1"/>
          <p:nvPr/>
        </p:nvSpPr>
        <p:spPr>
          <a:xfrm flipH="1">
            <a:off x="1785666" y="3863378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err="1"/>
              <a:t>podcasts.schule</a:t>
            </a:r>
            <a:endParaRPr lang="de-DE" sz="36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3110818-C53B-0B0A-DBD4-3C5262699CCC}"/>
              </a:ext>
            </a:extLst>
          </p:cNvPr>
          <p:cNvSpPr txBox="1"/>
          <p:nvPr/>
        </p:nvSpPr>
        <p:spPr>
          <a:xfrm>
            <a:off x="1785667" y="1424962"/>
            <a:ext cx="78682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>
                <a:hlinkClick r:id="rId3"/>
              </a:rPr>
              <a:t>florian.nuxoll@gmx.net</a:t>
            </a:r>
            <a:endParaRPr lang="de-DE" sz="3600"/>
          </a:p>
          <a:p>
            <a:endParaRPr lang="de-DE" sz="3600"/>
          </a:p>
          <a:p>
            <a:r>
              <a:rPr lang="de-DE" sz="36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http://medienwelten.schule</a:t>
            </a:r>
            <a:endParaRPr lang="de-DE" sz="3600"/>
          </a:p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746" y="2313419"/>
            <a:ext cx="1813246" cy="271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51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524000" y="1557867"/>
          <a:ext cx="9617241" cy="299862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05747">
                  <a:extLst>
                    <a:ext uri="{9D8B030D-6E8A-4147-A177-3AD203B41FA5}">
                      <a16:colId xmlns:a16="http://schemas.microsoft.com/office/drawing/2014/main" val="1128343552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1939382963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2023869236"/>
                    </a:ext>
                  </a:extLst>
                </a:gridCol>
              </a:tblGrid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2022 (GPT 3.5)</a:t>
                      </a:r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8662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1057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96491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Informatik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803457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21582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Geschichte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18645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2675467" y="5688169"/>
            <a:ext cx="1035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>
                <a:solidFill>
                  <a:prstClr val="black"/>
                </a:solidFill>
                <a:latin typeface="Gill Sans MT" panose="020B0502020104020203"/>
                <a:hlinkClick r:id="rId2"/>
              </a:rPr>
              <a:t>https://www.br.de/nachrichten/netzwelt/chatgpt-ki-besteht-bayerisches-abitur-mit-bravour,TfB3QBw</a:t>
            </a:r>
            <a:endParaRPr lang="de-DE">
              <a:solidFill>
                <a:prstClr val="black"/>
              </a:solidFill>
              <a:latin typeface="Gill Sans MT" panose="020B0502020104020203"/>
            </a:endParaRPr>
          </a:p>
          <a:p>
            <a:pPr defTabSz="914377"/>
            <a:endParaRPr lang="de-DE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94183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524000" y="1557867"/>
          <a:ext cx="9617241" cy="299862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05747">
                  <a:extLst>
                    <a:ext uri="{9D8B030D-6E8A-4147-A177-3AD203B41FA5}">
                      <a16:colId xmlns:a16="http://schemas.microsoft.com/office/drawing/2014/main" val="1128343552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1939382963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2023869236"/>
                    </a:ext>
                  </a:extLst>
                </a:gridCol>
              </a:tblGrid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2022 (GPT 3.5)</a:t>
                      </a:r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8662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1057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96491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Informatik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803457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21582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Geschichte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18645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2675467" y="5688169"/>
            <a:ext cx="1035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>
                <a:solidFill>
                  <a:prstClr val="black"/>
                </a:solidFill>
                <a:latin typeface="Gill Sans MT" panose="020B0502020104020203"/>
                <a:hlinkClick r:id="rId2"/>
              </a:rPr>
              <a:t>https://www.br.de/nachrichten/netzwelt/chatgpt-ki-besteht-bayerisches-abitur-mit-bravour,TfB3QBw</a:t>
            </a:r>
            <a:endParaRPr lang="de-DE">
              <a:solidFill>
                <a:prstClr val="black"/>
              </a:solidFill>
              <a:latin typeface="Gill Sans MT" panose="020B0502020104020203"/>
            </a:endParaRPr>
          </a:p>
          <a:p>
            <a:pPr defTabSz="914377"/>
            <a:endParaRPr lang="de-DE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55179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524000" y="1557867"/>
          <a:ext cx="9617241" cy="299862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05747">
                  <a:extLst>
                    <a:ext uri="{9D8B030D-6E8A-4147-A177-3AD203B41FA5}">
                      <a16:colId xmlns:a16="http://schemas.microsoft.com/office/drawing/2014/main" val="1128343552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1939382963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2023869236"/>
                    </a:ext>
                  </a:extLst>
                </a:gridCol>
              </a:tblGrid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2022 (GPT 3.5)</a:t>
                      </a:r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8662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1057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96491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Informatik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803457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21582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Geschichte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18645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2675467" y="5688169"/>
            <a:ext cx="1035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>
                <a:solidFill>
                  <a:prstClr val="black"/>
                </a:solidFill>
                <a:latin typeface="Gill Sans MT" panose="020B0502020104020203"/>
                <a:hlinkClick r:id="rId2"/>
              </a:rPr>
              <a:t>https://www.br.de/nachrichten/netzwelt/chatgpt-ki-besteht-bayerisches-abitur-mit-bravour,TfB3QBw</a:t>
            </a:r>
            <a:endParaRPr lang="de-DE">
              <a:solidFill>
                <a:prstClr val="black"/>
              </a:solidFill>
              <a:latin typeface="Gill Sans MT" panose="020B0502020104020203"/>
            </a:endParaRPr>
          </a:p>
          <a:p>
            <a:pPr defTabSz="914377"/>
            <a:endParaRPr lang="de-DE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17467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524000" y="1557867"/>
          <a:ext cx="9617241" cy="299862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05747">
                  <a:extLst>
                    <a:ext uri="{9D8B030D-6E8A-4147-A177-3AD203B41FA5}">
                      <a16:colId xmlns:a16="http://schemas.microsoft.com/office/drawing/2014/main" val="1128343552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1939382963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2023869236"/>
                    </a:ext>
                  </a:extLst>
                </a:gridCol>
              </a:tblGrid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2022 (GPT 3.5)</a:t>
                      </a:r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8662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1057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96491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Informatik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803457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21582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Geschichte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18645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2675467" y="5688169"/>
            <a:ext cx="1035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>
                <a:solidFill>
                  <a:prstClr val="black"/>
                </a:solidFill>
                <a:latin typeface="Gill Sans MT" panose="020B0502020104020203"/>
                <a:hlinkClick r:id="rId2"/>
              </a:rPr>
              <a:t>https://www.br.de/nachrichten/netzwelt/chatgpt-ki-besteht-bayerisches-abitur-mit-bravour,TfB3QBw</a:t>
            </a:r>
            <a:endParaRPr lang="de-DE">
              <a:solidFill>
                <a:prstClr val="black"/>
              </a:solidFill>
              <a:latin typeface="Gill Sans MT" panose="020B0502020104020203"/>
            </a:endParaRPr>
          </a:p>
          <a:p>
            <a:pPr defTabSz="914377"/>
            <a:endParaRPr lang="de-DE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36388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524000" y="1557867"/>
          <a:ext cx="9617241" cy="299862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05747">
                  <a:extLst>
                    <a:ext uri="{9D8B030D-6E8A-4147-A177-3AD203B41FA5}">
                      <a16:colId xmlns:a16="http://schemas.microsoft.com/office/drawing/2014/main" val="1128343552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1939382963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2023869236"/>
                    </a:ext>
                  </a:extLst>
                </a:gridCol>
              </a:tblGrid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2022 (GPT 3.5)</a:t>
                      </a:r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8662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1057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96491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Informatik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803457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21582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Geschichte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18645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2675467" y="5688169"/>
            <a:ext cx="1035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>
                <a:solidFill>
                  <a:prstClr val="black"/>
                </a:solidFill>
                <a:latin typeface="Gill Sans MT" panose="020B0502020104020203"/>
                <a:hlinkClick r:id="rId2"/>
              </a:rPr>
              <a:t>https://www.br.de/nachrichten/netzwelt/chatgpt-ki-besteht-bayerisches-abitur-mit-bravour,TfB3QBw</a:t>
            </a:r>
            <a:endParaRPr lang="de-DE">
              <a:solidFill>
                <a:prstClr val="black"/>
              </a:solidFill>
              <a:latin typeface="Gill Sans MT" panose="020B0502020104020203"/>
            </a:endParaRPr>
          </a:p>
          <a:p>
            <a:pPr defTabSz="914377"/>
            <a:endParaRPr lang="de-DE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157972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524000" y="1557867"/>
          <a:ext cx="9617241" cy="299862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05747">
                  <a:extLst>
                    <a:ext uri="{9D8B030D-6E8A-4147-A177-3AD203B41FA5}">
                      <a16:colId xmlns:a16="http://schemas.microsoft.com/office/drawing/2014/main" val="1128343552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1939382963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2023869236"/>
                    </a:ext>
                  </a:extLst>
                </a:gridCol>
              </a:tblGrid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2022 (GPT 3.5)</a:t>
                      </a:r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8662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1057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96491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Informatik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803457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21582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Geschichte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18645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2675467" y="5688169"/>
            <a:ext cx="1035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>
                <a:solidFill>
                  <a:prstClr val="black"/>
                </a:solidFill>
                <a:latin typeface="Gill Sans MT" panose="020B0502020104020203"/>
                <a:hlinkClick r:id="rId2"/>
              </a:rPr>
              <a:t>https://www.br.de/nachrichten/netzwelt/chatgpt-ki-besteht-bayerisches-abitur-mit-bravour,TfB3QBw</a:t>
            </a:r>
            <a:endParaRPr lang="de-DE">
              <a:solidFill>
                <a:prstClr val="black"/>
              </a:solidFill>
              <a:latin typeface="Gill Sans MT" panose="020B0502020104020203"/>
            </a:endParaRPr>
          </a:p>
          <a:p>
            <a:pPr defTabSz="914377"/>
            <a:endParaRPr lang="de-DE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99002" y="1032934"/>
            <a:ext cx="1872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2400" b="1">
                <a:solidFill>
                  <a:prstClr val="black"/>
                </a:solidFill>
                <a:latin typeface="Gill Sans MT" panose="020B0502020104020203"/>
              </a:rPr>
              <a:t>Januar 2023</a:t>
            </a:r>
          </a:p>
        </p:txBody>
      </p:sp>
    </p:spTree>
    <p:extLst>
      <p:ext uri="{BB962C8B-B14F-4D97-AF65-F5344CB8AC3E}">
        <p14:creationId xmlns:p14="http://schemas.microsoft.com/office/powerpoint/2010/main" val="1889171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524000" y="1557867"/>
          <a:ext cx="9617241" cy="299862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05747">
                  <a:extLst>
                    <a:ext uri="{9D8B030D-6E8A-4147-A177-3AD203B41FA5}">
                      <a16:colId xmlns:a16="http://schemas.microsoft.com/office/drawing/2014/main" val="1128343552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1939382963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2023869236"/>
                    </a:ext>
                  </a:extLst>
                </a:gridCol>
              </a:tblGrid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2022 (GPT 3.5)</a:t>
                      </a:r>
                      <a:endParaRPr lang="de-DE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/>
                        <a:t>Abi</a:t>
                      </a:r>
                      <a:r>
                        <a:rPr lang="de-DE" sz="1300" baseline="0"/>
                        <a:t> 2023 (GPT 4)</a:t>
                      </a:r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8662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1057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96491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Informatik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803457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21582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sz="1300"/>
                        <a:t>Geschichte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18645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2675467" y="5688169"/>
            <a:ext cx="1035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>
                <a:solidFill>
                  <a:prstClr val="black"/>
                </a:solidFill>
                <a:latin typeface="Gill Sans MT" panose="020B0502020104020203"/>
                <a:hlinkClick r:id="rId2"/>
              </a:rPr>
              <a:t>https://www.br.de/nachrichten/netzwelt/chatgpt-ki-besteht-bayerisches-abitur-mit-bravour,TfB3QBw</a:t>
            </a:r>
            <a:endParaRPr lang="de-DE">
              <a:solidFill>
                <a:prstClr val="black"/>
              </a:solidFill>
              <a:latin typeface="Gill Sans MT" panose="020B0502020104020203"/>
            </a:endParaRPr>
          </a:p>
          <a:p>
            <a:pPr defTabSz="914377"/>
            <a:endParaRPr lang="de-DE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99002" y="1032934"/>
            <a:ext cx="1872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2400" b="1">
                <a:solidFill>
                  <a:prstClr val="black"/>
                </a:solidFill>
                <a:latin typeface="Gill Sans MT" panose="020B0502020104020203"/>
              </a:rPr>
              <a:t>Januar 2023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043334" y="1032933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2400" b="1">
                <a:solidFill>
                  <a:prstClr val="black"/>
                </a:solidFill>
                <a:latin typeface="Gill Sans MT" panose="020B0502020104020203"/>
              </a:rPr>
              <a:t>Mai 2023</a:t>
            </a:r>
          </a:p>
        </p:txBody>
      </p:sp>
    </p:spTree>
    <p:extLst>
      <p:ext uri="{BB962C8B-B14F-4D97-AF65-F5344CB8AC3E}">
        <p14:creationId xmlns:p14="http://schemas.microsoft.com/office/powerpoint/2010/main" val="2816376041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</Words>
  <Application>Microsoft Office PowerPoint</Application>
  <PresentationFormat>Breitbild</PresentationFormat>
  <Paragraphs>122</Paragraphs>
  <Slides>25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Arial</vt:lpstr>
      <vt:lpstr>bs Thomas Sans 1</vt:lpstr>
      <vt:lpstr>Calibri</vt:lpstr>
      <vt:lpstr>Gill Sans MT</vt:lpstr>
      <vt:lpstr>Galerie</vt:lpstr>
      <vt:lpstr>1_Galerie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</dc:title>
  <dc:creator>Florian Nuxoll</dc:creator>
  <cp:lastModifiedBy>Florian Nuxoll</cp:lastModifiedBy>
  <cp:revision>7</cp:revision>
  <dcterms:created xsi:type="dcterms:W3CDTF">2023-10-03T18:02:59Z</dcterms:created>
  <dcterms:modified xsi:type="dcterms:W3CDTF">2024-04-18T17:51:37Z</dcterms:modified>
</cp:coreProperties>
</file>