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2" r:id="rId5"/>
    <p:sldMasterId id="2147483686" r:id="rId6"/>
    <p:sldMasterId id="2147483697" r:id="rId7"/>
  </p:sldMasterIdLst>
  <p:notesMasterIdLst>
    <p:notesMasterId r:id="rId78"/>
  </p:notesMasterIdLst>
  <p:sldIdLst>
    <p:sldId id="1007" r:id="rId8"/>
    <p:sldId id="1040" r:id="rId9"/>
    <p:sldId id="1398" r:id="rId10"/>
    <p:sldId id="1296" r:id="rId11"/>
    <p:sldId id="1297" r:id="rId12"/>
    <p:sldId id="1205" r:id="rId13"/>
    <p:sldId id="1206" r:id="rId14"/>
    <p:sldId id="1195" r:id="rId15"/>
    <p:sldId id="1209" r:id="rId16"/>
    <p:sldId id="1210" r:id="rId17"/>
    <p:sldId id="1211" r:id="rId18"/>
    <p:sldId id="1212" r:id="rId19"/>
    <p:sldId id="1213" r:id="rId20"/>
    <p:sldId id="1214" r:id="rId21"/>
    <p:sldId id="1216" r:id="rId22"/>
    <p:sldId id="1192" r:id="rId23"/>
    <p:sldId id="1190" r:id="rId24"/>
    <p:sldId id="1191" r:id="rId25"/>
    <p:sldId id="1298" r:id="rId26"/>
    <p:sldId id="1387" r:id="rId27"/>
    <p:sldId id="1041" r:id="rId28"/>
    <p:sldId id="1008" r:id="rId29"/>
    <p:sldId id="718" r:id="rId30"/>
    <p:sldId id="719" r:id="rId31"/>
    <p:sldId id="474" r:id="rId32"/>
    <p:sldId id="476" r:id="rId33"/>
    <p:sldId id="720" r:id="rId34"/>
    <p:sldId id="475" r:id="rId35"/>
    <p:sldId id="721" r:id="rId36"/>
    <p:sldId id="722" r:id="rId37"/>
    <p:sldId id="723" r:id="rId38"/>
    <p:sldId id="293" r:id="rId39"/>
    <p:sldId id="294" r:id="rId40"/>
    <p:sldId id="724" r:id="rId41"/>
    <p:sldId id="725" r:id="rId42"/>
    <p:sldId id="297" r:id="rId43"/>
    <p:sldId id="726" r:id="rId44"/>
    <p:sldId id="727" r:id="rId45"/>
    <p:sldId id="728" r:id="rId46"/>
    <p:sldId id="730" r:id="rId47"/>
    <p:sldId id="731" r:id="rId48"/>
    <p:sldId id="732" r:id="rId49"/>
    <p:sldId id="415" r:id="rId50"/>
    <p:sldId id="1389" r:id="rId51"/>
    <p:sldId id="427" r:id="rId52"/>
    <p:sldId id="340" r:id="rId53"/>
    <p:sldId id="386" r:id="rId54"/>
    <p:sldId id="1039" r:id="rId55"/>
    <p:sldId id="1038" r:id="rId56"/>
    <p:sldId id="388" r:id="rId57"/>
    <p:sldId id="798" r:id="rId58"/>
    <p:sldId id="387" r:id="rId59"/>
    <p:sldId id="393" r:id="rId60"/>
    <p:sldId id="389" r:id="rId61"/>
    <p:sldId id="392" r:id="rId62"/>
    <p:sldId id="1011" r:id="rId63"/>
    <p:sldId id="1020" r:id="rId64"/>
    <p:sldId id="1017" r:id="rId65"/>
    <p:sldId id="1019" r:id="rId66"/>
    <p:sldId id="1021" r:id="rId67"/>
    <p:sldId id="1023" r:id="rId68"/>
    <p:sldId id="1024" r:id="rId69"/>
    <p:sldId id="1025" r:id="rId70"/>
    <p:sldId id="1394" r:id="rId71"/>
    <p:sldId id="1395" r:id="rId72"/>
    <p:sldId id="1396" r:id="rId73"/>
    <p:sldId id="1397" r:id="rId74"/>
    <p:sldId id="320" r:id="rId75"/>
    <p:sldId id="321" r:id="rId76"/>
    <p:sldId id="1000" r:id="rId7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568A990-62BA-45F0-AC5A-D9066C0164F8}">
          <p14:sldIdLst>
            <p14:sldId id="1007"/>
            <p14:sldId id="1040"/>
            <p14:sldId id="1398"/>
            <p14:sldId id="1296"/>
            <p14:sldId id="1297"/>
            <p14:sldId id="1205"/>
            <p14:sldId id="1206"/>
            <p14:sldId id="1195"/>
            <p14:sldId id="1209"/>
            <p14:sldId id="1210"/>
            <p14:sldId id="1211"/>
            <p14:sldId id="1212"/>
            <p14:sldId id="1213"/>
            <p14:sldId id="1214"/>
            <p14:sldId id="1216"/>
            <p14:sldId id="1192"/>
            <p14:sldId id="1190"/>
            <p14:sldId id="1191"/>
            <p14:sldId id="1298"/>
            <p14:sldId id="1387"/>
            <p14:sldId id="1041"/>
            <p14:sldId id="1008"/>
            <p14:sldId id="718"/>
            <p14:sldId id="719"/>
            <p14:sldId id="474"/>
            <p14:sldId id="476"/>
            <p14:sldId id="720"/>
            <p14:sldId id="475"/>
            <p14:sldId id="721"/>
            <p14:sldId id="722"/>
            <p14:sldId id="723"/>
            <p14:sldId id="293"/>
            <p14:sldId id="294"/>
            <p14:sldId id="724"/>
            <p14:sldId id="725"/>
            <p14:sldId id="297"/>
            <p14:sldId id="726"/>
            <p14:sldId id="727"/>
            <p14:sldId id="728"/>
            <p14:sldId id="730"/>
            <p14:sldId id="731"/>
            <p14:sldId id="732"/>
            <p14:sldId id="415"/>
            <p14:sldId id="1389"/>
            <p14:sldId id="427"/>
            <p14:sldId id="340"/>
            <p14:sldId id="386"/>
            <p14:sldId id="1039"/>
            <p14:sldId id="1038"/>
            <p14:sldId id="388"/>
            <p14:sldId id="798"/>
            <p14:sldId id="387"/>
            <p14:sldId id="393"/>
            <p14:sldId id="389"/>
            <p14:sldId id="392"/>
            <p14:sldId id="1011"/>
            <p14:sldId id="1020"/>
            <p14:sldId id="1017"/>
            <p14:sldId id="1019"/>
            <p14:sldId id="1021"/>
            <p14:sldId id="1023"/>
            <p14:sldId id="1024"/>
            <p14:sldId id="1025"/>
            <p14:sldId id="1394"/>
            <p14:sldId id="1395"/>
            <p14:sldId id="1396"/>
            <p14:sldId id="1397"/>
            <p14:sldId id="320"/>
            <p14:sldId id="321"/>
            <p14:sldId id="1000"/>
          </p14:sldIdLst>
        </p14:section>
        <p14:section name="Zusammenfassungsabschnitt" id="{E63852FC-79C9-4E84-B1D0-DE986ADA0512}">
          <p14:sldIdLst/>
        </p14:section>
        <p14:section name=" Was ist künstliche Intelligenz?" id="{2D806AD6-54CB-4990-A30A-46CF996FF8B6}">
          <p14:sldIdLst/>
        </p14:section>
        <p14:section name=" generative Sprachmodelle" id="{208EC9E6-422A-47A9-BA68-8CE5644057DE}">
          <p14:sldIdLst/>
        </p14:section>
        <p14:section name="Intelligente Tutorsystems" id="{F64185E1-2C2B-4C8A-B909-607D6F1EEDB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0C0998-BAC4-DDBF-8DBE-EC72F242091E}" name="Walt Detmar Meurers" initials="" userId="S::nnsme01@cloud.uni-tuebingen.de::d336cad3-b334-46cb-b729-626f4156b6c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lorian Nuxoll" initials="FN" lastIdx="2" clrIdx="0">
    <p:extLst>
      <p:ext uri="{19B8F6BF-5375-455C-9EA6-DF929625EA0E}">
        <p15:presenceInfo xmlns:p15="http://schemas.microsoft.com/office/powerpoint/2012/main" userId="c112223b0a12bea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86E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0" d="100"/>
          <a:sy n="50" d="100"/>
        </p:scale>
        <p:origin x="2874" y="12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microsoft.com/office/2016/11/relationships/changesInfo" Target="changesInfos/changesInfo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commentAuthors" Target="commentAuthors.xml"/><Relationship Id="rId5" Type="http://schemas.openxmlformats.org/officeDocument/2006/relationships/slideMaster" Target="slideMasters/slideMaster2.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presProps" Target="pres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61" Type="http://schemas.openxmlformats.org/officeDocument/2006/relationships/slide" Target="slides/slide54.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ian Nuxoll" userId="c112223b0a12bea3" providerId="LiveId" clId="{E60978E7-54B0-4D5D-BF4B-23CBC9AC8489}"/>
    <pc:docChg chg="custSel delSld modSld modSection">
      <pc:chgData name="Florian Nuxoll" userId="c112223b0a12bea3" providerId="LiveId" clId="{E60978E7-54B0-4D5D-BF4B-23CBC9AC8489}" dt="2023-11-18T09:55:02.061" v="2" actId="47"/>
      <pc:docMkLst>
        <pc:docMk/>
      </pc:docMkLst>
      <pc:sldChg chg="delSp mod delAnim">
        <pc:chgData name="Florian Nuxoll" userId="c112223b0a12bea3" providerId="LiveId" clId="{E60978E7-54B0-4D5D-BF4B-23CBC9AC8489}" dt="2023-11-18T09:54:46.124" v="1" actId="478"/>
        <pc:sldMkLst>
          <pc:docMk/>
          <pc:sldMk cId="3051536015" sldId="1041"/>
        </pc:sldMkLst>
        <pc:picChg chg="del">
          <ac:chgData name="Florian Nuxoll" userId="c112223b0a12bea3" providerId="LiveId" clId="{E60978E7-54B0-4D5D-BF4B-23CBC9AC8489}" dt="2023-11-18T09:54:46.124" v="1" actId="478"/>
          <ac:picMkLst>
            <pc:docMk/>
            <pc:sldMk cId="3051536015" sldId="1041"/>
            <ac:picMk id="3" creationId="{244E53F4-C3BD-6862-AA6E-C4D785870606}"/>
          </ac:picMkLst>
        </pc:picChg>
      </pc:sldChg>
      <pc:sldChg chg="delSp mod delAnim">
        <pc:chgData name="Florian Nuxoll" userId="c112223b0a12bea3" providerId="LiveId" clId="{E60978E7-54B0-4D5D-BF4B-23CBC9AC8489}" dt="2023-11-18T09:54:43.838" v="0" actId="478"/>
        <pc:sldMkLst>
          <pc:docMk/>
          <pc:sldMk cId="2415827461" sldId="1298"/>
        </pc:sldMkLst>
        <pc:picChg chg="del">
          <ac:chgData name="Florian Nuxoll" userId="c112223b0a12bea3" providerId="LiveId" clId="{E60978E7-54B0-4D5D-BF4B-23CBC9AC8489}" dt="2023-11-18T09:54:43.838" v="0" actId="478"/>
          <ac:picMkLst>
            <pc:docMk/>
            <pc:sldMk cId="2415827461" sldId="1298"/>
            <ac:picMk id="4" creationId="{82917D79-0CCF-BEC0-44F1-105828437BEB}"/>
          </ac:picMkLst>
        </pc:picChg>
      </pc:sldChg>
      <pc:sldChg chg="del">
        <pc:chgData name="Florian Nuxoll" userId="c112223b0a12bea3" providerId="LiveId" clId="{E60978E7-54B0-4D5D-BF4B-23CBC9AC8489}" dt="2023-11-18T09:55:02.061" v="2" actId="47"/>
        <pc:sldMkLst>
          <pc:docMk/>
          <pc:sldMk cId="60942004" sldId="1388"/>
        </pc:sldMkLst>
      </pc:sldChg>
      <pc:sldChg chg="del">
        <pc:chgData name="Florian Nuxoll" userId="c112223b0a12bea3" providerId="LiveId" clId="{E60978E7-54B0-4D5D-BF4B-23CBC9AC8489}" dt="2023-11-18T09:55:02.061" v="2" actId="47"/>
        <pc:sldMkLst>
          <pc:docMk/>
          <pc:sldMk cId="3797609811" sldId="1390"/>
        </pc:sldMkLst>
      </pc:sldChg>
      <pc:sldChg chg="del">
        <pc:chgData name="Florian Nuxoll" userId="c112223b0a12bea3" providerId="LiveId" clId="{E60978E7-54B0-4D5D-BF4B-23CBC9AC8489}" dt="2023-11-18T09:55:02.061" v="2" actId="47"/>
        <pc:sldMkLst>
          <pc:docMk/>
          <pc:sldMk cId="3691265385" sldId="1391"/>
        </pc:sldMkLst>
      </pc:sldChg>
      <pc:sldChg chg="del">
        <pc:chgData name="Florian Nuxoll" userId="c112223b0a12bea3" providerId="LiveId" clId="{E60978E7-54B0-4D5D-BF4B-23CBC9AC8489}" dt="2023-11-18T09:55:02.061" v="2" actId="47"/>
        <pc:sldMkLst>
          <pc:docMk/>
          <pc:sldMk cId="2645124597" sldId="1392"/>
        </pc:sldMkLst>
      </pc:sldChg>
      <pc:sldChg chg="del">
        <pc:chgData name="Florian Nuxoll" userId="c112223b0a12bea3" providerId="LiveId" clId="{E60978E7-54B0-4D5D-BF4B-23CBC9AC8489}" dt="2023-11-18T09:55:02.061" v="2" actId="47"/>
        <pc:sldMkLst>
          <pc:docMk/>
          <pc:sldMk cId="3283044590" sldId="13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71E6F-A5CF-4274-96D2-18D3810289CD}" type="datetimeFigureOut">
              <a:rPr lang="de-DE" smtClean="0"/>
              <a:t>17.11.2023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B979E7-40D4-45D9-A97D-D1E76657B844}" type="slidenum">
              <a:rPr lang="de-DE" smtClean="0"/>
              <a:t>‹Nr.›</a:t>
            </a:fld>
            <a:endParaRPr lang="de-DE"/>
          </a:p>
        </p:txBody>
      </p:sp>
    </p:spTree>
    <p:extLst>
      <p:ext uri="{BB962C8B-B14F-4D97-AF65-F5344CB8AC3E}">
        <p14:creationId xmlns:p14="http://schemas.microsoft.com/office/powerpoint/2010/main" val="1151869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551980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511716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511716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511716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511716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EE2CBB3-1755-49E4-8B50-FCC2B99F2D53}" type="slidenum">
              <a:rPr lang="de-DE" smtClean="0"/>
              <a:t>70</a:t>
            </a:fld>
            <a:endParaRPr lang="de-DE"/>
          </a:p>
        </p:txBody>
      </p:sp>
    </p:spTree>
    <p:extLst>
      <p:ext uri="{BB962C8B-B14F-4D97-AF65-F5344CB8AC3E}">
        <p14:creationId xmlns:p14="http://schemas.microsoft.com/office/powerpoint/2010/main" val="1491313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551980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511716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511716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091645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511716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412894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511716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511716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417779" y="802298"/>
            <a:ext cx="8637073" cy="2541431"/>
          </a:xfrm>
        </p:spPr>
        <p:txBody>
          <a:bodyPr bIns="0" rtlCol="0" anchor="b">
            <a:normAutofit/>
          </a:bodyPr>
          <a:lstStyle>
            <a:lvl1pPr algn="l">
              <a:defRPr sz="6600"/>
            </a:lvl1pPr>
          </a:lstStyle>
          <a:p>
            <a:pPr rtl="0"/>
            <a:r>
              <a:rPr lang="de-DE" noProof="0"/>
              <a:t>Titelmasterformat durch Klicken bearbeiten</a:t>
            </a:r>
          </a:p>
        </p:txBody>
      </p:sp>
      <p:sp>
        <p:nvSpPr>
          <p:cNvPr id="3" name="Untertitel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4" name="Datumsplatzhalter 3"/>
          <p:cNvSpPr>
            <a:spLocks noGrp="1"/>
          </p:cNvSpPr>
          <p:nvPr>
            <p:ph type="dt" sz="half" idx="10"/>
          </p:nvPr>
        </p:nvSpPr>
        <p:spPr/>
        <p:txBody>
          <a:bodyPr rtlCol="0"/>
          <a:lstStyle/>
          <a:p>
            <a:pPr rtl="0"/>
            <a:fld id="{83868FF0-58A9-44CD-8BF1-503AB6B40513}" type="datetime1">
              <a:rPr lang="de-DE" noProof="0" smtClean="0"/>
              <a:t>17.11.2023</a:t>
            </a:fld>
            <a:endParaRPr lang="de-DE" noProof="0"/>
          </a:p>
        </p:txBody>
      </p:sp>
      <p:sp>
        <p:nvSpPr>
          <p:cNvPr id="5" name="Fußzeilenplatzhalter 4"/>
          <p:cNvSpPr>
            <a:spLocks noGrp="1"/>
          </p:cNvSpPr>
          <p:nvPr>
            <p:ph type="ftr" sz="quarter" idx="11"/>
          </p:nvPr>
        </p:nvSpPr>
        <p:spPr>
          <a:xfrm>
            <a:off x="2416500" y="329307"/>
            <a:ext cx="4973915" cy="309201"/>
          </a:xfrm>
        </p:spPr>
        <p:txBody>
          <a:bodyPr rtlCol="0"/>
          <a:lstStyle/>
          <a:p>
            <a:pPr rtl="0"/>
            <a:endParaRPr lang="de-DE" noProof="0"/>
          </a:p>
        </p:txBody>
      </p:sp>
      <p:sp>
        <p:nvSpPr>
          <p:cNvPr id="6" name="Foliennummernplatzhalter 5"/>
          <p:cNvSpPr>
            <a:spLocks noGrp="1"/>
          </p:cNvSpPr>
          <p:nvPr>
            <p:ph type="sldNum" sz="quarter" idx="12"/>
          </p:nvPr>
        </p:nvSpPr>
        <p:spPr>
          <a:xfrm>
            <a:off x="11277600" y="6354422"/>
            <a:ext cx="914400" cy="503578"/>
          </a:xfrm>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7058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Vertikaler Textplatzhalter 2"/>
          <p:cNvSpPr>
            <a:spLocks noGrp="1"/>
          </p:cNvSpPr>
          <p:nvPr>
            <p:ph type="body" orient="vert" idx="1" hasCustomPrompt="1"/>
          </p:nvPr>
        </p:nvSpPr>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FF2111F5-DED7-473F-9DD2-AB40FE95AFA8}" type="datetime1">
              <a:rPr lang="de-DE" noProof="0" smtClean="0"/>
              <a:t>17.11.2023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6" name="Gerader Verbinde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7609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9439111" y="798973"/>
            <a:ext cx="1615742" cy="4659889"/>
          </a:xfrm>
        </p:spPr>
        <p:txBody>
          <a:bodyPr vert="eaVert" rtlCol="0"/>
          <a:lstStyle>
            <a:lvl1pPr algn="l">
              <a:defRPr/>
            </a:lvl1pPr>
          </a:lstStyle>
          <a:p>
            <a:pPr rtl="0"/>
            <a:r>
              <a:rPr lang="de-DE" noProof="0"/>
              <a:t>Titelmasterformat durch Klicken bearbeiten</a:t>
            </a:r>
          </a:p>
        </p:txBody>
      </p:sp>
      <p:sp>
        <p:nvSpPr>
          <p:cNvPr id="3" name="Vertikaler Textplatzhalter 2"/>
          <p:cNvSpPr>
            <a:spLocks noGrp="1"/>
          </p:cNvSpPr>
          <p:nvPr>
            <p:ph type="body" orient="vert" idx="1" hasCustomPrompt="1"/>
          </p:nvPr>
        </p:nvSpPr>
        <p:spPr>
          <a:xfrm>
            <a:off x="1444672" y="798973"/>
            <a:ext cx="7828830" cy="4659889"/>
          </a:xfrm>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EF3A6981-092B-40C8-9E48-009FA825282A}" type="datetime1">
              <a:rPr lang="de-DE" noProof="0" smtClean="0"/>
              <a:t>17.11.2023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63002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de-DE"/>
              <a:t>Mastertitelformat bearbeiten</a:t>
            </a:r>
            <a:endParaRPr lang="en-US"/>
          </a:p>
        </p:txBody>
      </p:sp>
      <p:sp>
        <p:nvSpPr>
          <p:cNvPr id="3" name="Subtitle 2"/>
          <p:cNvSpPr>
            <a:spLocks noGrp="1"/>
          </p:cNvSpPr>
          <p:nvPr>
            <p:ph type="subTitle" idx="1"/>
          </p:nvPr>
        </p:nvSpPr>
        <p:spPr>
          <a:xfrm>
            <a:off x="2695195" y="4352545"/>
            <a:ext cx="6801612" cy="1239895"/>
          </a:xfrm>
          <a:noFill/>
        </p:spPr>
        <p:txBody>
          <a:bodyPr>
            <a:normAutofit/>
          </a:bodyPr>
          <a:lstStyle>
            <a:lvl1pPr marL="0" indent="0" algn="ctr">
              <a:buNone/>
              <a:defRPr sz="2000">
                <a:solidFill>
                  <a:schemeClr val="tx1">
                    <a:lumMod val="75000"/>
                    <a:lumOff val="2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Master-Untertitelformat bearbeiten</a:t>
            </a:r>
            <a:endParaRPr lang="en-US"/>
          </a:p>
        </p:txBody>
      </p:sp>
      <p:sp>
        <p:nvSpPr>
          <p:cNvPr id="7" name="Date Placeholder 6"/>
          <p:cNvSpPr>
            <a:spLocks noGrp="1"/>
          </p:cNvSpPr>
          <p:nvPr>
            <p:ph type="dt" sz="half" idx="10"/>
          </p:nvPr>
        </p:nvSpPr>
        <p:spPr/>
        <p:txBody>
          <a:bodyPr/>
          <a:lstStyle/>
          <a:p>
            <a:fld id="{1160EA64-D806-43AC-9DF2-F8C432F32B4C}" type="datetimeFigureOut">
              <a:rPr lang="en-US" dirty="0"/>
              <a:t>11/17/2023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‹Nr.›</a:t>
            </a:fld>
            <a:endParaRPr lang="en-US"/>
          </a:p>
        </p:txBody>
      </p:sp>
    </p:spTree>
    <p:extLst>
      <p:ext uri="{BB962C8B-B14F-4D97-AF65-F5344CB8AC3E}">
        <p14:creationId xmlns:p14="http://schemas.microsoft.com/office/powerpoint/2010/main" val="236191738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2231136" y="87399"/>
            <a:ext cx="7729728" cy="1188720"/>
          </a:xfrm>
        </p:spPr>
        <p:txBody>
          <a:bodyPr/>
          <a:lstStyle/>
          <a:p>
            <a:r>
              <a:rPr lang="de-DE"/>
              <a:t>Mastertitelformat bearbeiten</a:t>
            </a:r>
            <a:endParaRPr lang="en-US"/>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e Placeholder 6"/>
          <p:cNvSpPr>
            <a:spLocks noGrp="1"/>
          </p:cNvSpPr>
          <p:nvPr>
            <p:ph type="dt" sz="half" idx="10"/>
          </p:nvPr>
        </p:nvSpPr>
        <p:spPr/>
        <p:txBody>
          <a:bodyPr/>
          <a:lstStyle/>
          <a:p>
            <a:fld id="{F070A7B3-6521-4DCA-87E5-044747A908C1}" type="datetimeFigureOut">
              <a:rPr lang="en-US" dirty="0"/>
              <a:t>11/17/2023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‹Nr.›</a:t>
            </a:fld>
            <a:endParaRPr lang="en-US"/>
          </a:p>
        </p:txBody>
      </p:sp>
    </p:spTree>
    <p:extLst>
      <p:ext uri="{BB962C8B-B14F-4D97-AF65-F5344CB8AC3E}">
        <p14:creationId xmlns:p14="http://schemas.microsoft.com/office/powerpoint/2010/main" val="1943615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de-DE"/>
              <a:t>Mastertitelformat bearbeiten</a:t>
            </a:r>
            <a:endParaRPr lang="en-US"/>
          </a:p>
        </p:txBody>
      </p:sp>
      <p:sp>
        <p:nvSpPr>
          <p:cNvPr id="3" name="Text Placeholder 2"/>
          <p:cNvSpPr>
            <a:spLocks noGrp="1"/>
          </p:cNvSpPr>
          <p:nvPr>
            <p:ph type="body" idx="1"/>
          </p:nvPr>
        </p:nvSpPr>
        <p:spPr>
          <a:xfrm>
            <a:off x="2695195" y="4352465"/>
            <a:ext cx="6801612" cy="1265083"/>
          </a:xfrm>
        </p:spPr>
        <p:txBody>
          <a:bodyPr anchor="t" anchorCtr="1">
            <a:normAutofit/>
          </a:bodyPr>
          <a:lstStyle>
            <a:lvl1pPr marL="0" indent="0">
              <a:buNone/>
              <a:defRPr sz="20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a:t>Mastertextformat bearbeiten</a:t>
            </a:r>
          </a:p>
        </p:txBody>
      </p:sp>
      <p:sp>
        <p:nvSpPr>
          <p:cNvPr id="7" name="Date Placeholder 6"/>
          <p:cNvSpPr>
            <a:spLocks noGrp="1"/>
          </p:cNvSpPr>
          <p:nvPr>
            <p:ph type="dt" sz="half" idx="10"/>
          </p:nvPr>
        </p:nvSpPr>
        <p:spPr/>
        <p:txBody>
          <a:bodyPr/>
          <a:lstStyle/>
          <a:p>
            <a:fld id="{1160EA64-D806-43AC-9DF2-F8C432F32B4C}" type="datetimeFigureOut">
              <a:rPr lang="en-US" dirty="0"/>
              <a:t>11/17/2023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‹Nr.›</a:t>
            </a:fld>
            <a:endParaRPr lang="en-US"/>
          </a:p>
        </p:txBody>
      </p:sp>
    </p:spTree>
    <p:extLst>
      <p:ext uri="{BB962C8B-B14F-4D97-AF65-F5344CB8AC3E}">
        <p14:creationId xmlns:p14="http://schemas.microsoft.com/office/powerpoint/2010/main" val="210094005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sz="half" idx="1"/>
          </p:nvPr>
        </p:nvSpPr>
        <p:spPr>
          <a:xfrm>
            <a:off x="1581912" y="2638045"/>
            <a:ext cx="4271771" cy="31019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p:cNvSpPr>
            <a:spLocks noGrp="1"/>
          </p:cNvSpPr>
          <p:nvPr>
            <p:ph sz="half" idx="2"/>
          </p:nvPr>
        </p:nvSpPr>
        <p:spPr>
          <a:xfrm>
            <a:off x="6338317" y="2638045"/>
            <a:ext cx="4270247" cy="31019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8" name="Date Placeholder 7"/>
          <p:cNvSpPr>
            <a:spLocks noGrp="1"/>
          </p:cNvSpPr>
          <p:nvPr>
            <p:ph type="dt" sz="half" idx="10"/>
          </p:nvPr>
        </p:nvSpPr>
        <p:spPr/>
        <p:txBody>
          <a:bodyPr/>
          <a:lstStyle/>
          <a:p>
            <a:fld id="{AB134690-1557-4C89-A502-4959FE7FAD70}" type="datetimeFigureOut">
              <a:rPr lang="en-US" dirty="0"/>
              <a:t>11/17/2023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‹Nr.›</a:t>
            </a:fld>
            <a:endParaRPr lang="en-US"/>
          </a:p>
        </p:txBody>
      </p:sp>
    </p:spTree>
    <p:extLst>
      <p:ext uri="{BB962C8B-B14F-4D97-AF65-F5344CB8AC3E}">
        <p14:creationId xmlns:p14="http://schemas.microsoft.com/office/powerpoint/2010/main" val="1708134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4"/>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189" indent="0">
              <a:buNone/>
              <a:defRPr sz="19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Mastertextformat bearbeiten</a:t>
            </a:r>
          </a:p>
        </p:txBody>
      </p:sp>
      <p:sp>
        <p:nvSpPr>
          <p:cNvPr id="4" name="Content Placeholder 3"/>
          <p:cNvSpPr>
            <a:spLocks noGrp="1"/>
          </p:cNvSpPr>
          <p:nvPr>
            <p:ph sz="half" idx="2"/>
          </p:nvPr>
        </p:nvSpPr>
        <p:spPr>
          <a:xfrm>
            <a:off x="1583436" y="3143251"/>
            <a:ext cx="4270248" cy="259677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Content Placeholder 5"/>
          <p:cNvSpPr>
            <a:spLocks noGrp="1"/>
          </p:cNvSpPr>
          <p:nvPr>
            <p:ph sz="quarter" idx="4"/>
          </p:nvPr>
        </p:nvSpPr>
        <p:spPr>
          <a:xfrm>
            <a:off x="6338317" y="3143251"/>
            <a:ext cx="4253484" cy="2596776"/>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1" name="Text Placeholder 4"/>
          <p:cNvSpPr>
            <a:spLocks noGrp="1"/>
          </p:cNvSpPr>
          <p:nvPr>
            <p:ph type="body" sz="quarter" idx="13"/>
          </p:nvPr>
        </p:nvSpPr>
        <p:spPr>
          <a:xfrm>
            <a:off x="6338316" y="2313434"/>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189" indent="0">
              <a:buNone/>
              <a:defRPr sz="19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Mastertextformat bearbeiten</a:t>
            </a:r>
          </a:p>
        </p:txBody>
      </p:sp>
      <p:sp>
        <p:nvSpPr>
          <p:cNvPr id="7" name="Date Placeholder 6"/>
          <p:cNvSpPr>
            <a:spLocks noGrp="1"/>
          </p:cNvSpPr>
          <p:nvPr>
            <p:ph type="dt" sz="half" idx="10"/>
          </p:nvPr>
        </p:nvSpPr>
        <p:spPr/>
        <p:txBody>
          <a:bodyPr/>
          <a:lstStyle/>
          <a:p>
            <a:fld id="{4F7D4976-E339-4826-83B7-FBD03F55ECF8}" type="datetimeFigureOut">
              <a:rPr lang="en-US" dirty="0"/>
              <a:t>11/17/2023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t>‹Nr.›</a:t>
            </a:fld>
            <a:endParaRPr lang="en-US"/>
          </a:p>
        </p:txBody>
      </p:sp>
      <p:sp>
        <p:nvSpPr>
          <p:cNvPr id="10" name="Title 9"/>
          <p:cNvSpPr>
            <a:spLocks noGrp="1"/>
          </p:cNvSpPr>
          <p:nvPr>
            <p:ph type="title"/>
          </p:nvPr>
        </p:nvSpPr>
        <p:spPr/>
        <p:txBody>
          <a:bodyPr/>
          <a:lstStyle/>
          <a:p>
            <a:r>
              <a:rPr lang="de-DE"/>
              <a:t>Mastertitelformat bearbeiten</a:t>
            </a:r>
            <a:endParaRPr lang="en-US"/>
          </a:p>
        </p:txBody>
      </p:sp>
    </p:spTree>
    <p:extLst>
      <p:ext uri="{BB962C8B-B14F-4D97-AF65-F5344CB8AC3E}">
        <p14:creationId xmlns:p14="http://schemas.microsoft.com/office/powerpoint/2010/main" val="560431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Date Placeholder 2"/>
          <p:cNvSpPr>
            <a:spLocks noGrp="1"/>
          </p:cNvSpPr>
          <p:nvPr>
            <p:ph type="dt" sz="half" idx="10"/>
          </p:nvPr>
        </p:nvSpPr>
        <p:spPr/>
        <p:txBody>
          <a:bodyPr/>
          <a:lstStyle/>
          <a:p>
            <a:fld id="{E1037C31-9E7A-4F99-8774-A0E530DE1A42}" type="datetimeFigureOut">
              <a:rPr lang="en-US" dirty="0"/>
              <a:t>11/17/2023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dirty="0"/>
              <a:t>‹Nr.›</a:t>
            </a:fld>
            <a:endParaRPr lang="en-US"/>
          </a:p>
        </p:txBody>
      </p:sp>
    </p:spTree>
    <p:extLst>
      <p:ext uri="{BB962C8B-B14F-4D97-AF65-F5344CB8AC3E}">
        <p14:creationId xmlns:p14="http://schemas.microsoft.com/office/powerpoint/2010/main" val="2186695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dirty="0"/>
              <a:t>‹Nr.›</a:t>
            </a:fld>
            <a:endParaRPr lang="en-US"/>
          </a:p>
        </p:txBody>
      </p:sp>
    </p:spTree>
    <p:extLst>
      <p:ext uri="{BB962C8B-B14F-4D97-AF65-F5344CB8AC3E}">
        <p14:creationId xmlns:p14="http://schemas.microsoft.com/office/powerpoint/2010/main" val="2267351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9"/>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de-DE"/>
              <a:t>Mastertitelformat bearbeiten</a:t>
            </a:r>
            <a:endParaRPr lang="en-US"/>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p:cNvSpPr>
            <a:spLocks noGrp="1"/>
          </p:cNvSpPr>
          <p:nvPr>
            <p:ph type="body" sz="half" idx="2"/>
          </p:nvPr>
        </p:nvSpPr>
        <p:spPr>
          <a:xfrm>
            <a:off x="1115568" y="3549919"/>
            <a:ext cx="3794760" cy="2194036"/>
          </a:xfrm>
        </p:spPr>
        <p:txBody>
          <a:bodyPr anchor="t" anchorCtr="1">
            <a:normAutofit/>
          </a:bodyPr>
          <a:lstStyle>
            <a:lvl1pPr marL="0" indent="0" algn="ctr">
              <a:buNone/>
              <a:defRPr sz="1500">
                <a:solidFill>
                  <a:srgbClr val="FFFFFF"/>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a:t>Mastertextformat bearbeiten</a:t>
            </a:r>
          </a:p>
        </p:txBody>
      </p:sp>
      <p:sp>
        <p:nvSpPr>
          <p:cNvPr id="9" name="Date Placeholder 8"/>
          <p:cNvSpPr>
            <a:spLocks noGrp="1"/>
          </p:cNvSpPr>
          <p:nvPr>
            <p:ph type="dt" sz="half" idx="10"/>
          </p:nvPr>
        </p:nvSpPr>
        <p:spPr/>
        <p:txBody>
          <a:bodyPr/>
          <a:lstStyle/>
          <a:p>
            <a:fld id="{D1BE4249-C0D0-4B06-8692-E8BB871AF643}" type="datetimeFigureOut">
              <a:rPr lang="en-US" dirty="0"/>
              <a:t>11/17/2023</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A7A6979-0714-4377-B894-6BE4C2D6E202}" type="slidenum">
              <a:rPr lang="en-US" dirty="0"/>
              <a:t>‹Nr.›</a:t>
            </a:fld>
            <a:endParaRPr lang="en-US"/>
          </a:p>
        </p:txBody>
      </p:sp>
    </p:spTree>
    <p:extLst>
      <p:ext uri="{BB962C8B-B14F-4D97-AF65-F5344CB8AC3E}">
        <p14:creationId xmlns:p14="http://schemas.microsoft.com/office/powerpoint/2010/main" val="884294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idx="1" hasCustomPrompt="1"/>
          </p:nvPr>
        </p:nvSpPr>
        <p:spPr/>
        <p:txBody>
          <a:bodyPr rtlCol="0" anchor="t"/>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3EE732EE-F57D-4048-BE9C-241B0152E9FA}" type="datetime1">
              <a:rPr lang="de-DE" noProof="0" smtClean="0"/>
              <a:t>17.11.2023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a:xfrm>
            <a:off x="11277993" y="6371098"/>
            <a:ext cx="914007" cy="503578"/>
          </a:xfrm>
        </p:spPr>
        <p:txBody>
          <a:bodyPr rtlCol="0"/>
          <a:lstStyle>
            <a:lvl1pPr>
              <a:defRPr>
                <a:solidFill>
                  <a:schemeClr val="bg1"/>
                </a:solidFill>
              </a:defRPr>
            </a:lvl1pPr>
          </a:lstStyle>
          <a:p>
            <a:fld id="{6D22F896-40B5-4ADD-8801-0D06FADFA095}" type="slidenum">
              <a:rPr lang="de-DE" smtClean="0"/>
              <a:pPr/>
              <a:t>‹Nr.›</a:t>
            </a:fld>
            <a:endParaRPr lang="de-DE"/>
          </a:p>
        </p:txBody>
      </p:sp>
      <p:cxnSp>
        <p:nvCxnSpPr>
          <p:cNvPr id="33" name="Gerader Verbinde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13542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18" name="Rectangle 17"/>
          <p:cNvSpPr/>
          <p:nvPr/>
        </p:nvSpPr>
        <p:spPr>
          <a:xfrm>
            <a:off x="2"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9"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de-DE"/>
              <a:t>Mastertitelformat bearbeiten</a:t>
            </a:r>
            <a:endParaRPr lang="en-US"/>
          </a:p>
        </p:txBody>
      </p:sp>
      <p:sp>
        <p:nvSpPr>
          <p:cNvPr id="3" name="Picture Placeholder 2"/>
          <p:cNvSpPr>
            <a:spLocks noGrp="1" noChangeAspect="1"/>
          </p:cNvSpPr>
          <p:nvPr>
            <p:ph type="pic" idx="1"/>
          </p:nvPr>
        </p:nvSpPr>
        <p:spPr>
          <a:xfrm>
            <a:off x="6096001"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de-DE"/>
              <a:t>Bild durch Klicken auf Symbol hinzufügen</a:t>
            </a:r>
            <a:endParaRPr lang="en-US"/>
          </a:p>
        </p:txBody>
      </p:sp>
      <p:sp>
        <p:nvSpPr>
          <p:cNvPr id="4" name="Text Placeholder 3"/>
          <p:cNvSpPr>
            <a:spLocks noGrp="1"/>
          </p:cNvSpPr>
          <p:nvPr>
            <p:ph type="body" sz="half" idx="2"/>
          </p:nvPr>
        </p:nvSpPr>
        <p:spPr>
          <a:xfrm>
            <a:off x="1115568" y="3549919"/>
            <a:ext cx="3794760" cy="2194037"/>
          </a:xfrm>
        </p:spPr>
        <p:txBody>
          <a:bodyPr anchor="t" anchorCtr="1">
            <a:normAutofit/>
          </a:bodyPr>
          <a:lstStyle>
            <a:lvl1pPr marL="0" indent="0" algn="ctr">
              <a:buNone/>
              <a:defRPr sz="1500">
                <a:solidFill>
                  <a:srgbClr val="FFFFFF"/>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a:t>Mastertextformat bearbeiten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11/17/2023</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‹Nr.›</a:t>
            </a:fld>
            <a:endParaRPr lang="en-US"/>
          </a:p>
        </p:txBody>
      </p:sp>
    </p:spTree>
    <p:extLst>
      <p:ext uri="{BB962C8B-B14F-4D97-AF65-F5344CB8AC3E}">
        <p14:creationId xmlns:p14="http://schemas.microsoft.com/office/powerpoint/2010/main" val="3194159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E9F9C37B-1D36-470B-8223-D6C91242EC14}" type="datetimeFigureOut">
              <a:rPr lang="en-US" dirty="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‹Nr.›</a:t>
            </a:fld>
            <a:endParaRPr lang="en-US"/>
          </a:p>
        </p:txBody>
      </p:sp>
    </p:spTree>
    <p:extLst>
      <p:ext uri="{BB962C8B-B14F-4D97-AF65-F5344CB8AC3E}">
        <p14:creationId xmlns:p14="http://schemas.microsoft.com/office/powerpoint/2010/main" val="2002386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de-DE"/>
              <a:t>Mastertitelformat bearbeiten</a:t>
            </a:r>
            <a:endParaRPr lang="en-US"/>
          </a:p>
        </p:txBody>
      </p:sp>
      <p:sp>
        <p:nvSpPr>
          <p:cNvPr id="3" name="Vertical Text Placeholder 2"/>
          <p:cNvSpPr>
            <a:spLocks noGrp="1"/>
          </p:cNvSpPr>
          <p:nvPr>
            <p:ph type="body" orient="vert" idx="1"/>
          </p:nvPr>
        </p:nvSpPr>
        <p:spPr>
          <a:xfrm>
            <a:off x="2231137" y="937260"/>
            <a:ext cx="6198489" cy="498348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67C6F52A-A82B-47A2-A83A-8C4C91F2D59F}" type="datetimeFigureOut">
              <a:rPr lang="en-US" dirty="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‹Nr.›</a:t>
            </a:fld>
            <a:endParaRPr lang="en-US"/>
          </a:p>
        </p:txBody>
      </p:sp>
    </p:spTree>
    <p:extLst>
      <p:ext uri="{BB962C8B-B14F-4D97-AF65-F5344CB8AC3E}">
        <p14:creationId xmlns:p14="http://schemas.microsoft.com/office/powerpoint/2010/main" val="2874691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Unterkapitel Text ganzseitig">
    <p:spTree>
      <p:nvGrpSpPr>
        <p:cNvPr id="1" name=""/>
        <p:cNvGrpSpPr/>
        <p:nvPr/>
      </p:nvGrpSpPr>
      <p:grpSpPr>
        <a:xfrm>
          <a:off x="0" y="0"/>
          <a:ext cx="0" cy="0"/>
          <a:chOff x="0" y="0"/>
          <a:chExt cx="0" cy="0"/>
        </a:xfrm>
      </p:grpSpPr>
      <p:sp>
        <p:nvSpPr>
          <p:cNvPr id="23" name="Titel 22"/>
          <p:cNvSpPr>
            <a:spLocks noGrp="1"/>
          </p:cNvSpPr>
          <p:nvPr>
            <p:ph type="title" hasCustomPrompt="1"/>
          </p:nvPr>
        </p:nvSpPr>
        <p:spPr>
          <a:xfrm>
            <a:off x="590611" y="662869"/>
            <a:ext cx="11094277" cy="609343"/>
          </a:xfrm>
        </p:spPr>
        <p:txBody>
          <a:bodyPr anchor="t"/>
          <a:lstStyle>
            <a:lvl1pPr marL="721749" indent="-721749">
              <a:tabLst>
                <a:tab pos="721749" algn="l"/>
              </a:tabLst>
              <a:defRPr sz="3200" baseline="0"/>
            </a:lvl1pPr>
          </a:lstStyle>
          <a:p>
            <a:r>
              <a:rPr lang="de-DE"/>
              <a:t>1.1	Dies ist eine Unterüberschrift</a:t>
            </a:r>
          </a:p>
        </p:txBody>
      </p:sp>
      <p:sp>
        <p:nvSpPr>
          <p:cNvPr id="17" name="Shape 4"/>
          <p:cNvSpPr txBox="1">
            <a:spLocks/>
          </p:cNvSpPr>
          <p:nvPr userDrawn="1"/>
        </p:nvSpPr>
        <p:spPr>
          <a:xfrm>
            <a:off x="768000" y="6248964"/>
            <a:ext cx="451200" cy="527969"/>
          </a:xfrm>
          <a:prstGeom prst="rect">
            <a:avLst/>
          </a:prstGeom>
          <a:ln w="12700">
            <a:miter lim="400000"/>
          </a:ln>
        </p:spPr>
        <p:txBody>
          <a:bodyPr wrap="square" lIns="0" tIns="0" rIns="0" bIns="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lgn="l"/>
            <a:fld id="{3BAC6103-5C2D-483F-A795-2DF01F3FCF68}" type="slidenum">
              <a:rPr lang="de-DE" sz="1400" smtClean="0">
                <a:solidFill>
                  <a:schemeClr val="bg2"/>
                </a:solidFill>
                <a:latin typeface="bs Thomas Sans 1"/>
              </a:rPr>
              <a:t>‹Nr.›</a:t>
            </a:fld>
            <a:endParaRPr lang="de-DE" sz="1400">
              <a:solidFill>
                <a:schemeClr val="bg2"/>
              </a:solidFill>
              <a:latin typeface="bs Thomas Sans 1"/>
            </a:endParaRPr>
          </a:p>
        </p:txBody>
      </p:sp>
      <p:sp>
        <p:nvSpPr>
          <p:cNvPr id="7" name="Textplatzhalter 6"/>
          <p:cNvSpPr>
            <a:spLocks noGrp="1"/>
          </p:cNvSpPr>
          <p:nvPr>
            <p:ph type="body" sz="quarter" idx="12" hasCustomPrompt="1"/>
          </p:nvPr>
        </p:nvSpPr>
        <p:spPr>
          <a:xfrm>
            <a:off x="1313895" y="1494848"/>
            <a:ext cx="10360391" cy="4495137"/>
          </a:xfrm>
          <a:prstGeom prst="rect">
            <a:avLst/>
          </a:prstGeom>
        </p:spPr>
        <p:txBody>
          <a:bodyPr/>
          <a:lstStyle>
            <a:lvl1pPr marL="0" marR="0" indent="0" algn="l" defTabSz="609570" rtl="0" eaLnBrk="1" fontAlgn="auto" latinLnBrk="0" hangingPunct="0">
              <a:lnSpc>
                <a:spcPts val="2533"/>
              </a:lnSpc>
              <a:spcBef>
                <a:spcPts val="0"/>
              </a:spcBef>
              <a:spcAft>
                <a:spcPts val="800"/>
              </a:spcAft>
              <a:buClr>
                <a:srgbClr val="555555"/>
              </a:buClr>
              <a:buSzTx/>
              <a:buFont typeface="Arial"/>
              <a:buNone/>
              <a:tabLst/>
              <a:defRPr/>
            </a:lvl1pPr>
          </a:lstStyle>
          <a:p>
            <a:pPr marL="0" marR="0" lvl="0" indent="0" algn="l" defTabSz="609570" rtl="0" eaLnBrk="1" fontAlgn="auto" latinLnBrk="0" hangingPunct="0">
              <a:lnSpc>
                <a:spcPts val="2533"/>
              </a:lnSpc>
              <a:spcBef>
                <a:spcPts val="0"/>
              </a:spcBef>
              <a:spcAft>
                <a:spcPts val="0"/>
              </a:spcAft>
              <a:buClrTx/>
              <a:buSzTx/>
              <a:buFontTx/>
              <a:buNone/>
              <a:tabLst/>
              <a:defRPr/>
            </a:pPr>
            <a:r>
              <a:rPr kumimoji="0" lang="de-DE" sz="2000" b="0" i="0" u="none" strike="noStrike" kern="0" cap="none" spc="0" normalizeH="0" baseline="0" noProof="0" err="1">
                <a:ln>
                  <a:noFill/>
                </a:ln>
                <a:solidFill>
                  <a:srgbClr val="000000"/>
                </a:solidFill>
                <a:effectLst/>
                <a:uLnTx/>
                <a:uFillTx/>
                <a:latin typeface="+mj-lt"/>
                <a:sym typeface="Calibri"/>
              </a:rPr>
              <a:t>Lorem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ipsum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dolor</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sit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amet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consectetuer</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adipiscing</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elit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Aenean</a:t>
            </a:r>
            <a:r>
              <a:rPr kumimoji="0" lang="de-DE" sz="2000" b="0" i="0" u="none" strike="noStrike" kern="0" cap="none" spc="0" normalizeH="0" baseline="0" noProof="0">
                <a:ln>
                  <a:noFill/>
                </a:ln>
                <a:solidFill>
                  <a:srgbClr val="000000"/>
                </a:solidFill>
                <a:effectLst/>
                <a:uLnTx/>
                <a:uFillTx/>
                <a:latin typeface="+mj-lt"/>
                <a:sym typeface="Calibri"/>
              </a:rPr>
              <a:t> commodo </a:t>
            </a:r>
            <a:r>
              <a:rPr kumimoji="0" lang="de-DE" sz="2000" b="0" i="0" u="none" strike="noStrike" kern="0" cap="none" spc="0" normalizeH="0" baseline="0" noProof="0" err="1">
                <a:ln>
                  <a:noFill/>
                </a:ln>
                <a:solidFill>
                  <a:srgbClr val="000000"/>
                </a:solidFill>
                <a:effectLst/>
                <a:uLnTx/>
                <a:uFillTx/>
                <a:latin typeface="+mj-lt"/>
                <a:sym typeface="Calibri"/>
              </a:rPr>
              <a:t>ligula</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eget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dolor</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Aenean</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massa</a:t>
            </a:r>
            <a:r>
              <a:rPr kumimoji="0" lang="de-DE" sz="2000" b="0" i="0" u="none" strike="noStrike" kern="0" cap="none" spc="0" normalizeH="0" baseline="0" noProof="0">
                <a:ln>
                  <a:noFill/>
                </a:ln>
                <a:solidFill>
                  <a:srgbClr val="000000"/>
                </a:solidFill>
                <a:effectLst/>
                <a:uLnTx/>
                <a:uFillTx/>
                <a:latin typeface="+mj-lt"/>
                <a:sym typeface="Calibri"/>
              </a:rPr>
              <a:t>. Cum </a:t>
            </a:r>
            <a:r>
              <a:rPr kumimoji="0" lang="de-DE" sz="2000" b="0" i="0" u="none" strike="noStrike" kern="0" cap="none" spc="0" normalizeH="0" baseline="0" noProof="0" err="1">
                <a:ln>
                  <a:noFill/>
                </a:ln>
                <a:solidFill>
                  <a:srgbClr val="000000"/>
                </a:solidFill>
                <a:effectLst/>
                <a:uLnTx/>
                <a:uFillTx/>
                <a:latin typeface="+mj-lt"/>
                <a:sym typeface="Calibri"/>
              </a:rPr>
              <a:t>sociis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natoque</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penatibus</a:t>
            </a:r>
            <a:r>
              <a:rPr kumimoji="0" lang="de-DE" sz="2000" b="0" i="0" u="none" strike="noStrike" kern="0" cap="none" spc="0" normalizeH="0" baseline="0" noProof="0">
                <a:ln>
                  <a:noFill/>
                </a:ln>
                <a:solidFill>
                  <a:srgbClr val="000000"/>
                </a:solidFill>
                <a:effectLst/>
                <a:uLnTx/>
                <a:uFillTx/>
                <a:latin typeface="+mj-lt"/>
                <a:sym typeface="Calibri"/>
              </a:rPr>
              <a:t> et </a:t>
            </a:r>
            <a:r>
              <a:rPr kumimoji="0" lang="de-DE" sz="2000" b="0" i="0" u="none" strike="noStrike" kern="0" cap="none" spc="0" normalizeH="0" baseline="0" noProof="0" err="1">
                <a:ln>
                  <a:noFill/>
                </a:ln>
                <a:solidFill>
                  <a:srgbClr val="000000"/>
                </a:solidFill>
                <a:effectLst/>
                <a:uLnTx/>
                <a:uFillTx/>
                <a:latin typeface="+mj-lt"/>
                <a:sym typeface="Calibri"/>
              </a:rPr>
              <a:t>magnis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dis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parturient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montes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nascetur</a:t>
            </a:r>
            <a:r>
              <a:rPr kumimoji="0" lang="de-DE" sz="2000" b="0" i="0" u="none" strike="noStrike" kern="0" cap="none" spc="0" normalizeH="0" baseline="0" noProof="0">
                <a:ln>
                  <a:noFill/>
                </a:ln>
                <a:solidFill>
                  <a:srgbClr val="000000"/>
                </a:solidFill>
                <a:effectLst/>
                <a:uLnTx/>
                <a:uFillTx/>
                <a:latin typeface="+mj-lt"/>
                <a:sym typeface="Calibri"/>
              </a:rPr>
              <a:t>.</a:t>
            </a:r>
          </a:p>
          <a:p>
            <a:pPr marL="380981" marR="0" lvl="0" indent="-380981" algn="l" defTabSz="609570" rtl="0" eaLnBrk="1" fontAlgn="auto" latinLnBrk="0" hangingPunct="0">
              <a:lnSpc>
                <a:spcPct val="100000"/>
              </a:lnSpc>
              <a:spcBef>
                <a:spcPts val="0"/>
              </a:spcBef>
              <a:spcAft>
                <a:spcPts val="0"/>
              </a:spcAft>
              <a:buClrTx/>
              <a:buSzTx/>
              <a:buFont typeface="Arial"/>
              <a:buChar char="•"/>
              <a:tabLst/>
              <a:defRPr/>
            </a:pPr>
            <a:endParaRPr kumimoji="0" lang="de-DE" sz="2000" b="0" i="0" u="none" strike="noStrike" kern="0" cap="none" spc="0" normalizeH="0" baseline="0" noProof="0">
              <a:ln>
                <a:noFill/>
              </a:ln>
              <a:solidFill>
                <a:srgbClr val="000000"/>
              </a:solidFill>
              <a:effectLst/>
              <a:uLnTx/>
              <a:uFillTx/>
              <a:latin typeface="+mj-lt"/>
              <a:sym typeface="Calibri"/>
            </a:endParaRPr>
          </a:p>
          <a:p>
            <a:pPr marL="380981" marR="0" lvl="0" indent="-380981" algn="l" defTabSz="609570" rtl="0" eaLnBrk="1" fontAlgn="auto" latinLnBrk="0" hangingPunct="0">
              <a:lnSpc>
                <a:spcPts val="2533"/>
              </a:lnSpc>
              <a:spcBef>
                <a:spcPts val="0"/>
              </a:spcBef>
              <a:spcAft>
                <a:spcPts val="800"/>
              </a:spcAft>
              <a:buClr>
                <a:srgbClr val="555555"/>
              </a:buClr>
              <a:buSzTx/>
              <a:buFont typeface="Arial"/>
              <a:buChar char="•"/>
              <a:tabLst/>
              <a:defRPr/>
            </a:pPr>
            <a:r>
              <a:rPr kumimoji="0" lang="de-DE" sz="2000" b="0" i="0" u="none" strike="noStrike" kern="0" cap="none" spc="0" normalizeH="0" baseline="0" noProof="0" err="1">
                <a:ln>
                  <a:noFill/>
                </a:ln>
                <a:solidFill>
                  <a:srgbClr val="000000"/>
                </a:solidFill>
                <a:effectLst/>
                <a:uLnTx/>
                <a:uFillTx/>
                <a:latin typeface="+mj-lt"/>
                <a:sym typeface="Calibri"/>
              </a:rPr>
              <a:t>ridiculus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mus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Donec</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quam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felis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ultricies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nec</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pellentesque</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eu</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pretium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quis</a:t>
            </a:r>
            <a:endParaRPr kumimoji="0" lang="de-DE" sz="2000" b="0" i="0" u="none" strike="noStrike" kern="0" cap="none" spc="0" normalizeH="0" baseline="0" noProof="0">
              <a:ln>
                <a:noFill/>
              </a:ln>
              <a:solidFill>
                <a:srgbClr val="000000"/>
              </a:solidFill>
              <a:effectLst/>
              <a:uLnTx/>
              <a:uFillTx/>
              <a:latin typeface="+mj-lt"/>
              <a:sym typeface="Calibri"/>
            </a:endParaRPr>
          </a:p>
          <a:p>
            <a:pPr marL="380981" marR="0" lvl="0" indent="-380981" algn="l" defTabSz="609570" rtl="0" eaLnBrk="1" fontAlgn="auto" latinLnBrk="0" hangingPunct="0">
              <a:lnSpc>
                <a:spcPts val="2533"/>
              </a:lnSpc>
              <a:spcBef>
                <a:spcPts val="0"/>
              </a:spcBef>
              <a:spcAft>
                <a:spcPts val="800"/>
              </a:spcAft>
              <a:buClr>
                <a:srgbClr val="555555"/>
              </a:buClr>
              <a:buSzTx/>
              <a:buFont typeface="Arial"/>
              <a:buChar char="•"/>
              <a:tabLst/>
              <a:defRPr/>
            </a:pPr>
            <a:r>
              <a:rPr kumimoji="0" lang="de-DE" sz="2000" b="0" i="0" u="none" strike="noStrike" kern="0" cap="none" spc="0" normalizeH="0" baseline="0" noProof="0" err="1">
                <a:ln>
                  <a:noFill/>
                </a:ln>
                <a:solidFill>
                  <a:srgbClr val="000000"/>
                </a:solidFill>
                <a:effectLst/>
                <a:uLnTx/>
                <a:uFillTx/>
                <a:latin typeface="+mj-lt"/>
                <a:sym typeface="Calibri"/>
              </a:rPr>
              <a:t>Nulla</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consequat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massa</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quis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enim</a:t>
            </a:r>
            <a:br>
              <a:rPr kumimoji="0" lang="de-DE" sz="2000" b="0" i="0" u="none" strike="noStrike" kern="0" cap="none" spc="0" normalizeH="0" baseline="0" noProof="0">
                <a:ln>
                  <a:noFill/>
                </a:ln>
                <a:solidFill>
                  <a:srgbClr val="000000"/>
                </a:solidFill>
                <a:effectLst/>
                <a:uLnTx/>
                <a:uFillTx/>
                <a:latin typeface="+mj-lt"/>
                <a:sym typeface="Calibri"/>
              </a:rPr>
            </a:br>
            <a:r>
              <a:rPr kumimoji="0" lang="de-DE" sz="2000" b="0" i="0" u="none" strike="noStrike" kern="0" cap="none" spc="0" normalizeH="0" baseline="0" noProof="0" err="1">
                <a:ln>
                  <a:noFill/>
                </a:ln>
                <a:solidFill>
                  <a:srgbClr val="000000"/>
                </a:solidFill>
                <a:effectLst/>
                <a:uLnTx/>
                <a:uFillTx/>
                <a:latin typeface="+mj-lt"/>
                <a:sym typeface="Calibri"/>
              </a:rPr>
              <a:t>aliquet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nec</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vulputate</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eget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justo</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rhoncus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ut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imperdiet</a:t>
            </a:r>
            <a:endParaRPr kumimoji="0" lang="de-DE" sz="2000" b="0" i="0" u="none" strike="noStrike" kern="0" cap="none" spc="0" normalizeH="0" baseline="0" noProof="0">
              <a:ln>
                <a:noFill/>
              </a:ln>
              <a:solidFill>
                <a:srgbClr val="000000"/>
              </a:solidFill>
              <a:effectLst/>
              <a:uLnTx/>
              <a:uFillTx/>
              <a:latin typeface="+mj-lt"/>
              <a:sym typeface="Calibri"/>
            </a:endParaRPr>
          </a:p>
          <a:p>
            <a:pPr marL="380981" marR="0" lvl="0" indent="-380981" algn="l" defTabSz="609570" rtl="0" eaLnBrk="1" fontAlgn="auto" latinLnBrk="0" hangingPunct="0">
              <a:lnSpc>
                <a:spcPts val="2533"/>
              </a:lnSpc>
              <a:spcBef>
                <a:spcPts val="0"/>
              </a:spcBef>
              <a:spcAft>
                <a:spcPts val="800"/>
              </a:spcAft>
              <a:buClr>
                <a:srgbClr val="555555"/>
              </a:buClr>
              <a:buSzTx/>
              <a:buFont typeface="Arial"/>
              <a:buChar char="•"/>
              <a:tabLst/>
              <a:defRPr/>
            </a:pPr>
            <a:r>
              <a:rPr kumimoji="0" lang="de-DE" sz="2000" b="0" i="0" u="none" strike="noStrike" kern="0" cap="none" spc="0" normalizeH="0" baseline="0" noProof="0" err="1">
                <a:ln>
                  <a:noFill/>
                </a:ln>
                <a:solidFill>
                  <a:srgbClr val="000000"/>
                </a:solidFill>
                <a:effectLst/>
                <a:uLnTx/>
                <a:uFillTx/>
                <a:latin typeface="+mj-lt"/>
                <a:sym typeface="Calibri"/>
              </a:rPr>
              <a:t>Venenatis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vitae</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justo</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Nullam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dictum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felis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eu</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pede</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mollis</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pretium</a:t>
            </a:r>
            <a:endParaRPr kumimoji="0" lang="de-DE" sz="2000" b="0" i="0" u="none" strike="noStrike" kern="0" cap="none" spc="0" normalizeH="0" baseline="0" noProof="0">
              <a:ln>
                <a:noFill/>
              </a:ln>
              <a:solidFill>
                <a:srgbClr val="000000"/>
              </a:solidFill>
              <a:effectLst/>
              <a:uLnTx/>
              <a:uFillTx/>
              <a:latin typeface="+mj-lt"/>
              <a:sym typeface="Calibri"/>
            </a:endParaRPr>
          </a:p>
          <a:p>
            <a:pPr marL="380981" marR="0" lvl="0" indent="-380981" algn="l" defTabSz="609570" rtl="0" eaLnBrk="1" fontAlgn="auto" latinLnBrk="0" hangingPunct="0">
              <a:lnSpc>
                <a:spcPts val="2533"/>
              </a:lnSpc>
              <a:spcBef>
                <a:spcPts val="0"/>
              </a:spcBef>
              <a:spcAft>
                <a:spcPts val="800"/>
              </a:spcAft>
              <a:buClr>
                <a:srgbClr val="555555"/>
              </a:buClr>
              <a:buSzTx/>
              <a:buFont typeface="Arial"/>
              <a:buChar char="•"/>
              <a:tabLst/>
              <a:defRPr/>
            </a:pPr>
            <a:r>
              <a:rPr kumimoji="0" lang="de-DE" sz="2000" b="0" i="0" u="none" strike="noStrike" kern="0" cap="none" spc="0" normalizeH="0" baseline="0" noProof="0" err="1">
                <a:ln>
                  <a:noFill/>
                </a:ln>
                <a:solidFill>
                  <a:srgbClr val="000000"/>
                </a:solidFill>
                <a:effectLst/>
                <a:uLnTx/>
                <a:uFillTx/>
                <a:latin typeface="+mj-lt"/>
                <a:sym typeface="Calibri"/>
              </a:rPr>
              <a:t>Lorem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ipsum</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dolor</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sit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amet</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consectetuer</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adipiscing</a:t>
            </a:r>
            <a:r>
              <a:rPr kumimoji="0" lang="de-DE" sz="2000" b="0" i="0" u="none" strike="noStrike" kern="0" cap="none" spc="0" normalizeH="0" baseline="0" noProof="0">
                <a:ln>
                  <a:noFill/>
                </a:ln>
                <a:solidFill>
                  <a:srgbClr val="000000"/>
                </a:solidFill>
                <a:effectLst/>
                <a:uLnTx/>
                <a:uFillTx/>
                <a:latin typeface="+mj-lt"/>
                <a:sym typeface="Calibri"/>
              </a:rPr>
              <a:t> </a:t>
            </a:r>
            <a:r>
              <a:rPr kumimoji="0" lang="de-DE" sz="2000" b="0" i="0" u="none" strike="noStrike" kern="0" cap="none" spc="0" normalizeH="0" baseline="0" noProof="0" err="1">
                <a:ln>
                  <a:noFill/>
                </a:ln>
                <a:solidFill>
                  <a:srgbClr val="000000"/>
                </a:solidFill>
                <a:effectLst/>
                <a:uLnTx/>
                <a:uFillTx/>
                <a:latin typeface="+mj-lt"/>
                <a:sym typeface="Calibri"/>
              </a:rPr>
              <a:t>elit</a:t>
            </a:r>
            <a:r>
              <a:rPr kumimoji="0" lang="de-DE" sz="2000" b="0" i="0" u="none" strike="noStrike" kern="0" cap="none" spc="0" normalizeH="0" baseline="0" noProof="0">
                <a:ln>
                  <a:noFill/>
                </a:ln>
                <a:solidFill>
                  <a:srgbClr val="000000"/>
                </a:solidFill>
                <a:effectLst/>
                <a:uLnTx/>
                <a:uFillTx/>
                <a:latin typeface="+mj-lt"/>
                <a:sym typeface="Calibri"/>
              </a:rPr>
              <a:t>.</a:t>
            </a:r>
          </a:p>
        </p:txBody>
      </p:sp>
      <p:sp>
        <p:nvSpPr>
          <p:cNvPr id="25" name="Fußzeilenplatzhalter 24"/>
          <p:cNvSpPr>
            <a:spLocks noGrp="1"/>
          </p:cNvSpPr>
          <p:nvPr>
            <p:ph type="ftr" sz="quarter" idx="14"/>
          </p:nvPr>
        </p:nvSpPr>
        <p:spPr>
          <a:xfrm>
            <a:off x="1159992" y="6332678"/>
            <a:ext cx="6640521" cy="366183"/>
          </a:xfrm>
        </p:spPr>
        <p:txBody>
          <a:bodyPr/>
          <a:lstStyle>
            <a:lvl1pPr algn="l">
              <a:defRPr/>
            </a:lvl1pPr>
          </a:lstStyle>
          <a:p>
            <a:r>
              <a:rPr lang="de-DE"/>
              <a:t>Gesellschafterversammlung der Medien Union 2016</a:t>
            </a:r>
          </a:p>
        </p:txBody>
      </p:sp>
      <p:sp>
        <p:nvSpPr>
          <p:cNvPr id="26" name="Foliennummernplatzhalter 25"/>
          <p:cNvSpPr>
            <a:spLocks noGrp="1"/>
          </p:cNvSpPr>
          <p:nvPr>
            <p:ph type="sldNum" sz="quarter" idx="15"/>
          </p:nvPr>
        </p:nvSpPr>
        <p:spPr/>
        <p:txBody>
          <a:bodyPr/>
          <a:lstStyle/>
          <a:p>
            <a:fld id="{57DA6B04-819C-4428-A45D-96A580AFA295}" type="slidenum">
              <a:rPr lang="de-DE" smtClean="0"/>
              <a:pPr/>
              <a:t>‹Nr.›</a:t>
            </a:fld>
            <a:endParaRPr lang="de-DE"/>
          </a:p>
        </p:txBody>
      </p:sp>
      <p:sp>
        <p:nvSpPr>
          <p:cNvPr id="9" name="Textplatzhalter 2"/>
          <p:cNvSpPr>
            <a:spLocks noGrp="1"/>
          </p:cNvSpPr>
          <p:nvPr>
            <p:ph type="body" sz="quarter" idx="16" hasCustomPrompt="1"/>
          </p:nvPr>
        </p:nvSpPr>
        <p:spPr>
          <a:xfrm>
            <a:off x="1126832" y="106261"/>
            <a:ext cx="10547453" cy="317809"/>
          </a:xfrm>
        </p:spPr>
        <p:txBody>
          <a:bodyPr>
            <a:noAutofit/>
          </a:bodyPr>
          <a:lstStyle>
            <a:lvl5pPr>
              <a:defRPr kumimoji="0" lang="de-DE" sz="1067" b="0" i="0" u="none" strike="noStrike" cap="none" spc="0" normalizeH="0" baseline="0" dirty="0">
                <a:ln>
                  <a:noFill/>
                </a:ln>
                <a:solidFill>
                  <a:schemeClr val="bg1"/>
                </a:solidFill>
                <a:effectLst/>
                <a:uFillTx/>
                <a:latin typeface="+mj-lt"/>
                <a:ea typeface="+mj-ea"/>
                <a:cs typeface="+mj-cs"/>
                <a:sym typeface="Calibri"/>
              </a:defRPr>
            </a:lvl5pPr>
          </a:lstStyle>
          <a:p>
            <a:pPr marL="118528" marR="0" lvl="4" indent="0" algn="l" defTabSz="609570" rtl="0" eaLnBrk="1" fontAlgn="auto" latinLnBrk="0" hangingPunct="1">
              <a:lnSpc>
                <a:spcPct val="100000"/>
              </a:lnSpc>
              <a:spcBef>
                <a:spcPts val="933"/>
              </a:spcBef>
              <a:spcAft>
                <a:spcPts val="0"/>
              </a:spcAft>
              <a:buClrTx/>
              <a:buSzPct val="100000"/>
              <a:buFont typeface="Arial"/>
              <a:buNone/>
              <a:tabLst/>
              <a:defRPr/>
            </a:pPr>
            <a:r>
              <a:rPr lang="de-DE" sz="1067"/>
              <a:t>1. Marktentwicklung   2. Geschäftsentwicklung   3. Marktanteile und Frequenzen   4. Ausblick</a:t>
            </a:r>
          </a:p>
        </p:txBody>
      </p:sp>
    </p:spTree>
    <p:extLst>
      <p:ext uri="{BB962C8B-B14F-4D97-AF65-F5344CB8AC3E}">
        <p14:creationId xmlns:p14="http://schemas.microsoft.com/office/powerpoint/2010/main" val="204055857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Hauptkapitel">
    <p:spTree>
      <p:nvGrpSpPr>
        <p:cNvPr id="1" name=""/>
        <p:cNvGrpSpPr/>
        <p:nvPr/>
      </p:nvGrpSpPr>
      <p:grpSpPr>
        <a:xfrm>
          <a:off x="0" y="0"/>
          <a:ext cx="0" cy="0"/>
          <a:chOff x="0" y="0"/>
          <a:chExt cx="0" cy="0"/>
        </a:xfrm>
      </p:grpSpPr>
      <p:sp>
        <p:nvSpPr>
          <p:cNvPr id="8" name="Titel 7"/>
          <p:cNvSpPr>
            <a:spLocks noGrp="1"/>
          </p:cNvSpPr>
          <p:nvPr>
            <p:ph type="title" hasCustomPrompt="1"/>
          </p:nvPr>
        </p:nvSpPr>
        <p:spPr>
          <a:xfrm>
            <a:off x="502392" y="1822398"/>
            <a:ext cx="11080008" cy="1512433"/>
          </a:xfrm>
        </p:spPr>
        <p:txBody>
          <a:bodyPr anchor="t"/>
          <a:lstStyle>
            <a:lvl1pPr marL="721749" indent="-721749">
              <a:defRPr/>
            </a:lvl1pPr>
          </a:lstStyle>
          <a:p>
            <a:r>
              <a:rPr lang="de-DE"/>
              <a:t>1.	Das ist eine kurze Überschrift. </a:t>
            </a:r>
            <a:br>
              <a:rPr lang="de-DE"/>
            </a:br>
            <a:r>
              <a:rPr lang="de-DE"/>
              <a:t>Zweizeilig noch dazu.	</a:t>
            </a:r>
          </a:p>
        </p:txBody>
      </p:sp>
      <p:sp>
        <p:nvSpPr>
          <p:cNvPr id="17" name="Shape 4"/>
          <p:cNvSpPr txBox="1">
            <a:spLocks/>
          </p:cNvSpPr>
          <p:nvPr userDrawn="1"/>
        </p:nvSpPr>
        <p:spPr>
          <a:xfrm>
            <a:off x="768000" y="6248964"/>
            <a:ext cx="451200" cy="527969"/>
          </a:xfrm>
          <a:prstGeom prst="rect">
            <a:avLst/>
          </a:prstGeom>
          <a:ln w="12700">
            <a:miter lim="400000"/>
          </a:ln>
        </p:spPr>
        <p:txBody>
          <a:bodyPr wrap="square" lIns="0" tIns="0" rIns="0" bIns="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lgn="l"/>
            <a:fld id="{787B5A57-448A-4B49-927B-5B1563E3470C}" type="slidenum">
              <a:rPr lang="de-DE" sz="1400" smtClean="0">
                <a:solidFill>
                  <a:schemeClr val="bg2"/>
                </a:solidFill>
                <a:latin typeface="bs Thomas Sans 1"/>
              </a:rPr>
              <a:t>‹Nr.›</a:t>
            </a:fld>
            <a:endParaRPr lang="de-DE" sz="1400">
              <a:solidFill>
                <a:schemeClr val="bg2"/>
              </a:solidFill>
              <a:latin typeface="bs Thomas Sans 1"/>
            </a:endParaRPr>
          </a:p>
        </p:txBody>
      </p:sp>
      <p:sp>
        <p:nvSpPr>
          <p:cNvPr id="6" name="Foliennummernplatzhalter 5"/>
          <p:cNvSpPr>
            <a:spLocks noGrp="1"/>
          </p:cNvSpPr>
          <p:nvPr>
            <p:ph type="sldNum" sz="quarter" idx="12"/>
          </p:nvPr>
        </p:nvSpPr>
        <p:spPr/>
        <p:txBody>
          <a:bodyPr/>
          <a:lstStyle/>
          <a:p>
            <a:fld id="{57DA6B04-819C-4428-A45D-96A580AFA295}" type="slidenum">
              <a:rPr lang="de-DE" smtClean="0"/>
              <a:pPr/>
              <a:t>‹Nr.›</a:t>
            </a:fld>
            <a:endParaRPr lang="de-DE"/>
          </a:p>
        </p:txBody>
      </p:sp>
      <p:sp>
        <p:nvSpPr>
          <p:cNvPr id="7" name="Fußzeilenplatzhalter 3"/>
          <p:cNvSpPr>
            <a:spLocks noGrp="1"/>
          </p:cNvSpPr>
          <p:nvPr>
            <p:ph type="ftr" sz="quarter" idx="13"/>
          </p:nvPr>
        </p:nvSpPr>
        <p:spPr>
          <a:xfrm>
            <a:off x="1159993" y="6332678"/>
            <a:ext cx="6640521" cy="366183"/>
          </a:xfrm>
        </p:spPr>
        <p:txBody>
          <a:bodyPr/>
          <a:lstStyle/>
          <a:p>
            <a:pPr algn="l"/>
            <a:r>
              <a:rPr lang="de-DE" err="1"/>
              <a:t>Camden</a:t>
            </a:r>
            <a:r>
              <a:rPr lang="de-DE"/>
              <a:t> Market 2020</a:t>
            </a:r>
          </a:p>
        </p:txBody>
      </p:sp>
    </p:spTree>
    <p:extLst>
      <p:ext uri="{BB962C8B-B14F-4D97-AF65-F5344CB8AC3E}">
        <p14:creationId xmlns:p14="http://schemas.microsoft.com/office/powerpoint/2010/main" val="133311389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eckblatt">
    <p:spTree>
      <p:nvGrpSpPr>
        <p:cNvPr id="1" name=""/>
        <p:cNvGrpSpPr/>
        <p:nvPr/>
      </p:nvGrpSpPr>
      <p:grpSpPr>
        <a:xfrm>
          <a:off x="0" y="0"/>
          <a:ext cx="0" cy="0"/>
          <a:chOff x="0" y="0"/>
          <a:chExt cx="0" cy="0"/>
        </a:xfrm>
      </p:grpSpPr>
      <p:sp>
        <p:nvSpPr>
          <p:cNvPr id="22" name="Textplatzhalter 21"/>
          <p:cNvSpPr>
            <a:spLocks noGrp="1"/>
          </p:cNvSpPr>
          <p:nvPr>
            <p:ph type="body" sz="quarter" idx="11" hasCustomPrompt="1"/>
          </p:nvPr>
        </p:nvSpPr>
        <p:spPr>
          <a:xfrm>
            <a:off x="762000" y="4365982"/>
            <a:ext cx="10820400" cy="908049"/>
          </a:xfrm>
        </p:spPr>
        <p:txBody>
          <a:bodyPr/>
          <a:lstStyle>
            <a:lvl2pPr>
              <a:defRPr>
                <a:solidFill>
                  <a:schemeClr val="bg1">
                    <a:lumMod val="65000"/>
                    <a:lumOff val="35000"/>
                  </a:schemeClr>
                </a:solidFill>
              </a:defRPr>
            </a:lvl2pPr>
          </a:lstStyle>
          <a:p>
            <a:pPr lvl="1"/>
            <a:r>
              <a:rPr lang="de-DE" dirty="0"/>
              <a:t>Dies ist eine Unterüberschrift mit zwei Zeilen und </a:t>
            </a:r>
            <a:br>
              <a:rPr lang="de-DE" dirty="0"/>
            </a:br>
            <a:r>
              <a:rPr lang="de-DE" dirty="0"/>
              <a:t>solange kann die dann auch sein.</a:t>
            </a:r>
          </a:p>
        </p:txBody>
      </p:sp>
      <p:sp>
        <p:nvSpPr>
          <p:cNvPr id="39" name="Titel 38"/>
          <p:cNvSpPr>
            <a:spLocks noGrp="1"/>
          </p:cNvSpPr>
          <p:nvPr>
            <p:ph type="title" hasCustomPrompt="1"/>
          </p:nvPr>
        </p:nvSpPr>
        <p:spPr>
          <a:xfrm>
            <a:off x="763445" y="3480083"/>
            <a:ext cx="10818955" cy="615353"/>
          </a:xfrm>
        </p:spPr>
        <p:txBody>
          <a:bodyPr/>
          <a:lstStyle>
            <a:lvl1pPr>
              <a:defRPr sz="3733"/>
            </a:lvl1pPr>
            <a:lvl4pPr marL="0" marR="0" indent="0" algn="l" defTabSz="609585" rtl="0" eaLnBrk="1" fontAlgn="auto" latinLnBrk="0" hangingPunct="1">
              <a:lnSpc>
                <a:spcPct val="100000"/>
              </a:lnSpc>
              <a:spcBef>
                <a:spcPts val="933"/>
              </a:spcBef>
              <a:spcAft>
                <a:spcPts val="0"/>
              </a:spcAft>
              <a:tabLst/>
              <a:defRPr/>
            </a:lvl4pPr>
          </a:lstStyle>
          <a:p>
            <a:pPr marL="0" marR="0" lvl="3" indent="0" defTabSz="609585" rtl="0" eaLnBrk="1" fontAlgn="auto" latinLnBrk="0" hangingPunct="1">
              <a:lnSpc>
                <a:spcPct val="100000"/>
              </a:lnSpc>
              <a:spcBef>
                <a:spcPts val="933"/>
              </a:spcBef>
              <a:spcAft>
                <a:spcPts val="0"/>
              </a:spcAft>
              <a:tabLst/>
              <a:defRPr/>
            </a:pPr>
            <a:r>
              <a:rPr kumimoji="0" lang="de-DE" sz="3733" b="0" i="0" u="none" strike="noStrike" kern="0" cap="none" spc="0" normalizeH="0" baseline="0" noProof="0" dirty="0">
                <a:ln>
                  <a:noFill/>
                </a:ln>
                <a:solidFill>
                  <a:srgbClr val="000000">
                    <a:lumMod val="65000"/>
                    <a:lumOff val="35000"/>
                  </a:srgbClr>
                </a:solidFill>
                <a:effectLst/>
                <a:uLnTx/>
                <a:uFillTx/>
                <a:latin typeface="+mj-lt"/>
                <a:sym typeface="Calibri"/>
              </a:rPr>
              <a:t>Dies ist eine kurze Überschrift. </a:t>
            </a:r>
          </a:p>
        </p:txBody>
      </p:sp>
      <p:sp>
        <p:nvSpPr>
          <p:cNvPr id="2" name="Datumsplatzhalter 1"/>
          <p:cNvSpPr>
            <a:spLocks noGrp="1"/>
          </p:cNvSpPr>
          <p:nvPr>
            <p:ph type="dt" sz="half" idx="12"/>
          </p:nvPr>
        </p:nvSpPr>
        <p:spPr/>
        <p:txBody>
          <a:bodyPr/>
          <a:lstStyle/>
          <a:p>
            <a:endParaRPr lang="de-DE" dirty="0"/>
          </a:p>
        </p:txBody>
      </p:sp>
      <p:sp>
        <p:nvSpPr>
          <p:cNvPr id="5" name="Foliennummernplatzhalter 4"/>
          <p:cNvSpPr>
            <a:spLocks noGrp="1"/>
          </p:cNvSpPr>
          <p:nvPr>
            <p:ph type="sldNum" sz="quarter" idx="14"/>
          </p:nvPr>
        </p:nvSpPr>
        <p:spPr/>
        <p:txBody>
          <a:bodyPr/>
          <a:lstStyle/>
          <a:p>
            <a:fld id="{57DA6B04-819C-4428-A45D-96A580AFA295}" type="slidenum">
              <a:rPr lang="de-DE" smtClean="0"/>
              <a:pPr/>
              <a:t>‹Nr.›</a:t>
            </a:fld>
            <a:endParaRPr lang="de-DE" dirty="0"/>
          </a:p>
        </p:txBody>
      </p:sp>
    </p:spTree>
    <p:extLst>
      <p:ext uri="{BB962C8B-B14F-4D97-AF65-F5344CB8AC3E}">
        <p14:creationId xmlns:p14="http://schemas.microsoft.com/office/powerpoint/2010/main" val="205213039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Inhaltsverzeichnis">
    <p:spTree>
      <p:nvGrpSpPr>
        <p:cNvPr id="1" name=""/>
        <p:cNvGrpSpPr/>
        <p:nvPr/>
      </p:nvGrpSpPr>
      <p:grpSpPr>
        <a:xfrm>
          <a:off x="0" y="0"/>
          <a:ext cx="0" cy="0"/>
          <a:chOff x="0" y="0"/>
          <a:chExt cx="0" cy="0"/>
        </a:xfrm>
      </p:grpSpPr>
      <p:sp>
        <p:nvSpPr>
          <p:cNvPr id="3" name="Textplatzhalter 2"/>
          <p:cNvSpPr>
            <a:spLocks noGrp="1"/>
          </p:cNvSpPr>
          <p:nvPr>
            <p:ph type="body" sz="quarter" idx="10" hasCustomPrompt="1"/>
          </p:nvPr>
        </p:nvSpPr>
        <p:spPr>
          <a:xfrm>
            <a:off x="1253227" y="1917578"/>
            <a:ext cx="10329173" cy="4024543"/>
          </a:xfrm>
          <a:prstGeom prst="rect">
            <a:avLst/>
          </a:prstGeom>
        </p:spPr>
        <p:txBody>
          <a:bodyPr/>
          <a:lstStyle>
            <a:lvl1pPr marL="0" marR="0" indent="0" algn="l" defTabSz="609585" rtl="0" eaLnBrk="1" fontAlgn="auto" latinLnBrk="0" hangingPunct="0">
              <a:lnSpc>
                <a:spcPct val="150000"/>
              </a:lnSpc>
              <a:spcBef>
                <a:spcPts val="0"/>
              </a:spcBef>
              <a:spcAft>
                <a:spcPts val="0"/>
              </a:spcAft>
              <a:buClrTx/>
              <a:buSzTx/>
              <a:buFontTx/>
              <a:buNone/>
              <a:tabLst/>
              <a:defRPr>
                <a:solidFill>
                  <a:schemeClr val="bg1">
                    <a:lumMod val="75000"/>
                    <a:lumOff val="25000"/>
                  </a:schemeClr>
                </a:solidFill>
              </a:defRPr>
            </a:lvl1pPr>
          </a:lstStyle>
          <a:p>
            <a:pPr marL="457189" marR="0" lvl="0" indent="-457189" algn="l" defTabSz="609585" rtl="0" eaLnBrk="1" fontAlgn="auto" latinLnBrk="0" hangingPunct="0">
              <a:lnSpc>
                <a:spcPct val="100000"/>
              </a:lnSpc>
              <a:spcBef>
                <a:spcPts val="0"/>
              </a:spcBef>
              <a:spcAft>
                <a:spcPts val="800"/>
              </a:spcAft>
              <a:buClr>
                <a:srgbClr val="555555"/>
              </a:buClr>
              <a:buSzTx/>
              <a:buFont typeface="+mj-lt"/>
              <a:buAutoNum type="arabicPeriod"/>
              <a:tabLst/>
              <a:defRPr/>
            </a:pPr>
            <a:r>
              <a:rPr kumimoji="0" lang="de-DE" sz="2000" b="0" i="0" u="none" strike="noStrike" kern="0" cap="none" spc="0" normalizeH="0" baseline="0" noProof="0" dirty="0" err="1">
                <a:ln>
                  <a:noFill/>
                </a:ln>
                <a:solidFill>
                  <a:srgbClr val="000000"/>
                </a:solidFill>
                <a:effectLst/>
                <a:uLnTx/>
                <a:uFillTx/>
                <a:latin typeface="+mj-lt"/>
                <a:sym typeface="Calibri"/>
              </a:rPr>
              <a:t>Lorem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ipsum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dolor</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sit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amet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consectetuer</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adipiscing</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elit</a:t>
            </a:r>
            <a:endParaRPr kumimoji="0" lang="de-DE" sz="2000" b="0" i="0" u="none" strike="noStrike" kern="0" cap="none" spc="0" normalizeH="0" baseline="0" noProof="0" dirty="0">
              <a:ln>
                <a:noFill/>
              </a:ln>
              <a:solidFill>
                <a:srgbClr val="000000"/>
              </a:solidFill>
              <a:effectLst/>
              <a:uLnTx/>
              <a:uFillTx/>
              <a:latin typeface="+mj-lt"/>
              <a:sym typeface="Calibri"/>
            </a:endParaRPr>
          </a:p>
          <a:p>
            <a:pPr marL="457189" marR="0" lvl="0" indent="-457189" algn="l" defTabSz="609585" rtl="0" eaLnBrk="1" fontAlgn="auto" latinLnBrk="0" hangingPunct="0">
              <a:lnSpc>
                <a:spcPct val="100000"/>
              </a:lnSpc>
              <a:spcBef>
                <a:spcPts val="0"/>
              </a:spcBef>
              <a:spcAft>
                <a:spcPts val="800"/>
              </a:spcAft>
              <a:buClr>
                <a:srgbClr val="555555"/>
              </a:buClr>
              <a:buSzTx/>
              <a:buFont typeface="+mj-lt"/>
              <a:buAutoNum type="arabicPeriod"/>
              <a:tabLst/>
              <a:defRPr/>
            </a:pPr>
            <a:r>
              <a:rPr kumimoji="0" lang="de-DE" sz="2000" b="0" i="0" u="none" strike="noStrike" kern="0" cap="none" spc="0" normalizeH="0" baseline="0" noProof="0" dirty="0" err="1">
                <a:ln>
                  <a:noFill/>
                </a:ln>
                <a:solidFill>
                  <a:srgbClr val="000000"/>
                </a:solidFill>
                <a:effectLst/>
                <a:uLnTx/>
                <a:uFillTx/>
                <a:latin typeface="+mj-lt"/>
                <a:sym typeface="Calibri"/>
              </a:rPr>
              <a:t>Aenean</a:t>
            </a:r>
            <a:r>
              <a:rPr kumimoji="0" lang="de-DE" sz="2000" b="0" i="0" u="none" strike="noStrike" kern="0" cap="none" spc="0" normalizeH="0" baseline="0" noProof="0" dirty="0">
                <a:ln>
                  <a:noFill/>
                </a:ln>
                <a:solidFill>
                  <a:srgbClr val="000000"/>
                </a:solidFill>
                <a:effectLst/>
                <a:uLnTx/>
                <a:uFillTx/>
                <a:latin typeface="+mj-lt"/>
                <a:sym typeface="Calibri"/>
              </a:rPr>
              <a:t> commodo </a:t>
            </a:r>
            <a:r>
              <a:rPr kumimoji="0" lang="de-DE" sz="2000" b="0" i="0" u="none" strike="noStrike" kern="0" cap="none" spc="0" normalizeH="0" baseline="0" noProof="0" dirty="0" err="1">
                <a:ln>
                  <a:noFill/>
                </a:ln>
                <a:solidFill>
                  <a:srgbClr val="000000"/>
                </a:solidFill>
                <a:effectLst/>
                <a:uLnTx/>
                <a:uFillTx/>
                <a:latin typeface="+mj-lt"/>
                <a:sym typeface="Calibri"/>
              </a:rPr>
              <a:t>ligula</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eget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dolor</a:t>
            </a:r>
            <a:endParaRPr kumimoji="0" lang="de-DE" sz="2000" b="0" i="0" u="none" strike="noStrike" kern="0" cap="none" spc="0" normalizeH="0" baseline="0" noProof="0" dirty="0">
              <a:ln>
                <a:noFill/>
              </a:ln>
              <a:solidFill>
                <a:srgbClr val="000000"/>
              </a:solidFill>
              <a:effectLst/>
              <a:uLnTx/>
              <a:uFillTx/>
              <a:latin typeface="+mj-lt"/>
              <a:sym typeface="Calibri"/>
            </a:endParaRPr>
          </a:p>
          <a:p>
            <a:pPr marL="457189" marR="0" lvl="0" indent="-457189" algn="l" defTabSz="609585" rtl="0" eaLnBrk="1" fontAlgn="auto" latinLnBrk="0" hangingPunct="0">
              <a:lnSpc>
                <a:spcPct val="100000"/>
              </a:lnSpc>
              <a:spcBef>
                <a:spcPts val="0"/>
              </a:spcBef>
              <a:spcAft>
                <a:spcPts val="800"/>
              </a:spcAft>
              <a:buClr>
                <a:srgbClr val="555555"/>
              </a:buClr>
              <a:buSzTx/>
              <a:buFont typeface="+mj-lt"/>
              <a:buAutoNum type="arabicPeriod"/>
              <a:tabLst/>
              <a:defRPr/>
            </a:pPr>
            <a:r>
              <a:rPr kumimoji="0" lang="de-DE" sz="2000" b="0" i="0" u="none" strike="noStrike" kern="0" cap="none" spc="0" normalizeH="0" baseline="0" noProof="0" dirty="0" err="1">
                <a:ln>
                  <a:noFill/>
                </a:ln>
                <a:solidFill>
                  <a:srgbClr val="000000"/>
                </a:solidFill>
                <a:effectLst/>
                <a:uLnTx/>
                <a:uFillTx/>
                <a:latin typeface="+mj-lt"/>
                <a:sym typeface="Calibri"/>
              </a:rPr>
              <a:t>Aenean</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massa</a:t>
            </a:r>
            <a:r>
              <a:rPr kumimoji="0" lang="de-DE" sz="2000" b="0" i="0" u="none" strike="noStrike" kern="0" cap="none" spc="0" normalizeH="0" baseline="0" noProof="0" dirty="0">
                <a:ln>
                  <a:noFill/>
                </a:ln>
                <a:solidFill>
                  <a:srgbClr val="000000"/>
                </a:solidFill>
                <a:effectLst/>
                <a:uLnTx/>
                <a:uFillTx/>
                <a:latin typeface="+mj-lt"/>
                <a:sym typeface="Calibri"/>
              </a:rPr>
              <a:t>. Cum </a:t>
            </a:r>
            <a:r>
              <a:rPr kumimoji="0" lang="de-DE" sz="2000" b="0" i="0" u="none" strike="noStrike" kern="0" cap="none" spc="0" normalizeH="0" baseline="0" noProof="0" dirty="0" err="1">
                <a:ln>
                  <a:noFill/>
                </a:ln>
                <a:solidFill>
                  <a:srgbClr val="000000"/>
                </a:solidFill>
                <a:effectLst/>
                <a:uLnTx/>
                <a:uFillTx/>
                <a:latin typeface="+mj-lt"/>
                <a:sym typeface="Calibri"/>
              </a:rPr>
              <a:t>sociis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natoque</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penatibus</a:t>
            </a:r>
            <a:endParaRPr kumimoji="0" lang="de-DE" sz="2000" b="0" i="0" u="none" strike="noStrike" kern="0" cap="none" spc="0" normalizeH="0" baseline="0" noProof="0" dirty="0">
              <a:ln>
                <a:noFill/>
              </a:ln>
              <a:solidFill>
                <a:srgbClr val="000000"/>
              </a:solidFill>
              <a:effectLst/>
              <a:uLnTx/>
              <a:uFillTx/>
              <a:latin typeface="+mj-lt"/>
              <a:sym typeface="Calibri"/>
            </a:endParaRPr>
          </a:p>
          <a:p>
            <a:pPr marL="457189" marR="0" lvl="0" indent="-457189" algn="l" defTabSz="609585" rtl="0" eaLnBrk="1" fontAlgn="auto" latinLnBrk="0" hangingPunct="0">
              <a:lnSpc>
                <a:spcPct val="100000"/>
              </a:lnSpc>
              <a:spcBef>
                <a:spcPts val="0"/>
              </a:spcBef>
              <a:spcAft>
                <a:spcPts val="800"/>
              </a:spcAft>
              <a:buClr>
                <a:srgbClr val="555555"/>
              </a:buClr>
              <a:buSzTx/>
              <a:buFont typeface="+mj-lt"/>
              <a:buAutoNum type="arabicPeriod"/>
              <a:tabLst/>
              <a:defRPr/>
            </a:pPr>
            <a:r>
              <a:rPr kumimoji="0" lang="de-DE" sz="2000" b="0" i="0" u="none" strike="noStrike" kern="0" cap="none" spc="0" normalizeH="0" baseline="0" noProof="0" dirty="0" err="1">
                <a:ln>
                  <a:noFill/>
                </a:ln>
                <a:solidFill>
                  <a:srgbClr val="000000"/>
                </a:solidFill>
                <a:effectLst/>
                <a:uLnTx/>
                <a:uFillTx/>
                <a:latin typeface="+mj-lt"/>
                <a:sym typeface="Calibri"/>
              </a:rPr>
              <a:t>magnis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parturient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montes</a:t>
            </a:r>
            <a:endParaRPr kumimoji="0" lang="de-DE" sz="2000" b="0" i="0" u="none" strike="noStrike" kern="0" cap="none" spc="0" normalizeH="0" baseline="0" noProof="0" dirty="0">
              <a:ln>
                <a:noFill/>
              </a:ln>
              <a:solidFill>
                <a:srgbClr val="000000"/>
              </a:solidFill>
              <a:effectLst/>
              <a:uLnTx/>
              <a:uFillTx/>
              <a:latin typeface="+mj-lt"/>
              <a:sym typeface="Calibri"/>
            </a:endParaRPr>
          </a:p>
          <a:p>
            <a:pPr marL="457189" marR="0" lvl="0" indent="-457189" algn="l" defTabSz="609585" rtl="0" eaLnBrk="1" fontAlgn="auto" latinLnBrk="0" hangingPunct="0">
              <a:lnSpc>
                <a:spcPct val="100000"/>
              </a:lnSpc>
              <a:spcBef>
                <a:spcPts val="0"/>
              </a:spcBef>
              <a:spcAft>
                <a:spcPts val="800"/>
              </a:spcAft>
              <a:buClr>
                <a:srgbClr val="555555"/>
              </a:buClr>
              <a:buSzTx/>
              <a:buFont typeface="+mj-lt"/>
              <a:buAutoNum type="arabicPeriod"/>
              <a:tabLst/>
              <a:defRPr/>
            </a:pPr>
            <a:r>
              <a:rPr kumimoji="0" lang="de-DE" sz="2000" b="0" i="0" u="none" strike="noStrike" kern="0" cap="none" spc="0" normalizeH="0" baseline="0" noProof="0" dirty="0" err="1">
                <a:ln>
                  <a:noFill/>
                </a:ln>
                <a:solidFill>
                  <a:srgbClr val="000000"/>
                </a:solidFill>
                <a:effectLst/>
                <a:uLnTx/>
                <a:uFillTx/>
                <a:latin typeface="+mj-lt"/>
                <a:sym typeface="Calibri"/>
              </a:rPr>
              <a:t>Ridiculus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mus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Donec</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quam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felis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ultricies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nec</a:t>
            </a:r>
            <a:endParaRPr kumimoji="0" lang="de-DE" sz="2000" b="0" i="0" u="none" strike="noStrike" kern="0" cap="none" spc="0" normalizeH="0" baseline="0" noProof="0" dirty="0">
              <a:ln>
                <a:noFill/>
              </a:ln>
              <a:solidFill>
                <a:srgbClr val="000000"/>
              </a:solidFill>
              <a:effectLst/>
              <a:uLnTx/>
              <a:uFillTx/>
              <a:latin typeface="+mj-lt"/>
              <a:sym typeface="Calibri"/>
            </a:endParaRPr>
          </a:p>
          <a:p>
            <a:pPr marL="457189" marR="0" lvl="0" indent="-457189" algn="l" defTabSz="609585" rtl="0" eaLnBrk="1" fontAlgn="auto" latinLnBrk="0" hangingPunct="0">
              <a:lnSpc>
                <a:spcPct val="100000"/>
              </a:lnSpc>
              <a:spcBef>
                <a:spcPts val="0"/>
              </a:spcBef>
              <a:spcAft>
                <a:spcPts val="800"/>
              </a:spcAft>
              <a:buClr>
                <a:srgbClr val="555555"/>
              </a:buClr>
              <a:buSzTx/>
              <a:buFont typeface="+mj-lt"/>
              <a:buAutoNum type="arabicPeriod"/>
              <a:tabLst/>
              <a:defRPr/>
            </a:pPr>
            <a:r>
              <a:rPr kumimoji="0" lang="de-DE" sz="2000" b="0" i="0" u="none" strike="noStrike" kern="0" cap="none" spc="0" normalizeH="0" baseline="0" noProof="0" dirty="0" err="1">
                <a:ln>
                  <a:noFill/>
                </a:ln>
                <a:solidFill>
                  <a:srgbClr val="000000"/>
                </a:solidFill>
                <a:effectLst/>
                <a:uLnTx/>
                <a:uFillTx/>
                <a:latin typeface="+mj-lt"/>
                <a:sym typeface="Calibri"/>
              </a:rPr>
              <a:t>Peu</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pretium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qui</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sem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Nulla</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consequat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massa</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quis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enim</a:t>
            </a:r>
            <a:endParaRPr kumimoji="0" lang="de-DE" sz="2000" b="0" i="0" u="none" strike="noStrike" kern="0" cap="none" spc="0" normalizeH="0" baseline="0" noProof="0" dirty="0">
              <a:ln>
                <a:noFill/>
              </a:ln>
              <a:solidFill>
                <a:srgbClr val="000000"/>
              </a:solidFill>
              <a:effectLst/>
              <a:uLnTx/>
              <a:uFillTx/>
              <a:latin typeface="+mj-lt"/>
              <a:sym typeface="Calibri"/>
            </a:endParaRPr>
          </a:p>
          <a:p>
            <a:pPr marL="457189" marR="0" lvl="0" indent="-457189" algn="l" defTabSz="609585" rtl="0" eaLnBrk="1" fontAlgn="auto" latinLnBrk="0" hangingPunct="0">
              <a:lnSpc>
                <a:spcPct val="100000"/>
              </a:lnSpc>
              <a:spcBef>
                <a:spcPts val="0"/>
              </a:spcBef>
              <a:spcAft>
                <a:spcPts val="800"/>
              </a:spcAft>
              <a:buClr>
                <a:srgbClr val="555555"/>
              </a:buClr>
              <a:buSzTx/>
              <a:buFont typeface="+mj-lt"/>
              <a:buAutoNum type="arabicPeriod"/>
              <a:tabLst/>
              <a:defRPr/>
            </a:pPr>
            <a:r>
              <a:rPr kumimoji="0" lang="de-DE" sz="2000" b="0" i="0" u="none" strike="noStrike" kern="0" cap="none" spc="0" normalizeH="0" baseline="0" noProof="0" dirty="0" err="1">
                <a:ln>
                  <a:noFill/>
                </a:ln>
                <a:solidFill>
                  <a:srgbClr val="000000"/>
                </a:solidFill>
                <a:effectLst/>
                <a:uLnTx/>
                <a:uFillTx/>
                <a:latin typeface="+mj-lt"/>
                <a:sym typeface="Calibri"/>
              </a:rPr>
              <a:t>Donec</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pede</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justo</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fringilla</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vel</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aliquet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nec</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vulputate</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eget</a:t>
            </a:r>
            <a:endParaRPr kumimoji="0" lang="de-DE" sz="2000" b="0" i="0" u="none" strike="noStrike" kern="0" cap="none" spc="0" normalizeH="0" baseline="0" noProof="0" dirty="0">
              <a:ln>
                <a:noFill/>
              </a:ln>
              <a:solidFill>
                <a:srgbClr val="000000"/>
              </a:solidFill>
              <a:effectLst/>
              <a:uLnTx/>
              <a:uFillTx/>
              <a:latin typeface="+mj-lt"/>
              <a:sym typeface="Calibri"/>
            </a:endParaRPr>
          </a:p>
          <a:p>
            <a:pPr marL="457189" marR="0" lvl="0" indent="-457189" algn="l" defTabSz="609585" rtl="0" eaLnBrk="1" fontAlgn="auto" latinLnBrk="0" hangingPunct="0">
              <a:lnSpc>
                <a:spcPct val="100000"/>
              </a:lnSpc>
              <a:spcBef>
                <a:spcPts val="0"/>
              </a:spcBef>
              <a:spcAft>
                <a:spcPts val="800"/>
              </a:spcAft>
              <a:buClr>
                <a:srgbClr val="555555"/>
              </a:buClr>
              <a:buSzTx/>
              <a:buFont typeface="+mj-lt"/>
              <a:buAutoNum type="arabicPeriod"/>
              <a:tabLst/>
              <a:defRPr/>
            </a:pPr>
            <a:r>
              <a:rPr kumimoji="0" lang="de-DE" sz="2000" b="0" i="0" u="none" strike="noStrike" kern="0" cap="none" spc="0" normalizeH="0" baseline="0" noProof="0" dirty="0">
                <a:ln>
                  <a:noFill/>
                </a:ln>
                <a:solidFill>
                  <a:srgbClr val="000000"/>
                </a:solidFill>
                <a:effectLst/>
                <a:uLnTx/>
                <a:uFillTx/>
                <a:latin typeface="+mj-lt"/>
                <a:sym typeface="Calibri"/>
              </a:rPr>
              <a:t>In </a:t>
            </a:r>
            <a:r>
              <a:rPr kumimoji="0" lang="de-DE" sz="2000" b="0" i="0" u="none" strike="noStrike" kern="0" cap="none" spc="0" normalizeH="0" baseline="0" noProof="0" dirty="0" err="1">
                <a:ln>
                  <a:noFill/>
                </a:ln>
                <a:solidFill>
                  <a:srgbClr val="000000"/>
                </a:solidFill>
                <a:effectLst/>
                <a:uLnTx/>
                <a:uFillTx/>
                <a:latin typeface="+mj-lt"/>
                <a:sym typeface="Calibri"/>
              </a:rPr>
              <a:t>enim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justo</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rhoncus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ut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imperdiet</a:t>
            </a:r>
            <a:r>
              <a:rPr kumimoji="0" lang="de-DE" sz="2000" b="0" i="0" u="none" strike="noStrike" kern="0" cap="none" spc="0" normalizeH="0" baseline="0" noProof="0" dirty="0">
                <a:ln>
                  <a:noFill/>
                </a:ln>
                <a:solidFill>
                  <a:srgbClr val="000000"/>
                </a:solidFill>
                <a:effectLst/>
                <a:uLnTx/>
                <a:uFillTx/>
                <a:latin typeface="+mj-lt"/>
                <a:sym typeface="Calibri"/>
              </a:rPr>
              <a:t> a, </a:t>
            </a:r>
            <a:r>
              <a:rPr kumimoji="0" lang="de-DE" sz="2000" b="0" i="0" u="none" strike="noStrike" kern="0" cap="none" spc="0" normalizeH="0" baseline="0" noProof="0" dirty="0" err="1">
                <a:ln>
                  <a:noFill/>
                </a:ln>
                <a:solidFill>
                  <a:srgbClr val="000000"/>
                </a:solidFill>
                <a:effectLst/>
                <a:uLnTx/>
                <a:uFillTx/>
                <a:latin typeface="+mj-lt"/>
                <a:sym typeface="Calibri"/>
              </a:rPr>
              <a:t>venenatis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vitae</a:t>
            </a:r>
            <a:endParaRPr kumimoji="0" lang="de-DE" sz="3200" b="0" i="0" u="none" strike="noStrike" kern="0" cap="none" spc="0" normalizeH="0" baseline="0" noProof="0" dirty="0">
              <a:ln>
                <a:noFill/>
              </a:ln>
              <a:solidFill>
                <a:srgbClr val="555555"/>
              </a:solidFill>
              <a:effectLst/>
              <a:uLnTx/>
              <a:uFillTx/>
              <a:latin typeface="+mj-lt"/>
              <a:sym typeface="Calibri"/>
            </a:endParaRPr>
          </a:p>
        </p:txBody>
      </p:sp>
      <p:sp>
        <p:nvSpPr>
          <p:cNvPr id="17" name="Shape 4"/>
          <p:cNvSpPr txBox="1">
            <a:spLocks/>
          </p:cNvSpPr>
          <p:nvPr userDrawn="1"/>
        </p:nvSpPr>
        <p:spPr>
          <a:xfrm>
            <a:off x="768000" y="6283862"/>
            <a:ext cx="451200" cy="457557"/>
          </a:xfrm>
          <a:prstGeom prst="rect">
            <a:avLst/>
          </a:prstGeom>
          <a:ln w="12700">
            <a:miter lim="400000"/>
          </a:ln>
        </p:spPr>
        <p:txBody>
          <a:bodyPr wrap="square" lIns="0" tIns="0" rIns="0" bIns="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lgn="l"/>
            <a:fld id="{787B5A57-448A-4B49-927B-5B1563E3470C}" type="slidenum">
              <a:rPr lang="de-DE" sz="1400" smtClean="0">
                <a:solidFill>
                  <a:schemeClr val="bg2"/>
                </a:solidFill>
                <a:latin typeface="bs Thomas Sans 1"/>
              </a:rPr>
              <a:t>‹Nr.›</a:t>
            </a:fld>
            <a:endParaRPr lang="de-DE" sz="1400" dirty="0">
              <a:solidFill>
                <a:schemeClr val="bg2"/>
              </a:solidFill>
              <a:latin typeface="bs Thomas Sans 1"/>
            </a:endParaRPr>
          </a:p>
        </p:txBody>
      </p:sp>
      <p:sp>
        <p:nvSpPr>
          <p:cNvPr id="4" name="Titel 3"/>
          <p:cNvSpPr>
            <a:spLocks noGrp="1"/>
          </p:cNvSpPr>
          <p:nvPr>
            <p:ph type="title" hasCustomPrompt="1"/>
          </p:nvPr>
        </p:nvSpPr>
        <p:spPr>
          <a:xfrm>
            <a:off x="1254712" y="671926"/>
            <a:ext cx="10327688" cy="641969"/>
          </a:xfrm>
        </p:spPr>
        <p:txBody>
          <a:bodyPr/>
          <a:lstStyle>
            <a:lvl1pPr>
              <a:defRPr sz="3200"/>
            </a:lvl1pPr>
          </a:lstStyle>
          <a:p>
            <a:r>
              <a:rPr lang="de-DE" dirty="0"/>
              <a:t>Inhalt</a:t>
            </a:r>
          </a:p>
        </p:txBody>
      </p:sp>
      <p:sp>
        <p:nvSpPr>
          <p:cNvPr id="8" name="Fußzeilenplatzhalter 3"/>
          <p:cNvSpPr>
            <a:spLocks noGrp="1"/>
          </p:cNvSpPr>
          <p:nvPr>
            <p:ph type="ftr" sz="quarter" idx="12"/>
          </p:nvPr>
        </p:nvSpPr>
        <p:spPr>
          <a:xfrm>
            <a:off x="1159992" y="6332677"/>
            <a:ext cx="6640521" cy="366183"/>
          </a:xfrm>
        </p:spPr>
        <p:txBody>
          <a:bodyPr/>
          <a:lstStyle/>
          <a:p>
            <a:pPr algn="l"/>
            <a:r>
              <a:rPr lang="de-DE" dirty="0" err="1"/>
              <a:t>Camden</a:t>
            </a:r>
            <a:r>
              <a:rPr lang="de-DE" dirty="0"/>
              <a:t> Market 2020</a:t>
            </a:r>
          </a:p>
        </p:txBody>
      </p:sp>
    </p:spTree>
    <p:extLst>
      <p:ext uri="{BB962C8B-B14F-4D97-AF65-F5344CB8AC3E}">
        <p14:creationId xmlns:p14="http://schemas.microsoft.com/office/powerpoint/2010/main" val="420237588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Hauptkapitel">
    <p:spTree>
      <p:nvGrpSpPr>
        <p:cNvPr id="1" name=""/>
        <p:cNvGrpSpPr/>
        <p:nvPr/>
      </p:nvGrpSpPr>
      <p:grpSpPr>
        <a:xfrm>
          <a:off x="0" y="0"/>
          <a:ext cx="0" cy="0"/>
          <a:chOff x="0" y="0"/>
          <a:chExt cx="0" cy="0"/>
        </a:xfrm>
      </p:grpSpPr>
      <p:sp>
        <p:nvSpPr>
          <p:cNvPr id="8" name="Titel 7"/>
          <p:cNvSpPr>
            <a:spLocks noGrp="1"/>
          </p:cNvSpPr>
          <p:nvPr>
            <p:ph type="title" hasCustomPrompt="1"/>
          </p:nvPr>
        </p:nvSpPr>
        <p:spPr>
          <a:xfrm>
            <a:off x="502392" y="1822397"/>
            <a:ext cx="11080008" cy="1512433"/>
          </a:xfrm>
        </p:spPr>
        <p:txBody>
          <a:bodyPr anchor="t"/>
          <a:lstStyle>
            <a:lvl1pPr marL="721766" indent="-721766">
              <a:defRPr/>
            </a:lvl1pPr>
          </a:lstStyle>
          <a:p>
            <a:r>
              <a:rPr lang="de-DE" dirty="0"/>
              <a:t>1.	Das ist eine kurze Überschrift. </a:t>
            </a:r>
            <a:br>
              <a:rPr lang="de-DE" dirty="0"/>
            </a:br>
            <a:r>
              <a:rPr lang="de-DE" dirty="0"/>
              <a:t>Zweizeilig noch dazu.	</a:t>
            </a:r>
          </a:p>
        </p:txBody>
      </p:sp>
      <p:sp>
        <p:nvSpPr>
          <p:cNvPr id="17" name="Shape 4"/>
          <p:cNvSpPr txBox="1">
            <a:spLocks/>
          </p:cNvSpPr>
          <p:nvPr userDrawn="1"/>
        </p:nvSpPr>
        <p:spPr>
          <a:xfrm>
            <a:off x="768000" y="6248962"/>
            <a:ext cx="451200" cy="527969"/>
          </a:xfrm>
          <a:prstGeom prst="rect">
            <a:avLst/>
          </a:prstGeom>
          <a:ln w="12700">
            <a:miter lim="400000"/>
          </a:ln>
        </p:spPr>
        <p:txBody>
          <a:bodyPr wrap="square" lIns="0" tIns="0" rIns="0" bIns="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lgn="l"/>
            <a:fld id="{787B5A57-448A-4B49-927B-5B1563E3470C}" type="slidenum">
              <a:rPr lang="de-DE" sz="1400" smtClean="0">
                <a:solidFill>
                  <a:schemeClr val="bg2"/>
                </a:solidFill>
                <a:latin typeface="bs Thomas Sans 1"/>
              </a:rPr>
              <a:t>‹Nr.›</a:t>
            </a:fld>
            <a:endParaRPr lang="de-DE" sz="1400" dirty="0">
              <a:solidFill>
                <a:schemeClr val="bg2"/>
              </a:solidFill>
              <a:latin typeface="bs Thomas Sans 1"/>
            </a:endParaRPr>
          </a:p>
        </p:txBody>
      </p:sp>
      <p:sp>
        <p:nvSpPr>
          <p:cNvPr id="6" name="Foliennummernplatzhalter 5"/>
          <p:cNvSpPr>
            <a:spLocks noGrp="1"/>
          </p:cNvSpPr>
          <p:nvPr>
            <p:ph type="sldNum" sz="quarter" idx="12"/>
          </p:nvPr>
        </p:nvSpPr>
        <p:spPr/>
        <p:txBody>
          <a:bodyPr/>
          <a:lstStyle/>
          <a:p>
            <a:fld id="{57DA6B04-819C-4428-A45D-96A580AFA295}" type="slidenum">
              <a:rPr lang="de-DE" smtClean="0"/>
              <a:pPr/>
              <a:t>‹Nr.›</a:t>
            </a:fld>
            <a:endParaRPr lang="de-DE" dirty="0"/>
          </a:p>
        </p:txBody>
      </p:sp>
      <p:sp>
        <p:nvSpPr>
          <p:cNvPr id="7" name="Fußzeilenplatzhalter 3"/>
          <p:cNvSpPr>
            <a:spLocks noGrp="1"/>
          </p:cNvSpPr>
          <p:nvPr>
            <p:ph type="ftr" sz="quarter" idx="13"/>
          </p:nvPr>
        </p:nvSpPr>
        <p:spPr>
          <a:xfrm>
            <a:off x="1159992" y="6332677"/>
            <a:ext cx="6640521" cy="366183"/>
          </a:xfrm>
        </p:spPr>
        <p:txBody>
          <a:bodyPr/>
          <a:lstStyle/>
          <a:p>
            <a:pPr algn="l"/>
            <a:r>
              <a:rPr lang="de-DE" dirty="0" err="1"/>
              <a:t>Camden</a:t>
            </a:r>
            <a:r>
              <a:rPr lang="de-DE" dirty="0"/>
              <a:t> Market 2020</a:t>
            </a:r>
          </a:p>
        </p:txBody>
      </p:sp>
    </p:spTree>
    <p:extLst>
      <p:ext uri="{BB962C8B-B14F-4D97-AF65-F5344CB8AC3E}">
        <p14:creationId xmlns:p14="http://schemas.microsoft.com/office/powerpoint/2010/main" val="197227712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ext ganzseitig">
    <p:spTree>
      <p:nvGrpSpPr>
        <p:cNvPr id="1" name=""/>
        <p:cNvGrpSpPr/>
        <p:nvPr/>
      </p:nvGrpSpPr>
      <p:grpSpPr>
        <a:xfrm>
          <a:off x="0" y="0"/>
          <a:ext cx="0" cy="0"/>
          <a:chOff x="0" y="0"/>
          <a:chExt cx="0" cy="0"/>
        </a:xfrm>
      </p:grpSpPr>
      <p:sp>
        <p:nvSpPr>
          <p:cNvPr id="13" name="Textplatzhalter 12"/>
          <p:cNvSpPr>
            <a:spLocks noGrp="1"/>
          </p:cNvSpPr>
          <p:nvPr>
            <p:ph type="body" sz="quarter" idx="12" hasCustomPrompt="1"/>
          </p:nvPr>
        </p:nvSpPr>
        <p:spPr>
          <a:xfrm>
            <a:off x="1312660" y="1929517"/>
            <a:ext cx="10361624" cy="4049351"/>
          </a:xfrm>
          <a:prstGeom prst="rect">
            <a:avLst/>
          </a:prstGeom>
        </p:spPr>
        <p:txBody>
          <a:bodyPr/>
          <a:lstStyle>
            <a:lvl1pPr marL="0" marR="0" indent="0" algn="l" defTabSz="609585" rtl="0" eaLnBrk="1" fontAlgn="auto" latinLnBrk="0" hangingPunct="0">
              <a:lnSpc>
                <a:spcPts val="2533"/>
              </a:lnSpc>
              <a:spcBef>
                <a:spcPts val="0"/>
              </a:spcBef>
              <a:spcAft>
                <a:spcPts val="0"/>
              </a:spcAft>
              <a:buClrTx/>
              <a:buSzTx/>
              <a:buFontTx/>
              <a:buNone/>
              <a:tabLst>
                <a:tab pos="838179" algn="l"/>
              </a:tabLst>
              <a:defRPr>
                <a:latin typeface="+mn-lt"/>
              </a:defRPr>
            </a:lvl1pPr>
          </a:lstStyle>
          <a:p>
            <a:pPr marL="0" marR="0" lvl="0" indent="0" algn="l" defTabSz="609585" rtl="0" eaLnBrk="1" fontAlgn="auto" latinLnBrk="0" hangingPunct="0">
              <a:lnSpc>
                <a:spcPts val="2533"/>
              </a:lnSpc>
              <a:spcBef>
                <a:spcPts val="0"/>
              </a:spcBef>
              <a:spcAft>
                <a:spcPts val="0"/>
              </a:spcAft>
              <a:buClrTx/>
              <a:buSzTx/>
              <a:buFontTx/>
              <a:buNone/>
              <a:tabLst>
                <a:tab pos="838179" algn="l"/>
              </a:tabLst>
              <a:defRPr/>
            </a:pPr>
            <a:r>
              <a:rPr kumimoji="0" lang="de-DE" sz="2000" b="0" i="0" u="none" strike="noStrike" kern="0" cap="none" spc="0" normalizeH="0" baseline="0" noProof="0" dirty="0" err="1">
                <a:ln>
                  <a:noFill/>
                </a:ln>
                <a:solidFill>
                  <a:srgbClr val="000000"/>
                </a:solidFill>
                <a:effectLst/>
                <a:uLnTx/>
                <a:uFillTx/>
                <a:latin typeface="+mj-lt"/>
                <a:sym typeface="Calibri"/>
              </a:rPr>
              <a:t>Lorem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ipsum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dolor</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sit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amet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consectetuer</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adipiscing</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elit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Aenean</a:t>
            </a:r>
            <a:r>
              <a:rPr kumimoji="0" lang="de-DE" sz="2000" b="0" i="0" u="none" strike="noStrike" kern="0" cap="none" spc="0" normalizeH="0" baseline="0" noProof="0" dirty="0">
                <a:ln>
                  <a:noFill/>
                </a:ln>
                <a:solidFill>
                  <a:srgbClr val="000000"/>
                </a:solidFill>
                <a:effectLst/>
                <a:uLnTx/>
                <a:uFillTx/>
                <a:latin typeface="+mj-lt"/>
                <a:sym typeface="Calibri"/>
              </a:rPr>
              <a:t> commodo </a:t>
            </a:r>
            <a:r>
              <a:rPr kumimoji="0" lang="de-DE" sz="2000" b="0" i="0" u="none" strike="noStrike" kern="0" cap="none" spc="0" normalizeH="0" baseline="0" noProof="0" dirty="0" err="1">
                <a:ln>
                  <a:noFill/>
                </a:ln>
                <a:solidFill>
                  <a:srgbClr val="000000"/>
                </a:solidFill>
                <a:effectLst/>
                <a:uLnTx/>
                <a:uFillTx/>
                <a:latin typeface="+mj-lt"/>
                <a:sym typeface="Calibri"/>
              </a:rPr>
              <a:t>ligula</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eget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dolor</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Aenean</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massa</a:t>
            </a:r>
            <a:r>
              <a:rPr kumimoji="0" lang="de-DE" sz="2000" b="0" i="0" u="none" strike="noStrike" kern="0" cap="none" spc="0" normalizeH="0" baseline="0" noProof="0" dirty="0">
                <a:ln>
                  <a:noFill/>
                </a:ln>
                <a:solidFill>
                  <a:srgbClr val="000000"/>
                </a:solidFill>
                <a:effectLst/>
                <a:uLnTx/>
                <a:uFillTx/>
                <a:latin typeface="+mj-lt"/>
                <a:sym typeface="Calibri"/>
              </a:rPr>
              <a:t>. Cum </a:t>
            </a:r>
            <a:r>
              <a:rPr kumimoji="0" lang="de-DE" sz="2000" b="1" i="0" u="none" strike="noStrike" kern="0" cap="none" spc="0" normalizeH="0" baseline="0" noProof="0" dirty="0" err="1">
                <a:ln>
                  <a:noFill/>
                </a:ln>
                <a:solidFill>
                  <a:srgbClr val="000000"/>
                </a:solidFill>
                <a:effectLst/>
                <a:uLnTx/>
                <a:uFillTx/>
                <a:latin typeface="+mj-lt"/>
                <a:sym typeface="Calibri"/>
              </a:rPr>
              <a:t>Natoque</a:t>
            </a:r>
            <a:r>
              <a:rPr kumimoji="0" lang="de-DE" sz="2000" b="1" i="0" u="none" strike="noStrike" kern="0" cap="none" spc="0" normalizeH="0" baseline="0" noProof="0" dirty="0">
                <a:ln>
                  <a:noFill/>
                </a:ln>
                <a:solidFill>
                  <a:srgbClr val="000000"/>
                </a:solidFill>
                <a:effectLst/>
                <a:uLnTx/>
                <a:uFillTx/>
                <a:latin typeface="+mj-lt"/>
                <a:sym typeface="Calibri"/>
              </a:rPr>
              <a:t> </a:t>
            </a:r>
            <a:r>
              <a:rPr kumimoji="0" lang="de-DE" sz="2000" b="1" i="0" u="none" strike="noStrike" kern="0" cap="none" spc="0" normalizeH="0" baseline="0" noProof="0" dirty="0" err="1">
                <a:ln>
                  <a:noFill/>
                </a:ln>
                <a:solidFill>
                  <a:srgbClr val="000000"/>
                </a:solidFill>
                <a:effectLst/>
                <a:uLnTx/>
                <a:uFillTx/>
                <a:latin typeface="+mj-lt"/>
                <a:sym typeface="Calibri"/>
              </a:rPr>
              <a:t>Penatibus</a:t>
            </a:r>
            <a:r>
              <a:rPr kumimoji="0" lang="de-DE" sz="2000" b="1"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a:ln>
                  <a:noFill/>
                </a:ln>
                <a:solidFill>
                  <a:srgbClr val="000000"/>
                </a:solidFill>
                <a:effectLst/>
                <a:uLnTx/>
                <a:uFillTx/>
                <a:latin typeface="+mj-lt"/>
                <a:sym typeface="Calibri"/>
              </a:rPr>
              <a:t>et </a:t>
            </a:r>
            <a:r>
              <a:rPr kumimoji="0" lang="de-DE" sz="2000" b="0" i="0" u="none" strike="noStrike" kern="0" cap="none" spc="0" normalizeH="0" baseline="0" noProof="0" dirty="0" err="1">
                <a:ln>
                  <a:noFill/>
                </a:ln>
                <a:solidFill>
                  <a:srgbClr val="000000"/>
                </a:solidFill>
                <a:effectLst/>
                <a:uLnTx/>
                <a:uFillTx/>
                <a:latin typeface="+mj-lt"/>
                <a:sym typeface="Calibri"/>
              </a:rPr>
              <a:t>magnis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parturien</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montes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nascetur</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ridiculus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mus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Donec</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quam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felis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ultricies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nec</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pellentesque</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eu</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pretium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quis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sem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Nulla</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consequat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massa</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quis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enim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Donec</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pede</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justo</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fringilla</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vel</a:t>
            </a:r>
            <a:r>
              <a:rPr kumimoji="0" lang="de-DE" sz="2000" b="0" i="0" u="none" strike="noStrike" kern="0" cap="none" spc="0" normalizeH="0" baseline="0" noProof="0" dirty="0">
                <a:ln>
                  <a:noFill/>
                </a:ln>
                <a:solidFill>
                  <a:srgbClr val="000000"/>
                </a:solidFill>
                <a:effectLst/>
                <a:uLnTx/>
                <a:uFillTx/>
                <a:latin typeface="+mj-lt"/>
                <a:sym typeface="Calibri"/>
              </a:rPr>
              <a:t>.</a:t>
            </a:r>
          </a:p>
          <a:p>
            <a:pPr marL="0" marR="0" lvl="0" indent="0" algn="l" defTabSz="609585" rtl="0" eaLnBrk="1" fontAlgn="auto" latinLnBrk="0" hangingPunct="0">
              <a:lnSpc>
                <a:spcPts val="2533"/>
              </a:lnSpc>
              <a:spcBef>
                <a:spcPts val="0"/>
              </a:spcBef>
              <a:spcAft>
                <a:spcPts val="0"/>
              </a:spcAft>
              <a:buClrTx/>
              <a:buSzTx/>
              <a:buFontTx/>
              <a:buNone/>
              <a:tabLst>
                <a:tab pos="838179" algn="l"/>
              </a:tabLst>
              <a:defRPr/>
            </a:pPr>
            <a:endParaRPr kumimoji="0" lang="de-DE" sz="2000" b="0" i="0" u="none" strike="noStrike" kern="0" cap="none" spc="0" normalizeH="0" baseline="0" noProof="0" dirty="0">
              <a:ln>
                <a:noFill/>
              </a:ln>
              <a:solidFill>
                <a:srgbClr val="000000"/>
              </a:solidFill>
              <a:effectLst/>
              <a:uLnTx/>
              <a:uFillTx/>
              <a:latin typeface="+mj-lt"/>
              <a:sym typeface="Calibri"/>
            </a:endParaRPr>
          </a:p>
          <a:p>
            <a:pPr marL="0" marR="0" lvl="0" indent="0" algn="l" defTabSz="609585" rtl="0" eaLnBrk="1" fontAlgn="auto" latinLnBrk="0" hangingPunct="0">
              <a:lnSpc>
                <a:spcPts val="2533"/>
              </a:lnSpc>
              <a:spcBef>
                <a:spcPts val="0"/>
              </a:spcBef>
              <a:spcAft>
                <a:spcPts val="0"/>
              </a:spcAft>
              <a:buClrTx/>
              <a:buSzTx/>
              <a:buFontTx/>
              <a:buNone/>
              <a:tabLst>
                <a:tab pos="838179" algn="l"/>
              </a:tabLst>
              <a:defRPr/>
            </a:pPr>
            <a:r>
              <a:rPr kumimoji="0" lang="de-DE" sz="2000" b="0" i="0" u="none" strike="noStrike" kern="0" cap="none" spc="0" normalizeH="0" baseline="0" noProof="0" dirty="0" err="1">
                <a:ln>
                  <a:noFill/>
                </a:ln>
                <a:solidFill>
                  <a:srgbClr val="000000"/>
                </a:solidFill>
                <a:effectLst/>
                <a:uLnTx/>
                <a:uFillTx/>
                <a:latin typeface="+mj-lt"/>
                <a:sym typeface="Calibri"/>
              </a:rPr>
              <a:t>rhoncus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ut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imperdiet</a:t>
            </a:r>
            <a:r>
              <a:rPr kumimoji="0" lang="de-DE" sz="2000" b="0" i="0" u="none" strike="noStrike" kern="0" cap="none" spc="0" normalizeH="0" baseline="0" noProof="0" dirty="0">
                <a:ln>
                  <a:noFill/>
                </a:ln>
                <a:solidFill>
                  <a:srgbClr val="000000"/>
                </a:solidFill>
                <a:effectLst/>
                <a:uLnTx/>
                <a:uFillTx/>
                <a:latin typeface="+mj-lt"/>
                <a:sym typeface="Calibri"/>
              </a:rPr>
              <a:t> a, </a:t>
            </a:r>
            <a:r>
              <a:rPr kumimoji="0" lang="de-DE" sz="2000" b="0" i="0" u="none" strike="noStrike" kern="0" cap="none" spc="0" normalizeH="0" baseline="0" noProof="0" dirty="0" err="1">
                <a:ln>
                  <a:noFill/>
                </a:ln>
                <a:solidFill>
                  <a:srgbClr val="000000"/>
                </a:solidFill>
                <a:effectLst/>
                <a:uLnTx/>
                <a:uFillTx/>
                <a:latin typeface="+mj-lt"/>
                <a:sym typeface="Calibri"/>
              </a:rPr>
              <a:t>venenatis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vitae</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justo</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Nullam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dictum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felis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eu</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pede</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mollis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pretium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Lorem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ipsum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dolor</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sit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amet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consectetuer</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adipiscing</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elit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Aenean</a:t>
            </a:r>
            <a:r>
              <a:rPr kumimoji="0" lang="de-DE" sz="2000" b="0" i="0" u="none" strike="noStrike" kern="0" cap="none" spc="0" normalizeH="0" baseline="0" noProof="0" dirty="0">
                <a:ln>
                  <a:noFill/>
                </a:ln>
                <a:solidFill>
                  <a:srgbClr val="000000"/>
                </a:solidFill>
                <a:effectLst/>
                <a:uLnTx/>
                <a:uFillTx/>
                <a:latin typeface="+mj-lt"/>
                <a:sym typeface="Calibri"/>
              </a:rPr>
              <a:t> commodo </a:t>
            </a:r>
            <a:r>
              <a:rPr kumimoji="0" lang="de-DE" sz="2000" b="0" i="0" u="none" strike="noStrike" kern="0" cap="none" spc="0" normalizeH="0" baseline="0" noProof="0" dirty="0" err="1">
                <a:ln>
                  <a:noFill/>
                </a:ln>
                <a:solidFill>
                  <a:srgbClr val="000000"/>
                </a:solidFill>
                <a:effectLst/>
                <a:uLnTx/>
                <a:uFillTx/>
                <a:latin typeface="+mj-lt"/>
                <a:sym typeface="Calibri"/>
              </a:rPr>
              <a:t>ligula</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eget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dolor</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Aenean</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massa</a:t>
            </a:r>
            <a:r>
              <a:rPr kumimoji="0" lang="de-DE" sz="2000" b="0" i="0" u="none" strike="noStrike" kern="0" cap="none" spc="0" normalizeH="0" baseline="0" noProof="0" dirty="0">
                <a:ln>
                  <a:noFill/>
                </a:ln>
                <a:solidFill>
                  <a:srgbClr val="000000"/>
                </a:solidFill>
                <a:effectLst/>
                <a:uLnTx/>
                <a:uFillTx/>
                <a:latin typeface="+mj-lt"/>
                <a:sym typeface="Calibri"/>
              </a:rPr>
              <a:t>. Cum </a:t>
            </a:r>
            <a:r>
              <a:rPr kumimoji="0" lang="de-DE" sz="2000" b="0" i="0" u="none" strike="noStrike" kern="0" cap="none" spc="0" normalizeH="0" baseline="0" noProof="0" dirty="0" err="1">
                <a:ln>
                  <a:noFill/>
                </a:ln>
                <a:solidFill>
                  <a:srgbClr val="000000"/>
                </a:solidFill>
                <a:effectLst/>
                <a:uLnTx/>
                <a:uFillTx/>
                <a:latin typeface="+mj-lt"/>
                <a:sym typeface="Calibri"/>
              </a:rPr>
              <a:t>sociis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1" i="0" u="none" strike="noStrike" kern="0" cap="none" spc="0" normalizeH="0" baseline="0" noProof="0" dirty="0" err="1">
                <a:ln>
                  <a:noFill/>
                </a:ln>
                <a:solidFill>
                  <a:srgbClr val="000000"/>
                </a:solidFill>
                <a:effectLst/>
                <a:uLnTx/>
                <a:uFillTx/>
                <a:latin typeface="+mj-lt"/>
                <a:sym typeface="Calibri"/>
              </a:rPr>
              <a:t>Natoque</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penatibus</a:t>
            </a:r>
            <a:r>
              <a:rPr kumimoji="0" lang="de-DE" sz="2000" b="0" i="0" u="none" strike="noStrike" kern="0" cap="none" spc="0" normalizeH="0" baseline="0" noProof="0" dirty="0">
                <a:ln>
                  <a:noFill/>
                </a:ln>
                <a:solidFill>
                  <a:srgbClr val="000000"/>
                </a:solidFill>
                <a:effectLst/>
                <a:uLnTx/>
                <a:uFillTx/>
                <a:latin typeface="+mj-lt"/>
                <a:sym typeface="Calibri"/>
              </a:rPr>
              <a:t> et </a:t>
            </a:r>
            <a:r>
              <a:rPr kumimoji="0" lang="de-DE" sz="2000" b="0" i="0" u="none" strike="noStrike" kern="0" cap="none" spc="0" normalizeH="0" baseline="0" noProof="0" dirty="0" err="1">
                <a:ln>
                  <a:noFill/>
                </a:ln>
                <a:solidFill>
                  <a:srgbClr val="000000"/>
                </a:solidFill>
                <a:effectLst/>
                <a:uLnTx/>
                <a:uFillTx/>
                <a:latin typeface="+mj-lt"/>
                <a:sym typeface="Calibri"/>
              </a:rPr>
              <a:t>magnis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parturient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montes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nascetur</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ridiculus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mus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Donec</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quam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felis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ultricies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nec</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pellentesque</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eu</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pretium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quis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sem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Nulla</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consequat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massa</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quis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enim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quam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felis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ultricies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nec</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pellentesque</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eu</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pretium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quis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sem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Nulla</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felis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ultricies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nec</a:t>
            </a:r>
            <a:r>
              <a:rPr kumimoji="0" lang="de-DE" sz="2000" b="0" i="0" u="none" strike="noStrike" kern="0" cap="none" spc="0" normalizeH="0" baseline="0" noProof="0" dirty="0">
                <a:ln>
                  <a:noFill/>
                </a:ln>
                <a:solidFill>
                  <a:srgbClr val="000000"/>
                </a:solidFill>
                <a:effectLst/>
                <a:uLnTx/>
                <a:uFillTx/>
                <a:latin typeface="+mj-lt"/>
                <a:sym typeface="Calibri"/>
              </a:rPr>
              <a:t>.</a:t>
            </a:r>
          </a:p>
        </p:txBody>
      </p:sp>
      <p:sp>
        <p:nvSpPr>
          <p:cNvPr id="17" name="Shape 4"/>
          <p:cNvSpPr txBox="1">
            <a:spLocks/>
          </p:cNvSpPr>
          <p:nvPr userDrawn="1"/>
        </p:nvSpPr>
        <p:spPr>
          <a:xfrm>
            <a:off x="768000" y="6248962"/>
            <a:ext cx="451200" cy="527969"/>
          </a:xfrm>
          <a:prstGeom prst="rect">
            <a:avLst/>
          </a:prstGeom>
          <a:ln w="12700">
            <a:miter lim="400000"/>
          </a:ln>
        </p:spPr>
        <p:txBody>
          <a:bodyPr wrap="square" lIns="0" tIns="0" rIns="0" bIns="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lgn="l"/>
            <a:fld id="{787B5A57-448A-4B49-927B-5B1563E3470C}" type="slidenum">
              <a:rPr lang="de-DE" sz="1400" smtClean="0">
                <a:solidFill>
                  <a:schemeClr val="bg2"/>
                </a:solidFill>
                <a:latin typeface="bs Thomas Sans 1"/>
              </a:rPr>
              <a:t>‹Nr.›</a:t>
            </a:fld>
            <a:endParaRPr lang="de-DE" sz="1400" dirty="0">
              <a:solidFill>
                <a:schemeClr val="bg2"/>
              </a:solidFill>
              <a:latin typeface="bs Thomas Sans 1"/>
            </a:endParaRPr>
          </a:p>
        </p:txBody>
      </p:sp>
      <p:sp>
        <p:nvSpPr>
          <p:cNvPr id="20" name="Titel 19"/>
          <p:cNvSpPr>
            <a:spLocks noGrp="1"/>
          </p:cNvSpPr>
          <p:nvPr>
            <p:ph type="title" hasCustomPrompt="1"/>
          </p:nvPr>
        </p:nvSpPr>
        <p:spPr>
          <a:xfrm>
            <a:off x="591844" y="656895"/>
            <a:ext cx="11082441" cy="1071291"/>
          </a:xfrm>
        </p:spPr>
        <p:txBody>
          <a:bodyPr anchor="t"/>
          <a:lstStyle>
            <a:lvl1pPr marL="721766" indent="-721766" algn="l">
              <a:spcBef>
                <a:spcPts val="0"/>
              </a:spcBef>
              <a:tabLst>
                <a:tab pos="721766" algn="l"/>
              </a:tabLst>
              <a:defRPr sz="3200">
                <a:latin typeface="+mj-lt"/>
              </a:defRPr>
            </a:lvl1pPr>
          </a:lstStyle>
          <a:p>
            <a:r>
              <a:rPr lang="de-DE" dirty="0"/>
              <a:t>1.	Das ist eine kurze Überschrift.</a:t>
            </a:r>
            <a:br>
              <a:rPr lang="de-DE" dirty="0"/>
            </a:br>
            <a:r>
              <a:rPr lang="de-DE" dirty="0"/>
              <a:t>Zweizeilig noch dazu.</a:t>
            </a:r>
          </a:p>
        </p:txBody>
      </p:sp>
      <p:sp>
        <p:nvSpPr>
          <p:cNvPr id="8" name="Textplatzhalter 2"/>
          <p:cNvSpPr>
            <a:spLocks noGrp="1"/>
          </p:cNvSpPr>
          <p:nvPr>
            <p:ph type="body" sz="quarter" idx="14" hasCustomPrompt="1"/>
          </p:nvPr>
        </p:nvSpPr>
        <p:spPr>
          <a:xfrm>
            <a:off x="1126831" y="106260"/>
            <a:ext cx="10547453" cy="317809"/>
          </a:xfrm>
        </p:spPr>
        <p:txBody>
          <a:bodyPr>
            <a:noAutofit/>
          </a:bodyPr>
          <a:lstStyle>
            <a:lvl5pPr>
              <a:defRPr kumimoji="0" lang="de-DE" sz="1067" b="0" i="0" u="none" strike="noStrike" cap="none" spc="0" normalizeH="0" baseline="0" dirty="0">
                <a:ln>
                  <a:noFill/>
                </a:ln>
                <a:solidFill>
                  <a:schemeClr val="bg1"/>
                </a:solidFill>
                <a:effectLst/>
                <a:uFillTx/>
                <a:latin typeface="+mj-lt"/>
                <a:ea typeface="+mj-ea"/>
                <a:cs typeface="+mj-cs"/>
                <a:sym typeface="Calibri"/>
              </a:defRPr>
            </a:lvl5pPr>
          </a:lstStyle>
          <a:p>
            <a:pPr marL="118530" marR="0" lvl="4" indent="0" algn="l" defTabSz="609585" rtl="0" eaLnBrk="1" fontAlgn="auto" latinLnBrk="0" hangingPunct="1">
              <a:lnSpc>
                <a:spcPct val="100000"/>
              </a:lnSpc>
              <a:spcBef>
                <a:spcPts val="933"/>
              </a:spcBef>
              <a:spcAft>
                <a:spcPts val="0"/>
              </a:spcAft>
              <a:buClrTx/>
              <a:buSzPct val="100000"/>
              <a:buFont typeface="Arial"/>
              <a:buNone/>
              <a:tabLst/>
              <a:defRPr/>
            </a:pPr>
            <a:r>
              <a:rPr lang="de-DE" sz="1067" dirty="0"/>
              <a:t>1. Marktentwicklung   2. Geschäftsentwicklung   3. Marktanteile und Frequenzen   4. Ausblick</a:t>
            </a:r>
          </a:p>
        </p:txBody>
      </p:sp>
      <p:sp>
        <p:nvSpPr>
          <p:cNvPr id="9" name="Fußzeilenplatzhalter 3"/>
          <p:cNvSpPr>
            <a:spLocks noGrp="1"/>
          </p:cNvSpPr>
          <p:nvPr>
            <p:ph type="ftr" sz="quarter" idx="15"/>
          </p:nvPr>
        </p:nvSpPr>
        <p:spPr>
          <a:xfrm>
            <a:off x="1159992" y="6332677"/>
            <a:ext cx="6640521" cy="366183"/>
          </a:xfrm>
        </p:spPr>
        <p:txBody>
          <a:bodyPr/>
          <a:lstStyle/>
          <a:p>
            <a:pPr algn="l"/>
            <a:r>
              <a:rPr lang="de-DE" dirty="0" err="1"/>
              <a:t>Camden</a:t>
            </a:r>
            <a:r>
              <a:rPr lang="de-DE" dirty="0"/>
              <a:t> Market 2020</a:t>
            </a:r>
          </a:p>
        </p:txBody>
      </p:sp>
    </p:spTree>
    <p:extLst>
      <p:ext uri="{BB962C8B-B14F-4D97-AF65-F5344CB8AC3E}">
        <p14:creationId xmlns:p14="http://schemas.microsoft.com/office/powerpoint/2010/main" val="324535089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ext Grafik 50|50">
    <p:spTree>
      <p:nvGrpSpPr>
        <p:cNvPr id="1" name=""/>
        <p:cNvGrpSpPr/>
        <p:nvPr/>
      </p:nvGrpSpPr>
      <p:grpSpPr>
        <a:xfrm>
          <a:off x="0" y="0"/>
          <a:ext cx="0" cy="0"/>
          <a:chOff x="0" y="0"/>
          <a:chExt cx="0" cy="0"/>
        </a:xfrm>
      </p:grpSpPr>
      <p:sp>
        <p:nvSpPr>
          <p:cNvPr id="13" name="Bildplatzhalter 12"/>
          <p:cNvSpPr>
            <a:spLocks noGrp="1"/>
          </p:cNvSpPr>
          <p:nvPr>
            <p:ph type="pic" sz="quarter" idx="12"/>
          </p:nvPr>
        </p:nvSpPr>
        <p:spPr>
          <a:xfrm>
            <a:off x="6860981" y="1955880"/>
            <a:ext cx="4813305" cy="4009915"/>
          </a:xfrm>
          <a:prstGeom prst="rect">
            <a:avLst/>
          </a:prstGeom>
        </p:spPr>
        <p:txBody>
          <a:bodyPr/>
          <a:lstStyle>
            <a:lvl1pPr>
              <a:defRPr/>
            </a:lvl1pPr>
          </a:lstStyle>
          <a:p>
            <a:r>
              <a:rPr lang="de-DE" dirty="0"/>
              <a:t>Bild</a:t>
            </a:r>
          </a:p>
        </p:txBody>
      </p:sp>
      <p:sp>
        <p:nvSpPr>
          <p:cNvPr id="17" name="Shape 4"/>
          <p:cNvSpPr txBox="1">
            <a:spLocks/>
          </p:cNvSpPr>
          <p:nvPr userDrawn="1"/>
        </p:nvSpPr>
        <p:spPr>
          <a:xfrm>
            <a:off x="768000" y="6248962"/>
            <a:ext cx="451200" cy="527969"/>
          </a:xfrm>
          <a:prstGeom prst="rect">
            <a:avLst/>
          </a:prstGeom>
          <a:ln w="12700">
            <a:miter lim="400000"/>
          </a:ln>
        </p:spPr>
        <p:txBody>
          <a:bodyPr wrap="square" lIns="0" tIns="0" rIns="0" bIns="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lgn="l"/>
            <a:fld id="{3BAC6103-5C2D-483F-A795-2DF01F3FCF68}" type="slidenum">
              <a:rPr lang="de-DE" sz="1400" smtClean="0">
                <a:solidFill>
                  <a:schemeClr val="bg2"/>
                </a:solidFill>
                <a:latin typeface="bs Thomas Sans 1"/>
              </a:rPr>
              <a:t>‹Nr.›</a:t>
            </a:fld>
            <a:endParaRPr lang="de-DE" sz="1400" dirty="0">
              <a:solidFill>
                <a:schemeClr val="bg2"/>
              </a:solidFill>
              <a:latin typeface="bs Thomas Sans 1"/>
            </a:endParaRPr>
          </a:p>
        </p:txBody>
      </p:sp>
      <p:sp>
        <p:nvSpPr>
          <p:cNvPr id="11" name="Textplatzhalter 10"/>
          <p:cNvSpPr>
            <a:spLocks noGrp="1"/>
          </p:cNvSpPr>
          <p:nvPr>
            <p:ph type="body" sz="quarter" idx="11" hasCustomPrompt="1"/>
          </p:nvPr>
        </p:nvSpPr>
        <p:spPr>
          <a:xfrm>
            <a:off x="1312660" y="1955880"/>
            <a:ext cx="5012120" cy="4009915"/>
          </a:xfrm>
          <a:prstGeom prst="rect">
            <a:avLst/>
          </a:prstGeom>
        </p:spPr>
        <p:txBody>
          <a:bodyPr/>
          <a:lstStyle>
            <a:lvl1pPr marL="0" marR="0" indent="0" algn="l" defTabSz="609585" rtl="0" eaLnBrk="1" fontAlgn="auto" latinLnBrk="0" hangingPunct="0">
              <a:lnSpc>
                <a:spcPts val="2533"/>
              </a:lnSpc>
              <a:spcBef>
                <a:spcPts val="0"/>
              </a:spcBef>
              <a:spcAft>
                <a:spcPts val="0"/>
              </a:spcAft>
              <a:buClrTx/>
              <a:buSzTx/>
              <a:buFontTx/>
              <a:buNone/>
              <a:tabLst>
                <a:tab pos="838179" algn="l"/>
              </a:tabLst>
              <a:defRPr/>
            </a:lvl1pPr>
          </a:lstStyle>
          <a:p>
            <a:pPr marL="0" marR="0" lvl="0" indent="0" algn="l" defTabSz="609585" rtl="0" eaLnBrk="1" fontAlgn="auto" latinLnBrk="0" hangingPunct="0">
              <a:lnSpc>
                <a:spcPts val="2533"/>
              </a:lnSpc>
              <a:spcBef>
                <a:spcPts val="0"/>
              </a:spcBef>
              <a:spcAft>
                <a:spcPts val="0"/>
              </a:spcAft>
              <a:buClrTx/>
              <a:buSzTx/>
              <a:buFontTx/>
              <a:buNone/>
              <a:tabLst>
                <a:tab pos="838179" algn="l"/>
              </a:tabLst>
              <a:defRPr/>
            </a:pPr>
            <a:r>
              <a:rPr kumimoji="0" lang="de-DE" sz="2000" b="0" i="0" u="none" strike="noStrike" kern="0" cap="none" spc="0" normalizeH="0" baseline="0" noProof="0" dirty="0" err="1">
                <a:ln>
                  <a:noFill/>
                </a:ln>
                <a:solidFill>
                  <a:srgbClr val="000000"/>
                </a:solidFill>
                <a:effectLst/>
                <a:uLnTx/>
                <a:uFillTx/>
                <a:latin typeface="+mj-lt"/>
                <a:sym typeface="Calibri"/>
              </a:rPr>
              <a:t>Lorem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ipsum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dolor</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sit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amet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consectetuerk</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adipiscing</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elit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Aenean</a:t>
            </a:r>
            <a:r>
              <a:rPr kumimoji="0" lang="de-DE" sz="2000" b="0" i="0" u="none" strike="noStrike" kern="0" cap="none" spc="0" normalizeH="0" baseline="0" noProof="0" dirty="0">
                <a:ln>
                  <a:noFill/>
                </a:ln>
                <a:solidFill>
                  <a:srgbClr val="000000"/>
                </a:solidFill>
                <a:effectLst/>
                <a:uLnTx/>
                <a:uFillTx/>
                <a:latin typeface="+mj-lt"/>
                <a:sym typeface="Calibri"/>
              </a:rPr>
              <a:t> commodo </a:t>
            </a:r>
            <a:r>
              <a:rPr kumimoji="0" lang="de-DE" sz="2000" b="0" i="0" u="none" strike="noStrike" kern="0" cap="none" spc="0" normalizeH="0" baseline="0" noProof="0" dirty="0" err="1">
                <a:ln>
                  <a:noFill/>
                </a:ln>
                <a:solidFill>
                  <a:srgbClr val="000000"/>
                </a:solidFill>
                <a:effectLst/>
                <a:uLnTx/>
                <a:uFillTx/>
                <a:latin typeface="+mj-lt"/>
                <a:sym typeface="Calibri"/>
              </a:rPr>
              <a:t>ligula</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eget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dolor</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Aenean</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massa</a:t>
            </a:r>
            <a:r>
              <a:rPr kumimoji="0" lang="de-DE" sz="2000" b="0" i="0" u="none" strike="noStrike" kern="0" cap="none" spc="0" normalizeH="0" baseline="0" noProof="0" dirty="0">
                <a:ln>
                  <a:noFill/>
                </a:ln>
                <a:solidFill>
                  <a:srgbClr val="000000"/>
                </a:solidFill>
                <a:effectLst/>
                <a:uLnTx/>
                <a:uFillTx/>
                <a:latin typeface="+mj-lt"/>
                <a:sym typeface="Calibri"/>
              </a:rPr>
              <a:t>. Cum </a:t>
            </a:r>
            <a:r>
              <a:rPr kumimoji="0" lang="de-DE" sz="2000" b="0" i="0" u="none" strike="noStrike" kern="0" cap="none" spc="0" normalizeH="0" baseline="0" noProof="0" dirty="0" err="1">
                <a:ln>
                  <a:noFill/>
                </a:ln>
                <a:solidFill>
                  <a:srgbClr val="000000"/>
                </a:solidFill>
                <a:effectLst/>
                <a:uLnTx/>
                <a:uFillTx/>
                <a:latin typeface="+mj-lt"/>
                <a:sym typeface="Calibri"/>
              </a:rPr>
              <a:t>sociis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natoque</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penatibus</a:t>
            </a:r>
            <a:r>
              <a:rPr kumimoji="0" lang="de-DE" sz="2000" b="0" i="0" u="none" strike="noStrike" kern="0" cap="none" spc="0" normalizeH="0" baseline="0" noProof="0" dirty="0">
                <a:ln>
                  <a:noFill/>
                </a:ln>
                <a:solidFill>
                  <a:srgbClr val="000000"/>
                </a:solidFill>
                <a:effectLst/>
                <a:uLnTx/>
                <a:uFillTx/>
                <a:latin typeface="+mj-lt"/>
                <a:sym typeface="Calibri"/>
              </a:rPr>
              <a:t> et </a:t>
            </a:r>
            <a:r>
              <a:rPr kumimoji="0" lang="de-DE" sz="2000" b="0" i="0" u="none" strike="noStrike" kern="0" cap="none" spc="0" normalizeH="0" baseline="0" noProof="0" dirty="0" err="1">
                <a:ln>
                  <a:noFill/>
                </a:ln>
                <a:solidFill>
                  <a:srgbClr val="000000"/>
                </a:solidFill>
                <a:effectLst/>
                <a:uLnTx/>
                <a:uFillTx/>
                <a:latin typeface="+mj-lt"/>
                <a:sym typeface="Calibri"/>
              </a:rPr>
              <a:t>magnis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parturient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montes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nascetur</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ridiculus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mus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Donec</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quam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felis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ultricies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nec</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pellentesque</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eu</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pretium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quis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sem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Nulla</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consequat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massa</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quis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enim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Donec</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pede</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justo</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fringilla</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vel</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aliquet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nec</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vulputate</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eget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arcu</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nec</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pellentesque</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eu</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pretium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quis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sem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Nulla</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consequat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massa</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qui</a:t>
            </a:r>
            <a:r>
              <a:rPr kumimoji="0" lang="de-DE" sz="2000" b="0" i="0" u="none" strike="noStrike" kern="0" cap="none" spc="0" normalizeH="0" baseline="0" noProof="0" dirty="0">
                <a:ln>
                  <a:noFill/>
                </a:ln>
                <a:solidFill>
                  <a:srgbClr val="000000"/>
                </a:solidFill>
                <a:effectLst/>
                <a:uLnTx/>
                <a:uFillTx/>
                <a:latin typeface="+mj-lt"/>
                <a:sym typeface="Calibri"/>
              </a:rPr>
              <a:t>.</a:t>
            </a:r>
          </a:p>
        </p:txBody>
      </p:sp>
      <p:sp>
        <p:nvSpPr>
          <p:cNvPr id="21" name="Titel 19"/>
          <p:cNvSpPr>
            <a:spLocks noGrp="1"/>
          </p:cNvSpPr>
          <p:nvPr>
            <p:ph type="title" hasCustomPrompt="1"/>
          </p:nvPr>
        </p:nvSpPr>
        <p:spPr>
          <a:xfrm>
            <a:off x="591845" y="662868"/>
            <a:ext cx="11082441" cy="1088992"/>
          </a:xfrm>
        </p:spPr>
        <p:txBody>
          <a:bodyPr anchor="t"/>
          <a:lstStyle>
            <a:lvl1pPr marL="721766" marR="0" indent="-721766" algn="l" defTabSz="609585" rtl="0" eaLnBrk="1" latinLnBrk="0" hangingPunct="1">
              <a:lnSpc>
                <a:spcPct val="100000"/>
              </a:lnSpc>
              <a:spcBef>
                <a:spcPts val="0"/>
              </a:spcBef>
              <a:spcAft>
                <a:spcPts val="0"/>
              </a:spcAft>
              <a:buClrTx/>
              <a:buSzTx/>
              <a:buFont typeface="+mj-lt"/>
              <a:buNone/>
              <a:tabLst>
                <a:tab pos="721766" algn="l"/>
              </a:tabLst>
              <a:defRPr lang="de-DE" sz="3200" b="0" i="0" u="none" strike="noStrike" cap="none" spc="0" baseline="0" dirty="0" smtClean="0">
                <a:ln>
                  <a:noFill/>
                </a:ln>
                <a:solidFill>
                  <a:schemeClr val="bg1">
                    <a:lumMod val="65000"/>
                    <a:lumOff val="35000"/>
                  </a:schemeClr>
                </a:solidFill>
                <a:uFillTx/>
                <a:latin typeface="+mj-lt"/>
                <a:ea typeface="+mj-ea"/>
                <a:cs typeface="+mj-cs"/>
                <a:sym typeface="Calibri"/>
              </a:defRPr>
            </a:lvl1pPr>
          </a:lstStyle>
          <a:p>
            <a:r>
              <a:rPr lang="de-DE" dirty="0"/>
              <a:t>2.	Das ist eine kurze Überschrift.</a:t>
            </a:r>
            <a:br>
              <a:rPr lang="de-DE" dirty="0"/>
            </a:br>
            <a:r>
              <a:rPr lang="de-DE" dirty="0"/>
              <a:t>zweizeilig noch dazu.</a:t>
            </a:r>
          </a:p>
        </p:txBody>
      </p:sp>
      <p:sp>
        <p:nvSpPr>
          <p:cNvPr id="3" name="Fußzeilenplatzhalter 2"/>
          <p:cNvSpPr>
            <a:spLocks noGrp="1"/>
          </p:cNvSpPr>
          <p:nvPr>
            <p:ph type="ftr" sz="quarter" idx="14"/>
          </p:nvPr>
        </p:nvSpPr>
        <p:spPr>
          <a:xfrm>
            <a:off x="1159990" y="6332677"/>
            <a:ext cx="6640521" cy="366183"/>
          </a:xfrm>
        </p:spPr>
        <p:txBody>
          <a:bodyPr/>
          <a:lstStyle/>
          <a:p>
            <a:r>
              <a:rPr lang="de-DE"/>
              <a:t>Gesellschafterversammlung der Medien Union 2016</a:t>
            </a:r>
            <a:endParaRPr lang="de-DE" dirty="0"/>
          </a:p>
        </p:txBody>
      </p:sp>
      <p:sp>
        <p:nvSpPr>
          <p:cNvPr id="4" name="Foliennummernplatzhalter 3"/>
          <p:cNvSpPr>
            <a:spLocks noGrp="1"/>
          </p:cNvSpPr>
          <p:nvPr>
            <p:ph type="sldNum" sz="quarter" idx="15"/>
          </p:nvPr>
        </p:nvSpPr>
        <p:spPr/>
        <p:txBody>
          <a:bodyPr/>
          <a:lstStyle/>
          <a:p>
            <a:fld id="{57DA6B04-819C-4428-A45D-96A580AFA295}" type="slidenum">
              <a:rPr lang="de-DE" smtClean="0"/>
              <a:pPr/>
              <a:t>‹Nr.›</a:t>
            </a:fld>
            <a:endParaRPr lang="de-DE" dirty="0"/>
          </a:p>
        </p:txBody>
      </p:sp>
      <p:sp>
        <p:nvSpPr>
          <p:cNvPr id="12" name="Textplatzhalter 2"/>
          <p:cNvSpPr>
            <a:spLocks noGrp="1"/>
          </p:cNvSpPr>
          <p:nvPr>
            <p:ph type="body" sz="quarter" idx="16" hasCustomPrompt="1"/>
          </p:nvPr>
        </p:nvSpPr>
        <p:spPr>
          <a:xfrm>
            <a:off x="1126832" y="106261"/>
            <a:ext cx="10547453" cy="317809"/>
          </a:xfrm>
        </p:spPr>
        <p:txBody>
          <a:bodyPr>
            <a:noAutofit/>
          </a:bodyPr>
          <a:lstStyle>
            <a:lvl5pPr>
              <a:defRPr kumimoji="0" lang="de-DE" sz="1067" b="0" i="0" u="none" strike="noStrike" cap="none" spc="0" normalizeH="0" baseline="0" dirty="0">
                <a:ln>
                  <a:noFill/>
                </a:ln>
                <a:solidFill>
                  <a:schemeClr val="bg1"/>
                </a:solidFill>
                <a:effectLst/>
                <a:uFillTx/>
                <a:latin typeface="+mj-lt"/>
                <a:ea typeface="+mj-ea"/>
                <a:cs typeface="+mj-cs"/>
                <a:sym typeface="Calibri"/>
              </a:defRPr>
            </a:lvl5pPr>
          </a:lstStyle>
          <a:p>
            <a:pPr marL="118530" marR="0" lvl="4" indent="0" algn="l" defTabSz="609585" rtl="0" eaLnBrk="1" fontAlgn="auto" latinLnBrk="0" hangingPunct="1">
              <a:lnSpc>
                <a:spcPct val="100000"/>
              </a:lnSpc>
              <a:spcBef>
                <a:spcPts val="933"/>
              </a:spcBef>
              <a:spcAft>
                <a:spcPts val="0"/>
              </a:spcAft>
              <a:buClrTx/>
              <a:buSzPct val="100000"/>
              <a:buFont typeface="Arial"/>
              <a:buNone/>
              <a:tabLst/>
              <a:defRPr/>
            </a:pPr>
            <a:r>
              <a:rPr lang="de-DE" sz="1067" dirty="0"/>
              <a:t>1. Marktentwicklung   2. Geschäftsentwicklung   3. Marktanteile und Frequenzen   4. Ausblick</a:t>
            </a:r>
          </a:p>
        </p:txBody>
      </p:sp>
    </p:spTree>
    <p:extLst>
      <p:ext uri="{BB962C8B-B14F-4D97-AF65-F5344CB8AC3E}">
        <p14:creationId xmlns:p14="http://schemas.microsoft.com/office/powerpoint/2010/main" val="4037461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54239" y="1756130"/>
            <a:ext cx="8643154" cy="1887950"/>
          </a:xfrm>
        </p:spPr>
        <p:txBody>
          <a:bodyPr rtlCol="0" anchor="b">
            <a:normAutofit/>
          </a:bodyPr>
          <a:lstStyle>
            <a:lvl1pPr algn="l">
              <a:defRPr sz="3600"/>
            </a:lvl1pPr>
          </a:lstStyle>
          <a:p>
            <a:pPr rtl="0"/>
            <a:r>
              <a:rPr lang="de-DE" noProof="0"/>
              <a:t>Titelmasterformat durch Klicken bearbeiten</a:t>
            </a:r>
          </a:p>
        </p:txBody>
      </p:sp>
      <p:sp>
        <p:nvSpPr>
          <p:cNvPr id="3" name="Textplatzhalter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rtl="0"/>
            <a:fld id="{955FF95E-9EE5-4386-924B-6D465C0C4FCF}" type="datetime1">
              <a:rPr lang="de-DE" noProof="0" smtClean="0"/>
              <a:t>17.11.2023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24560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Grafik ganzseitig">
    <p:spTree>
      <p:nvGrpSpPr>
        <p:cNvPr id="1" name=""/>
        <p:cNvGrpSpPr/>
        <p:nvPr/>
      </p:nvGrpSpPr>
      <p:grpSpPr>
        <a:xfrm>
          <a:off x="0" y="0"/>
          <a:ext cx="0" cy="0"/>
          <a:chOff x="0" y="0"/>
          <a:chExt cx="0" cy="0"/>
        </a:xfrm>
      </p:grpSpPr>
      <p:sp>
        <p:nvSpPr>
          <p:cNvPr id="13" name="Bildplatzhalter 12"/>
          <p:cNvSpPr>
            <a:spLocks noGrp="1"/>
          </p:cNvSpPr>
          <p:nvPr>
            <p:ph type="pic" sz="quarter" idx="12"/>
          </p:nvPr>
        </p:nvSpPr>
        <p:spPr>
          <a:xfrm>
            <a:off x="591845" y="1505447"/>
            <a:ext cx="11082439" cy="4460348"/>
          </a:xfrm>
          <a:prstGeom prst="rect">
            <a:avLst/>
          </a:prstGeom>
        </p:spPr>
        <p:txBody>
          <a:bodyPr/>
          <a:lstStyle>
            <a:lvl1pPr>
              <a:defRPr/>
            </a:lvl1pPr>
          </a:lstStyle>
          <a:p>
            <a:r>
              <a:rPr lang="de-DE" dirty="0"/>
              <a:t>Bild</a:t>
            </a:r>
          </a:p>
        </p:txBody>
      </p:sp>
      <p:sp>
        <p:nvSpPr>
          <p:cNvPr id="17" name="Shape 4"/>
          <p:cNvSpPr txBox="1">
            <a:spLocks/>
          </p:cNvSpPr>
          <p:nvPr userDrawn="1"/>
        </p:nvSpPr>
        <p:spPr>
          <a:xfrm>
            <a:off x="768000" y="6248962"/>
            <a:ext cx="451200" cy="527969"/>
          </a:xfrm>
          <a:prstGeom prst="rect">
            <a:avLst/>
          </a:prstGeom>
          <a:ln w="12700">
            <a:miter lim="400000"/>
          </a:ln>
        </p:spPr>
        <p:txBody>
          <a:bodyPr wrap="square" lIns="0" tIns="0" rIns="0" bIns="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lgn="l"/>
            <a:fld id="{3BAC6103-5C2D-483F-A795-2DF01F3FCF68}" type="slidenum">
              <a:rPr lang="de-DE" sz="1400" smtClean="0">
                <a:solidFill>
                  <a:schemeClr val="bg2"/>
                </a:solidFill>
                <a:latin typeface="bs Thomas Sans 1"/>
              </a:rPr>
              <a:t>‹Nr.›</a:t>
            </a:fld>
            <a:endParaRPr lang="de-DE" sz="1400" dirty="0">
              <a:solidFill>
                <a:schemeClr val="bg2"/>
              </a:solidFill>
              <a:latin typeface="bs Thomas Sans 1"/>
            </a:endParaRPr>
          </a:p>
        </p:txBody>
      </p:sp>
      <p:sp>
        <p:nvSpPr>
          <p:cNvPr id="21" name="Titel 19"/>
          <p:cNvSpPr>
            <a:spLocks noGrp="1"/>
          </p:cNvSpPr>
          <p:nvPr>
            <p:ph type="title" hasCustomPrompt="1"/>
          </p:nvPr>
        </p:nvSpPr>
        <p:spPr>
          <a:xfrm>
            <a:off x="591845" y="662870"/>
            <a:ext cx="11082441" cy="609341"/>
          </a:xfrm>
        </p:spPr>
        <p:txBody>
          <a:bodyPr anchor="t"/>
          <a:lstStyle>
            <a:lvl1pPr marL="721766" marR="0" indent="-721766" algn="l" defTabSz="609585" rtl="0" eaLnBrk="1" latinLnBrk="0" hangingPunct="1">
              <a:lnSpc>
                <a:spcPct val="100000"/>
              </a:lnSpc>
              <a:spcBef>
                <a:spcPts val="0"/>
              </a:spcBef>
              <a:spcAft>
                <a:spcPts val="0"/>
              </a:spcAft>
              <a:buClrTx/>
              <a:buSzTx/>
              <a:buFont typeface="+mj-lt"/>
              <a:buNone/>
              <a:tabLst>
                <a:tab pos="721766" algn="l"/>
              </a:tabLst>
              <a:defRPr lang="de-DE" sz="3200" b="0" i="0" u="none" strike="noStrike" cap="none" spc="0" baseline="0" dirty="0" smtClean="0">
                <a:ln>
                  <a:noFill/>
                </a:ln>
                <a:solidFill>
                  <a:schemeClr val="bg1">
                    <a:lumMod val="65000"/>
                    <a:lumOff val="35000"/>
                  </a:schemeClr>
                </a:solidFill>
                <a:uFillTx/>
                <a:latin typeface="+mj-lt"/>
                <a:ea typeface="+mj-ea"/>
                <a:cs typeface="+mj-cs"/>
                <a:sym typeface="Calibri"/>
              </a:defRPr>
            </a:lvl1pPr>
          </a:lstStyle>
          <a:p>
            <a:r>
              <a:rPr lang="de-DE" dirty="0"/>
              <a:t>2.	Das ist eine kurze Überschrift.</a:t>
            </a:r>
          </a:p>
        </p:txBody>
      </p:sp>
      <p:sp>
        <p:nvSpPr>
          <p:cNvPr id="4" name="Foliennummernplatzhalter 3"/>
          <p:cNvSpPr>
            <a:spLocks noGrp="1"/>
          </p:cNvSpPr>
          <p:nvPr>
            <p:ph type="sldNum" sz="quarter" idx="15"/>
          </p:nvPr>
        </p:nvSpPr>
        <p:spPr/>
        <p:txBody>
          <a:bodyPr/>
          <a:lstStyle/>
          <a:p>
            <a:fld id="{57DA6B04-819C-4428-A45D-96A580AFA295}" type="slidenum">
              <a:rPr lang="de-DE" smtClean="0"/>
              <a:pPr/>
              <a:t>‹Nr.›</a:t>
            </a:fld>
            <a:endParaRPr lang="de-DE" dirty="0"/>
          </a:p>
        </p:txBody>
      </p:sp>
      <p:sp>
        <p:nvSpPr>
          <p:cNvPr id="12" name="Textplatzhalter 2"/>
          <p:cNvSpPr>
            <a:spLocks noGrp="1"/>
          </p:cNvSpPr>
          <p:nvPr>
            <p:ph type="body" sz="quarter" idx="16" hasCustomPrompt="1"/>
          </p:nvPr>
        </p:nvSpPr>
        <p:spPr>
          <a:xfrm>
            <a:off x="1126831" y="106260"/>
            <a:ext cx="10547453" cy="317809"/>
          </a:xfrm>
        </p:spPr>
        <p:txBody>
          <a:bodyPr>
            <a:noAutofit/>
          </a:bodyPr>
          <a:lstStyle>
            <a:lvl5pPr>
              <a:defRPr kumimoji="0" lang="de-DE" sz="1067" b="0" i="0" u="none" strike="noStrike" cap="none" spc="0" normalizeH="0" baseline="0" dirty="0">
                <a:ln>
                  <a:noFill/>
                </a:ln>
                <a:solidFill>
                  <a:schemeClr val="bg1"/>
                </a:solidFill>
                <a:effectLst/>
                <a:uFillTx/>
                <a:latin typeface="+mj-lt"/>
                <a:ea typeface="+mj-ea"/>
                <a:cs typeface="+mj-cs"/>
                <a:sym typeface="Calibri"/>
              </a:defRPr>
            </a:lvl5pPr>
          </a:lstStyle>
          <a:p>
            <a:pPr marL="118530" marR="0" lvl="4" indent="0" algn="l" defTabSz="609585" rtl="0" eaLnBrk="1" fontAlgn="auto" latinLnBrk="0" hangingPunct="1">
              <a:lnSpc>
                <a:spcPct val="100000"/>
              </a:lnSpc>
              <a:spcBef>
                <a:spcPts val="933"/>
              </a:spcBef>
              <a:spcAft>
                <a:spcPts val="0"/>
              </a:spcAft>
              <a:buClrTx/>
              <a:buSzPct val="100000"/>
              <a:buFont typeface="Arial"/>
              <a:buNone/>
              <a:tabLst/>
              <a:defRPr/>
            </a:pPr>
            <a:r>
              <a:rPr lang="de-DE" sz="1067" dirty="0"/>
              <a:t>1. Marktentwicklung   2. Geschäftsentwicklung   3. Marktanteile und Frequenzen   4. Ausblick</a:t>
            </a:r>
          </a:p>
        </p:txBody>
      </p:sp>
      <p:sp>
        <p:nvSpPr>
          <p:cNvPr id="9" name="Fußzeilenplatzhalter 3"/>
          <p:cNvSpPr>
            <a:spLocks noGrp="1"/>
          </p:cNvSpPr>
          <p:nvPr>
            <p:ph type="ftr" sz="quarter" idx="17"/>
          </p:nvPr>
        </p:nvSpPr>
        <p:spPr>
          <a:xfrm>
            <a:off x="1159992" y="6332677"/>
            <a:ext cx="6640521" cy="366183"/>
          </a:xfrm>
        </p:spPr>
        <p:txBody>
          <a:bodyPr/>
          <a:lstStyle/>
          <a:p>
            <a:pPr algn="l"/>
            <a:r>
              <a:rPr lang="de-DE" dirty="0" err="1"/>
              <a:t>Camden</a:t>
            </a:r>
            <a:r>
              <a:rPr lang="de-DE" dirty="0"/>
              <a:t> Market 2020</a:t>
            </a:r>
          </a:p>
        </p:txBody>
      </p:sp>
    </p:spTree>
    <p:extLst>
      <p:ext uri="{BB962C8B-B14F-4D97-AF65-F5344CB8AC3E}">
        <p14:creationId xmlns:p14="http://schemas.microsoft.com/office/powerpoint/2010/main" val="408747250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Unterkapitel Text ganzseitig">
    <p:spTree>
      <p:nvGrpSpPr>
        <p:cNvPr id="1" name=""/>
        <p:cNvGrpSpPr/>
        <p:nvPr/>
      </p:nvGrpSpPr>
      <p:grpSpPr>
        <a:xfrm>
          <a:off x="0" y="0"/>
          <a:ext cx="0" cy="0"/>
          <a:chOff x="0" y="0"/>
          <a:chExt cx="0" cy="0"/>
        </a:xfrm>
      </p:grpSpPr>
      <p:sp>
        <p:nvSpPr>
          <p:cNvPr id="23" name="Titel 22"/>
          <p:cNvSpPr>
            <a:spLocks noGrp="1"/>
          </p:cNvSpPr>
          <p:nvPr>
            <p:ph type="title" hasCustomPrompt="1"/>
          </p:nvPr>
        </p:nvSpPr>
        <p:spPr>
          <a:xfrm>
            <a:off x="590610" y="662867"/>
            <a:ext cx="11094277" cy="609343"/>
          </a:xfrm>
        </p:spPr>
        <p:txBody>
          <a:bodyPr anchor="t"/>
          <a:lstStyle>
            <a:lvl1pPr marL="721766" indent="-721766">
              <a:tabLst>
                <a:tab pos="721766" algn="l"/>
              </a:tabLst>
              <a:defRPr sz="3200" baseline="0"/>
            </a:lvl1pPr>
          </a:lstStyle>
          <a:p>
            <a:r>
              <a:rPr lang="de-DE" dirty="0"/>
              <a:t>1.1	Dies ist eine Unterüberschrift</a:t>
            </a:r>
          </a:p>
        </p:txBody>
      </p:sp>
      <p:sp>
        <p:nvSpPr>
          <p:cNvPr id="17" name="Shape 4"/>
          <p:cNvSpPr txBox="1">
            <a:spLocks/>
          </p:cNvSpPr>
          <p:nvPr userDrawn="1"/>
        </p:nvSpPr>
        <p:spPr>
          <a:xfrm>
            <a:off x="768000" y="6248962"/>
            <a:ext cx="451200" cy="527969"/>
          </a:xfrm>
          <a:prstGeom prst="rect">
            <a:avLst/>
          </a:prstGeom>
          <a:ln w="12700">
            <a:miter lim="400000"/>
          </a:ln>
        </p:spPr>
        <p:txBody>
          <a:bodyPr wrap="square" lIns="0" tIns="0" rIns="0" bIns="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lgn="l"/>
            <a:fld id="{3BAC6103-5C2D-483F-A795-2DF01F3FCF68}" type="slidenum">
              <a:rPr lang="de-DE" sz="1400" smtClean="0">
                <a:solidFill>
                  <a:schemeClr val="bg2"/>
                </a:solidFill>
                <a:latin typeface="bs Thomas Sans 1"/>
              </a:rPr>
              <a:t>‹Nr.›</a:t>
            </a:fld>
            <a:endParaRPr lang="de-DE" sz="1400" dirty="0">
              <a:solidFill>
                <a:schemeClr val="bg2"/>
              </a:solidFill>
              <a:latin typeface="bs Thomas Sans 1"/>
            </a:endParaRPr>
          </a:p>
        </p:txBody>
      </p:sp>
      <p:sp>
        <p:nvSpPr>
          <p:cNvPr id="7" name="Textplatzhalter 6"/>
          <p:cNvSpPr>
            <a:spLocks noGrp="1"/>
          </p:cNvSpPr>
          <p:nvPr>
            <p:ph type="body" sz="quarter" idx="12" hasCustomPrompt="1"/>
          </p:nvPr>
        </p:nvSpPr>
        <p:spPr>
          <a:xfrm>
            <a:off x="1313894" y="1494846"/>
            <a:ext cx="10360391" cy="4495137"/>
          </a:xfrm>
          <a:prstGeom prst="rect">
            <a:avLst/>
          </a:prstGeom>
        </p:spPr>
        <p:txBody>
          <a:bodyPr/>
          <a:lstStyle>
            <a:lvl1pPr marL="0" marR="0" indent="0" algn="l" defTabSz="609585" rtl="0" eaLnBrk="1" fontAlgn="auto" latinLnBrk="0" hangingPunct="0">
              <a:lnSpc>
                <a:spcPts val="2533"/>
              </a:lnSpc>
              <a:spcBef>
                <a:spcPts val="0"/>
              </a:spcBef>
              <a:spcAft>
                <a:spcPts val="800"/>
              </a:spcAft>
              <a:buClr>
                <a:srgbClr val="555555"/>
              </a:buClr>
              <a:buSzTx/>
              <a:buFont typeface="Arial"/>
              <a:buNone/>
              <a:tabLst/>
              <a:defRPr/>
            </a:lvl1pPr>
          </a:lstStyle>
          <a:p>
            <a:pPr marL="0" marR="0" lvl="0" indent="0" algn="l" defTabSz="609585" rtl="0" eaLnBrk="1" fontAlgn="auto" latinLnBrk="0" hangingPunct="0">
              <a:lnSpc>
                <a:spcPts val="2533"/>
              </a:lnSpc>
              <a:spcBef>
                <a:spcPts val="0"/>
              </a:spcBef>
              <a:spcAft>
                <a:spcPts val="0"/>
              </a:spcAft>
              <a:buClrTx/>
              <a:buSzTx/>
              <a:buFontTx/>
              <a:buNone/>
              <a:tabLst/>
              <a:defRPr/>
            </a:pPr>
            <a:r>
              <a:rPr kumimoji="0" lang="de-DE" sz="2000" b="0" i="0" u="none" strike="noStrike" kern="0" cap="none" spc="0" normalizeH="0" baseline="0" noProof="0" dirty="0" err="1">
                <a:ln>
                  <a:noFill/>
                </a:ln>
                <a:solidFill>
                  <a:srgbClr val="000000"/>
                </a:solidFill>
                <a:effectLst/>
                <a:uLnTx/>
                <a:uFillTx/>
                <a:latin typeface="+mj-lt"/>
                <a:sym typeface="Calibri"/>
              </a:rPr>
              <a:t>Lorem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ipsum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dolor</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sit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amet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consectetuer</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adipiscing</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elit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Aenean</a:t>
            </a:r>
            <a:r>
              <a:rPr kumimoji="0" lang="de-DE" sz="2000" b="0" i="0" u="none" strike="noStrike" kern="0" cap="none" spc="0" normalizeH="0" baseline="0" noProof="0" dirty="0">
                <a:ln>
                  <a:noFill/>
                </a:ln>
                <a:solidFill>
                  <a:srgbClr val="000000"/>
                </a:solidFill>
                <a:effectLst/>
                <a:uLnTx/>
                <a:uFillTx/>
                <a:latin typeface="+mj-lt"/>
                <a:sym typeface="Calibri"/>
              </a:rPr>
              <a:t> commodo </a:t>
            </a:r>
            <a:r>
              <a:rPr kumimoji="0" lang="de-DE" sz="2000" b="0" i="0" u="none" strike="noStrike" kern="0" cap="none" spc="0" normalizeH="0" baseline="0" noProof="0" dirty="0" err="1">
                <a:ln>
                  <a:noFill/>
                </a:ln>
                <a:solidFill>
                  <a:srgbClr val="000000"/>
                </a:solidFill>
                <a:effectLst/>
                <a:uLnTx/>
                <a:uFillTx/>
                <a:latin typeface="+mj-lt"/>
                <a:sym typeface="Calibri"/>
              </a:rPr>
              <a:t>ligula</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eget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dolor</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Aenean</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massa</a:t>
            </a:r>
            <a:r>
              <a:rPr kumimoji="0" lang="de-DE" sz="2000" b="0" i="0" u="none" strike="noStrike" kern="0" cap="none" spc="0" normalizeH="0" baseline="0" noProof="0" dirty="0">
                <a:ln>
                  <a:noFill/>
                </a:ln>
                <a:solidFill>
                  <a:srgbClr val="000000"/>
                </a:solidFill>
                <a:effectLst/>
                <a:uLnTx/>
                <a:uFillTx/>
                <a:latin typeface="+mj-lt"/>
                <a:sym typeface="Calibri"/>
              </a:rPr>
              <a:t>. Cum </a:t>
            </a:r>
            <a:r>
              <a:rPr kumimoji="0" lang="de-DE" sz="2000" b="0" i="0" u="none" strike="noStrike" kern="0" cap="none" spc="0" normalizeH="0" baseline="0" noProof="0" dirty="0" err="1">
                <a:ln>
                  <a:noFill/>
                </a:ln>
                <a:solidFill>
                  <a:srgbClr val="000000"/>
                </a:solidFill>
                <a:effectLst/>
                <a:uLnTx/>
                <a:uFillTx/>
                <a:latin typeface="+mj-lt"/>
                <a:sym typeface="Calibri"/>
              </a:rPr>
              <a:t>sociis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natoque</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penatibus</a:t>
            </a:r>
            <a:r>
              <a:rPr kumimoji="0" lang="de-DE" sz="2000" b="0" i="0" u="none" strike="noStrike" kern="0" cap="none" spc="0" normalizeH="0" baseline="0" noProof="0" dirty="0">
                <a:ln>
                  <a:noFill/>
                </a:ln>
                <a:solidFill>
                  <a:srgbClr val="000000"/>
                </a:solidFill>
                <a:effectLst/>
                <a:uLnTx/>
                <a:uFillTx/>
                <a:latin typeface="+mj-lt"/>
                <a:sym typeface="Calibri"/>
              </a:rPr>
              <a:t> et </a:t>
            </a:r>
            <a:r>
              <a:rPr kumimoji="0" lang="de-DE" sz="2000" b="0" i="0" u="none" strike="noStrike" kern="0" cap="none" spc="0" normalizeH="0" baseline="0" noProof="0" dirty="0" err="1">
                <a:ln>
                  <a:noFill/>
                </a:ln>
                <a:solidFill>
                  <a:srgbClr val="000000"/>
                </a:solidFill>
                <a:effectLst/>
                <a:uLnTx/>
                <a:uFillTx/>
                <a:latin typeface="+mj-lt"/>
                <a:sym typeface="Calibri"/>
              </a:rPr>
              <a:t>magnis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parturient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montes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nascetur</a:t>
            </a:r>
            <a:r>
              <a:rPr kumimoji="0" lang="de-DE" sz="2000" b="0" i="0" u="none" strike="noStrike" kern="0" cap="none" spc="0" normalizeH="0" baseline="0" noProof="0" dirty="0">
                <a:ln>
                  <a:noFill/>
                </a:ln>
                <a:solidFill>
                  <a:srgbClr val="000000"/>
                </a:solidFill>
                <a:effectLst/>
                <a:uLnTx/>
                <a:uFillTx/>
                <a:latin typeface="+mj-lt"/>
                <a:sym typeface="Calibri"/>
              </a:rPr>
              <a:t>.</a:t>
            </a:r>
          </a:p>
          <a:p>
            <a:pPr marL="380990" marR="0" lvl="0" indent="-380990" algn="l" defTabSz="609585" rtl="0" eaLnBrk="1" fontAlgn="auto" latinLnBrk="0" hangingPunct="0">
              <a:lnSpc>
                <a:spcPct val="100000"/>
              </a:lnSpc>
              <a:spcBef>
                <a:spcPts val="0"/>
              </a:spcBef>
              <a:spcAft>
                <a:spcPts val="0"/>
              </a:spcAft>
              <a:buClrTx/>
              <a:buSzTx/>
              <a:buFont typeface="Arial"/>
              <a:buChar char="•"/>
              <a:tabLst/>
              <a:defRPr/>
            </a:pPr>
            <a:endParaRPr kumimoji="0" lang="de-DE" sz="2000" b="0" i="0" u="none" strike="noStrike" kern="0" cap="none" spc="0" normalizeH="0" baseline="0" noProof="0" dirty="0">
              <a:ln>
                <a:noFill/>
              </a:ln>
              <a:solidFill>
                <a:srgbClr val="000000"/>
              </a:solidFill>
              <a:effectLst/>
              <a:uLnTx/>
              <a:uFillTx/>
              <a:latin typeface="+mj-lt"/>
              <a:sym typeface="Calibri"/>
            </a:endParaRPr>
          </a:p>
          <a:p>
            <a:pPr marL="380990" marR="0" lvl="0" indent="-380990" algn="l" defTabSz="609585" rtl="0" eaLnBrk="1" fontAlgn="auto" latinLnBrk="0" hangingPunct="0">
              <a:lnSpc>
                <a:spcPts val="2533"/>
              </a:lnSpc>
              <a:spcBef>
                <a:spcPts val="0"/>
              </a:spcBef>
              <a:spcAft>
                <a:spcPts val="800"/>
              </a:spcAft>
              <a:buClr>
                <a:srgbClr val="555555"/>
              </a:buClr>
              <a:buSzTx/>
              <a:buFont typeface="Arial"/>
              <a:buChar char="•"/>
              <a:tabLst/>
              <a:defRPr/>
            </a:pPr>
            <a:r>
              <a:rPr kumimoji="0" lang="de-DE" sz="2000" b="0" i="0" u="none" strike="noStrike" kern="0" cap="none" spc="0" normalizeH="0" baseline="0" noProof="0" dirty="0" err="1">
                <a:ln>
                  <a:noFill/>
                </a:ln>
                <a:solidFill>
                  <a:srgbClr val="000000"/>
                </a:solidFill>
                <a:effectLst/>
                <a:uLnTx/>
                <a:uFillTx/>
                <a:latin typeface="+mj-lt"/>
                <a:sym typeface="Calibri"/>
              </a:rPr>
              <a:t>ridiculus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mus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Donec</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quam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felis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ultricies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nec</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pellentesque</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eu</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pretium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quis</a:t>
            </a:r>
            <a:endParaRPr kumimoji="0" lang="de-DE" sz="2000" b="0" i="0" u="none" strike="noStrike" kern="0" cap="none" spc="0" normalizeH="0" baseline="0" noProof="0" dirty="0">
              <a:ln>
                <a:noFill/>
              </a:ln>
              <a:solidFill>
                <a:srgbClr val="000000"/>
              </a:solidFill>
              <a:effectLst/>
              <a:uLnTx/>
              <a:uFillTx/>
              <a:latin typeface="+mj-lt"/>
              <a:sym typeface="Calibri"/>
            </a:endParaRPr>
          </a:p>
          <a:p>
            <a:pPr marL="380990" marR="0" lvl="0" indent="-380990" algn="l" defTabSz="609585" rtl="0" eaLnBrk="1" fontAlgn="auto" latinLnBrk="0" hangingPunct="0">
              <a:lnSpc>
                <a:spcPts val="2533"/>
              </a:lnSpc>
              <a:spcBef>
                <a:spcPts val="0"/>
              </a:spcBef>
              <a:spcAft>
                <a:spcPts val="800"/>
              </a:spcAft>
              <a:buClr>
                <a:srgbClr val="555555"/>
              </a:buClr>
              <a:buSzTx/>
              <a:buFont typeface="Arial"/>
              <a:buChar char="•"/>
              <a:tabLst/>
              <a:defRPr/>
            </a:pPr>
            <a:r>
              <a:rPr kumimoji="0" lang="de-DE" sz="2000" b="0" i="0" u="none" strike="noStrike" kern="0" cap="none" spc="0" normalizeH="0" baseline="0" noProof="0" dirty="0" err="1">
                <a:ln>
                  <a:noFill/>
                </a:ln>
                <a:solidFill>
                  <a:srgbClr val="000000"/>
                </a:solidFill>
                <a:effectLst/>
                <a:uLnTx/>
                <a:uFillTx/>
                <a:latin typeface="+mj-lt"/>
                <a:sym typeface="Calibri"/>
              </a:rPr>
              <a:t>Nulla</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consequat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massa</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quis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enim</a:t>
            </a:r>
            <a:br>
              <a:rPr kumimoji="0" lang="de-DE" sz="2000" b="0" i="0" u="none" strike="noStrike" kern="0" cap="none" spc="0" normalizeH="0" baseline="0" noProof="0" dirty="0">
                <a:ln>
                  <a:noFill/>
                </a:ln>
                <a:solidFill>
                  <a:srgbClr val="000000"/>
                </a:solidFill>
                <a:effectLst/>
                <a:uLnTx/>
                <a:uFillTx/>
                <a:latin typeface="+mj-lt"/>
                <a:sym typeface="Calibri"/>
              </a:rPr>
            </a:br>
            <a:r>
              <a:rPr kumimoji="0" lang="de-DE" sz="2000" b="0" i="0" u="none" strike="noStrike" kern="0" cap="none" spc="0" normalizeH="0" baseline="0" noProof="0" dirty="0" err="1">
                <a:ln>
                  <a:noFill/>
                </a:ln>
                <a:solidFill>
                  <a:srgbClr val="000000"/>
                </a:solidFill>
                <a:effectLst/>
                <a:uLnTx/>
                <a:uFillTx/>
                <a:latin typeface="+mj-lt"/>
                <a:sym typeface="Calibri"/>
              </a:rPr>
              <a:t>aliquet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nec</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vulputate</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eget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justo</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rhoncus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ut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imperdiet</a:t>
            </a:r>
            <a:endParaRPr kumimoji="0" lang="de-DE" sz="2000" b="0" i="0" u="none" strike="noStrike" kern="0" cap="none" spc="0" normalizeH="0" baseline="0" noProof="0" dirty="0">
              <a:ln>
                <a:noFill/>
              </a:ln>
              <a:solidFill>
                <a:srgbClr val="000000"/>
              </a:solidFill>
              <a:effectLst/>
              <a:uLnTx/>
              <a:uFillTx/>
              <a:latin typeface="+mj-lt"/>
              <a:sym typeface="Calibri"/>
            </a:endParaRPr>
          </a:p>
          <a:p>
            <a:pPr marL="380990" marR="0" lvl="0" indent="-380990" algn="l" defTabSz="609585" rtl="0" eaLnBrk="1" fontAlgn="auto" latinLnBrk="0" hangingPunct="0">
              <a:lnSpc>
                <a:spcPts val="2533"/>
              </a:lnSpc>
              <a:spcBef>
                <a:spcPts val="0"/>
              </a:spcBef>
              <a:spcAft>
                <a:spcPts val="800"/>
              </a:spcAft>
              <a:buClr>
                <a:srgbClr val="555555"/>
              </a:buClr>
              <a:buSzTx/>
              <a:buFont typeface="Arial"/>
              <a:buChar char="•"/>
              <a:tabLst/>
              <a:defRPr/>
            </a:pPr>
            <a:r>
              <a:rPr kumimoji="0" lang="de-DE" sz="2000" b="0" i="0" u="none" strike="noStrike" kern="0" cap="none" spc="0" normalizeH="0" baseline="0" noProof="0" dirty="0" err="1">
                <a:ln>
                  <a:noFill/>
                </a:ln>
                <a:solidFill>
                  <a:srgbClr val="000000"/>
                </a:solidFill>
                <a:effectLst/>
                <a:uLnTx/>
                <a:uFillTx/>
                <a:latin typeface="+mj-lt"/>
                <a:sym typeface="Calibri"/>
              </a:rPr>
              <a:t>Venenatis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vitae</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justo</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Nullam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dictum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felis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eu</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pede</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mollis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pretium</a:t>
            </a:r>
            <a:endParaRPr kumimoji="0" lang="de-DE" sz="2000" b="0" i="0" u="none" strike="noStrike" kern="0" cap="none" spc="0" normalizeH="0" baseline="0" noProof="0" dirty="0">
              <a:ln>
                <a:noFill/>
              </a:ln>
              <a:solidFill>
                <a:srgbClr val="000000"/>
              </a:solidFill>
              <a:effectLst/>
              <a:uLnTx/>
              <a:uFillTx/>
              <a:latin typeface="+mj-lt"/>
              <a:sym typeface="Calibri"/>
            </a:endParaRPr>
          </a:p>
          <a:p>
            <a:pPr marL="380990" marR="0" lvl="0" indent="-380990" algn="l" defTabSz="609585" rtl="0" eaLnBrk="1" fontAlgn="auto" latinLnBrk="0" hangingPunct="0">
              <a:lnSpc>
                <a:spcPts val="2533"/>
              </a:lnSpc>
              <a:spcBef>
                <a:spcPts val="0"/>
              </a:spcBef>
              <a:spcAft>
                <a:spcPts val="800"/>
              </a:spcAft>
              <a:buClr>
                <a:srgbClr val="555555"/>
              </a:buClr>
              <a:buSzTx/>
              <a:buFont typeface="Arial"/>
              <a:buChar char="•"/>
              <a:tabLst/>
              <a:defRPr/>
            </a:pPr>
            <a:r>
              <a:rPr kumimoji="0" lang="de-DE" sz="2000" b="0" i="0" u="none" strike="noStrike" kern="0" cap="none" spc="0" normalizeH="0" baseline="0" noProof="0" dirty="0" err="1">
                <a:ln>
                  <a:noFill/>
                </a:ln>
                <a:solidFill>
                  <a:srgbClr val="000000"/>
                </a:solidFill>
                <a:effectLst/>
                <a:uLnTx/>
                <a:uFillTx/>
                <a:latin typeface="+mj-lt"/>
                <a:sym typeface="Calibri"/>
              </a:rPr>
              <a:t>Lorem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ipsum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dolor</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sit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amet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consectetuer</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adipiscing</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elit</a:t>
            </a:r>
            <a:r>
              <a:rPr kumimoji="0" lang="de-DE" sz="2000" b="0" i="0" u="none" strike="noStrike" kern="0" cap="none" spc="0" normalizeH="0" baseline="0" noProof="0" dirty="0">
                <a:ln>
                  <a:noFill/>
                </a:ln>
                <a:solidFill>
                  <a:srgbClr val="000000"/>
                </a:solidFill>
                <a:effectLst/>
                <a:uLnTx/>
                <a:uFillTx/>
                <a:latin typeface="+mj-lt"/>
                <a:sym typeface="Calibri"/>
              </a:rPr>
              <a:t>.</a:t>
            </a:r>
          </a:p>
        </p:txBody>
      </p:sp>
      <p:sp>
        <p:nvSpPr>
          <p:cNvPr id="25" name="Fußzeilenplatzhalter 24"/>
          <p:cNvSpPr>
            <a:spLocks noGrp="1"/>
          </p:cNvSpPr>
          <p:nvPr>
            <p:ph type="ftr" sz="quarter" idx="14"/>
          </p:nvPr>
        </p:nvSpPr>
        <p:spPr>
          <a:xfrm>
            <a:off x="1159990" y="6332677"/>
            <a:ext cx="6640521" cy="366183"/>
          </a:xfrm>
        </p:spPr>
        <p:txBody>
          <a:bodyPr/>
          <a:lstStyle>
            <a:lvl1pPr algn="l">
              <a:defRPr/>
            </a:lvl1pPr>
          </a:lstStyle>
          <a:p>
            <a:r>
              <a:rPr lang="de-DE"/>
              <a:t>Gesellschafterversammlung der Medien Union 2016</a:t>
            </a:r>
            <a:endParaRPr lang="de-DE" dirty="0"/>
          </a:p>
        </p:txBody>
      </p:sp>
      <p:sp>
        <p:nvSpPr>
          <p:cNvPr id="26" name="Foliennummernplatzhalter 25"/>
          <p:cNvSpPr>
            <a:spLocks noGrp="1"/>
          </p:cNvSpPr>
          <p:nvPr>
            <p:ph type="sldNum" sz="quarter" idx="15"/>
          </p:nvPr>
        </p:nvSpPr>
        <p:spPr/>
        <p:txBody>
          <a:bodyPr/>
          <a:lstStyle/>
          <a:p>
            <a:fld id="{57DA6B04-819C-4428-A45D-96A580AFA295}" type="slidenum">
              <a:rPr lang="de-DE" smtClean="0"/>
              <a:pPr/>
              <a:t>‹Nr.›</a:t>
            </a:fld>
            <a:endParaRPr lang="de-DE" dirty="0"/>
          </a:p>
        </p:txBody>
      </p:sp>
      <p:sp>
        <p:nvSpPr>
          <p:cNvPr id="9" name="Textplatzhalter 2"/>
          <p:cNvSpPr>
            <a:spLocks noGrp="1"/>
          </p:cNvSpPr>
          <p:nvPr>
            <p:ph type="body" sz="quarter" idx="16" hasCustomPrompt="1"/>
          </p:nvPr>
        </p:nvSpPr>
        <p:spPr>
          <a:xfrm>
            <a:off x="1126831" y="106260"/>
            <a:ext cx="10547453" cy="317809"/>
          </a:xfrm>
        </p:spPr>
        <p:txBody>
          <a:bodyPr>
            <a:noAutofit/>
          </a:bodyPr>
          <a:lstStyle>
            <a:lvl5pPr>
              <a:defRPr kumimoji="0" lang="de-DE" sz="1067" b="0" i="0" u="none" strike="noStrike" cap="none" spc="0" normalizeH="0" baseline="0" dirty="0">
                <a:ln>
                  <a:noFill/>
                </a:ln>
                <a:solidFill>
                  <a:schemeClr val="bg1"/>
                </a:solidFill>
                <a:effectLst/>
                <a:uFillTx/>
                <a:latin typeface="+mj-lt"/>
                <a:ea typeface="+mj-ea"/>
                <a:cs typeface="+mj-cs"/>
                <a:sym typeface="Calibri"/>
              </a:defRPr>
            </a:lvl5pPr>
          </a:lstStyle>
          <a:p>
            <a:pPr marL="118530" marR="0" lvl="4" indent="0" algn="l" defTabSz="609585" rtl="0" eaLnBrk="1" fontAlgn="auto" latinLnBrk="0" hangingPunct="1">
              <a:lnSpc>
                <a:spcPct val="100000"/>
              </a:lnSpc>
              <a:spcBef>
                <a:spcPts val="933"/>
              </a:spcBef>
              <a:spcAft>
                <a:spcPts val="0"/>
              </a:spcAft>
              <a:buClrTx/>
              <a:buSzPct val="100000"/>
              <a:buFont typeface="Arial"/>
              <a:buNone/>
              <a:tabLst/>
              <a:defRPr/>
            </a:pPr>
            <a:r>
              <a:rPr lang="de-DE" sz="1067" dirty="0"/>
              <a:t>1. Marktentwicklung   2. Geschäftsentwicklung   3. Marktanteile und Frequenzen   4. Ausblick</a:t>
            </a:r>
          </a:p>
        </p:txBody>
      </p:sp>
    </p:spTree>
    <p:extLst>
      <p:ext uri="{BB962C8B-B14F-4D97-AF65-F5344CB8AC3E}">
        <p14:creationId xmlns:p14="http://schemas.microsoft.com/office/powerpoint/2010/main" val="419254617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Unterkapitel Text Grafik 50|50">
    <p:spTree>
      <p:nvGrpSpPr>
        <p:cNvPr id="1" name=""/>
        <p:cNvGrpSpPr/>
        <p:nvPr/>
      </p:nvGrpSpPr>
      <p:grpSpPr>
        <a:xfrm>
          <a:off x="0" y="0"/>
          <a:ext cx="0" cy="0"/>
          <a:chOff x="0" y="0"/>
          <a:chExt cx="0" cy="0"/>
        </a:xfrm>
      </p:grpSpPr>
      <p:sp>
        <p:nvSpPr>
          <p:cNvPr id="23" name="Titel 22"/>
          <p:cNvSpPr>
            <a:spLocks noGrp="1"/>
          </p:cNvSpPr>
          <p:nvPr>
            <p:ph type="title" hasCustomPrompt="1"/>
          </p:nvPr>
        </p:nvSpPr>
        <p:spPr>
          <a:xfrm>
            <a:off x="590610" y="662867"/>
            <a:ext cx="11094277" cy="609343"/>
          </a:xfrm>
        </p:spPr>
        <p:txBody>
          <a:bodyPr anchor="t"/>
          <a:lstStyle>
            <a:lvl1pPr marL="721766" indent="-721766">
              <a:tabLst>
                <a:tab pos="721766" algn="l"/>
              </a:tabLst>
              <a:defRPr sz="3200" baseline="0"/>
            </a:lvl1pPr>
          </a:lstStyle>
          <a:p>
            <a:r>
              <a:rPr lang="de-DE" dirty="0"/>
              <a:t>1.1	Dies ist eine Unterüberschrift</a:t>
            </a:r>
          </a:p>
        </p:txBody>
      </p:sp>
      <p:sp>
        <p:nvSpPr>
          <p:cNvPr id="17" name="Shape 4"/>
          <p:cNvSpPr txBox="1">
            <a:spLocks/>
          </p:cNvSpPr>
          <p:nvPr userDrawn="1"/>
        </p:nvSpPr>
        <p:spPr>
          <a:xfrm>
            <a:off x="768000" y="6248962"/>
            <a:ext cx="451200" cy="527969"/>
          </a:xfrm>
          <a:prstGeom prst="rect">
            <a:avLst/>
          </a:prstGeom>
          <a:ln w="12700">
            <a:miter lim="400000"/>
          </a:ln>
        </p:spPr>
        <p:txBody>
          <a:bodyPr wrap="square" lIns="0" tIns="0" rIns="0" bIns="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lgn="l"/>
            <a:fld id="{3BAC6103-5C2D-483F-A795-2DF01F3FCF68}" type="slidenum">
              <a:rPr lang="de-DE" sz="1400" smtClean="0">
                <a:solidFill>
                  <a:schemeClr val="bg2"/>
                </a:solidFill>
                <a:latin typeface="bs Thomas Sans 1"/>
              </a:rPr>
              <a:t>‹Nr.›</a:t>
            </a:fld>
            <a:endParaRPr lang="de-DE" sz="1400" dirty="0">
              <a:solidFill>
                <a:schemeClr val="bg2"/>
              </a:solidFill>
              <a:latin typeface="bs Thomas Sans 1"/>
            </a:endParaRPr>
          </a:p>
        </p:txBody>
      </p:sp>
      <p:sp>
        <p:nvSpPr>
          <p:cNvPr id="25" name="Fußzeilenplatzhalter 24"/>
          <p:cNvSpPr>
            <a:spLocks noGrp="1"/>
          </p:cNvSpPr>
          <p:nvPr>
            <p:ph type="ftr" sz="quarter" idx="14"/>
          </p:nvPr>
        </p:nvSpPr>
        <p:spPr>
          <a:xfrm>
            <a:off x="1159990" y="6332677"/>
            <a:ext cx="6640521" cy="366183"/>
          </a:xfrm>
        </p:spPr>
        <p:txBody>
          <a:bodyPr/>
          <a:lstStyle>
            <a:lvl1pPr algn="l">
              <a:defRPr/>
            </a:lvl1pPr>
          </a:lstStyle>
          <a:p>
            <a:r>
              <a:rPr lang="de-DE"/>
              <a:t>Gesellschafterversammlung der Medien Union 2016</a:t>
            </a:r>
            <a:endParaRPr lang="de-DE" dirty="0"/>
          </a:p>
        </p:txBody>
      </p:sp>
      <p:sp>
        <p:nvSpPr>
          <p:cNvPr id="26" name="Foliennummernplatzhalter 25"/>
          <p:cNvSpPr>
            <a:spLocks noGrp="1"/>
          </p:cNvSpPr>
          <p:nvPr>
            <p:ph type="sldNum" sz="quarter" idx="15"/>
          </p:nvPr>
        </p:nvSpPr>
        <p:spPr/>
        <p:txBody>
          <a:bodyPr/>
          <a:lstStyle/>
          <a:p>
            <a:fld id="{57DA6B04-819C-4428-A45D-96A580AFA295}" type="slidenum">
              <a:rPr lang="de-DE" smtClean="0"/>
              <a:pPr/>
              <a:t>‹Nr.›</a:t>
            </a:fld>
            <a:endParaRPr lang="de-DE" dirty="0"/>
          </a:p>
        </p:txBody>
      </p:sp>
      <p:sp>
        <p:nvSpPr>
          <p:cNvPr id="9" name="Textplatzhalter 2"/>
          <p:cNvSpPr>
            <a:spLocks noGrp="1"/>
          </p:cNvSpPr>
          <p:nvPr>
            <p:ph type="body" sz="quarter" idx="16" hasCustomPrompt="1"/>
          </p:nvPr>
        </p:nvSpPr>
        <p:spPr>
          <a:xfrm>
            <a:off x="1126831" y="106260"/>
            <a:ext cx="10547453" cy="317809"/>
          </a:xfrm>
        </p:spPr>
        <p:txBody>
          <a:bodyPr>
            <a:noAutofit/>
          </a:bodyPr>
          <a:lstStyle>
            <a:lvl5pPr>
              <a:defRPr kumimoji="0" lang="de-DE" sz="1067" b="0" i="0" u="none" strike="noStrike" cap="none" spc="0" normalizeH="0" baseline="0" dirty="0">
                <a:ln>
                  <a:noFill/>
                </a:ln>
                <a:solidFill>
                  <a:schemeClr val="bg1"/>
                </a:solidFill>
                <a:effectLst/>
                <a:uFillTx/>
                <a:latin typeface="+mj-lt"/>
                <a:ea typeface="+mj-ea"/>
                <a:cs typeface="+mj-cs"/>
                <a:sym typeface="Calibri"/>
              </a:defRPr>
            </a:lvl5pPr>
          </a:lstStyle>
          <a:p>
            <a:pPr marL="118530" marR="0" lvl="4" indent="0" algn="l" defTabSz="609585" rtl="0" eaLnBrk="1" fontAlgn="auto" latinLnBrk="0" hangingPunct="1">
              <a:lnSpc>
                <a:spcPct val="100000"/>
              </a:lnSpc>
              <a:spcBef>
                <a:spcPts val="933"/>
              </a:spcBef>
              <a:spcAft>
                <a:spcPts val="0"/>
              </a:spcAft>
              <a:buClrTx/>
              <a:buSzPct val="100000"/>
              <a:buFont typeface="Arial"/>
              <a:buNone/>
              <a:tabLst/>
              <a:defRPr/>
            </a:pPr>
            <a:r>
              <a:rPr lang="de-DE" sz="1067" dirty="0"/>
              <a:t>1. Marktentwicklung   2. Geschäftsentwicklung   3. Marktanteile und Frequenzen   4. Ausblick</a:t>
            </a:r>
          </a:p>
        </p:txBody>
      </p:sp>
      <p:sp>
        <p:nvSpPr>
          <p:cNvPr id="10" name="Bildplatzhalter 12"/>
          <p:cNvSpPr>
            <a:spLocks noGrp="1"/>
          </p:cNvSpPr>
          <p:nvPr>
            <p:ph type="pic" sz="quarter" idx="17"/>
          </p:nvPr>
        </p:nvSpPr>
        <p:spPr>
          <a:xfrm>
            <a:off x="590610" y="1484245"/>
            <a:ext cx="11115420" cy="4481551"/>
          </a:xfrm>
          <a:prstGeom prst="rect">
            <a:avLst/>
          </a:prstGeom>
        </p:spPr>
        <p:txBody>
          <a:bodyPr/>
          <a:lstStyle>
            <a:lvl1pPr>
              <a:defRPr/>
            </a:lvl1pPr>
          </a:lstStyle>
          <a:p>
            <a:r>
              <a:rPr lang="de-DE" dirty="0"/>
              <a:t>Bild</a:t>
            </a:r>
          </a:p>
        </p:txBody>
      </p:sp>
    </p:spTree>
    <p:extLst>
      <p:ext uri="{BB962C8B-B14F-4D97-AF65-F5344CB8AC3E}">
        <p14:creationId xmlns:p14="http://schemas.microsoft.com/office/powerpoint/2010/main" val="131093186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Unterkapitel Text Grafik 50|50">
    <p:spTree>
      <p:nvGrpSpPr>
        <p:cNvPr id="1" name=""/>
        <p:cNvGrpSpPr/>
        <p:nvPr/>
      </p:nvGrpSpPr>
      <p:grpSpPr>
        <a:xfrm>
          <a:off x="0" y="0"/>
          <a:ext cx="0" cy="0"/>
          <a:chOff x="0" y="0"/>
          <a:chExt cx="0" cy="0"/>
        </a:xfrm>
      </p:grpSpPr>
      <p:sp>
        <p:nvSpPr>
          <p:cNvPr id="23" name="Titel 22"/>
          <p:cNvSpPr>
            <a:spLocks noGrp="1"/>
          </p:cNvSpPr>
          <p:nvPr>
            <p:ph type="title" hasCustomPrompt="1"/>
          </p:nvPr>
        </p:nvSpPr>
        <p:spPr>
          <a:xfrm>
            <a:off x="590610" y="662868"/>
            <a:ext cx="11094277" cy="1088993"/>
          </a:xfrm>
        </p:spPr>
        <p:txBody>
          <a:bodyPr anchor="t"/>
          <a:lstStyle>
            <a:lvl1pPr marL="721766" indent="-721766">
              <a:tabLst>
                <a:tab pos="721766" algn="l"/>
              </a:tabLst>
              <a:defRPr sz="3200" baseline="0"/>
            </a:lvl1pPr>
          </a:lstStyle>
          <a:p>
            <a:r>
              <a:rPr lang="de-DE" dirty="0"/>
              <a:t>1.1	Dies ist eine Unterüberschrift mit bis zu zwei Zeilen Inhalt</a:t>
            </a:r>
          </a:p>
        </p:txBody>
      </p:sp>
      <p:sp>
        <p:nvSpPr>
          <p:cNvPr id="17" name="Shape 4"/>
          <p:cNvSpPr txBox="1">
            <a:spLocks/>
          </p:cNvSpPr>
          <p:nvPr userDrawn="1"/>
        </p:nvSpPr>
        <p:spPr>
          <a:xfrm>
            <a:off x="768000" y="6248962"/>
            <a:ext cx="451200" cy="527969"/>
          </a:xfrm>
          <a:prstGeom prst="rect">
            <a:avLst/>
          </a:prstGeom>
          <a:ln w="12700">
            <a:miter lim="400000"/>
          </a:ln>
        </p:spPr>
        <p:txBody>
          <a:bodyPr wrap="square" lIns="0" tIns="0" rIns="0" bIns="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lgn="l"/>
            <a:fld id="{3BAC6103-5C2D-483F-A795-2DF01F3FCF68}" type="slidenum">
              <a:rPr lang="de-DE" sz="1400" smtClean="0">
                <a:solidFill>
                  <a:schemeClr val="bg2"/>
                </a:solidFill>
                <a:latin typeface="bs Thomas Sans 1"/>
              </a:rPr>
              <a:t>‹Nr.›</a:t>
            </a:fld>
            <a:endParaRPr lang="de-DE" sz="1400" dirty="0">
              <a:solidFill>
                <a:schemeClr val="bg2"/>
              </a:solidFill>
              <a:latin typeface="bs Thomas Sans 1"/>
            </a:endParaRPr>
          </a:p>
        </p:txBody>
      </p:sp>
      <p:sp>
        <p:nvSpPr>
          <p:cNvPr id="7" name="Textplatzhalter 6"/>
          <p:cNvSpPr>
            <a:spLocks noGrp="1"/>
          </p:cNvSpPr>
          <p:nvPr>
            <p:ph type="body" sz="quarter" idx="12" hasCustomPrompt="1"/>
          </p:nvPr>
        </p:nvSpPr>
        <p:spPr>
          <a:xfrm>
            <a:off x="1313895" y="1955881"/>
            <a:ext cx="5036547" cy="4034103"/>
          </a:xfrm>
          <a:prstGeom prst="rect">
            <a:avLst/>
          </a:prstGeom>
        </p:spPr>
        <p:txBody>
          <a:bodyPr/>
          <a:lstStyle>
            <a:lvl1pPr marL="0" marR="0" indent="0" algn="l" defTabSz="609585" rtl="0" eaLnBrk="1" fontAlgn="auto" latinLnBrk="0" hangingPunct="0">
              <a:lnSpc>
                <a:spcPts val="2533"/>
              </a:lnSpc>
              <a:spcBef>
                <a:spcPts val="0"/>
              </a:spcBef>
              <a:spcAft>
                <a:spcPts val="800"/>
              </a:spcAft>
              <a:buClr>
                <a:srgbClr val="555555"/>
              </a:buClr>
              <a:buSzTx/>
              <a:buFont typeface="Arial"/>
              <a:buNone/>
              <a:tabLst/>
              <a:defRPr/>
            </a:lvl1pPr>
          </a:lstStyle>
          <a:p>
            <a:pPr marL="0" marR="0" lvl="0" indent="0" algn="l" defTabSz="609585" rtl="0" eaLnBrk="1" fontAlgn="auto" latinLnBrk="0" hangingPunct="0">
              <a:lnSpc>
                <a:spcPts val="2533"/>
              </a:lnSpc>
              <a:spcBef>
                <a:spcPts val="0"/>
              </a:spcBef>
              <a:spcAft>
                <a:spcPts val="0"/>
              </a:spcAft>
              <a:buClrTx/>
              <a:buSzTx/>
              <a:buFontTx/>
              <a:buNone/>
              <a:tabLst/>
              <a:defRPr/>
            </a:pPr>
            <a:r>
              <a:rPr kumimoji="0" lang="de-DE" sz="2000" b="0" i="0" u="none" strike="noStrike" kern="0" cap="none" spc="0" normalizeH="0" baseline="0" noProof="0" dirty="0" err="1">
                <a:ln>
                  <a:noFill/>
                </a:ln>
                <a:solidFill>
                  <a:srgbClr val="000000"/>
                </a:solidFill>
                <a:effectLst/>
                <a:uLnTx/>
                <a:uFillTx/>
                <a:latin typeface="+mj-lt"/>
                <a:sym typeface="Calibri"/>
              </a:rPr>
              <a:t>Lorem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ipsum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dolor</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sit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amet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consectetuer</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adipiscing</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elit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Aenean</a:t>
            </a:r>
            <a:r>
              <a:rPr kumimoji="0" lang="de-DE" sz="2000" b="0" i="0" u="none" strike="noStrike" kern="0" cap="none" spc="0" normalizeH="0" baseline="0" noProof="0" dirty="0">
                <a:ln>
                  <a:noFill/>
                </a:ln>
                <a:solidFill>
                  <a:srgbClr val="000000"/>
                </a:solidFill>
                <a:effectLst/>
                <a:uLnTx/>
                <a:uFillTx/>
                <a:latin typeface="+mj-lt"/>
                <a:sym typeface="Calibri"/>
              </a:rPr>
              <a:t> commodo </a:t>
            </a:r>
            <a:r>
              <a:rPr kumimoji="0" lang="de-DE" sz="2000" b="0" i="0" u="none" strike="noStrike" kern="0" cap="none" spc="0" normalizeH="0" baseline="0" noProof="0" dirty="0" err="1">
                <a:ln>
                  <a:noFill/>
                </a:ln>
                <a:solidFill>
                  <a:srgbClr val="000000"/>
                </a:solidFill>
                <a:effectLst/>
                <a:uLnTx/>
                <a:uFillTx/>
                <a:latin typeface="+mj-lt"/>
                <a:sym typeface="Calibri"/>
              </a:rPr>
              <a:t>ligula</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eget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dolor</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Aenean</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massa</a:t>
            </a:r>
            <a:r>
              <a:rPr kumimoji="0" lang="de-DE" sz="2000" b="0" i="0" u="none" strike="noStrike" kern="0" cap="none" spc="0" normalizeH="0" baseline="0" noProof="0" dirty="0">
                <a:ln>
                  <a:noFill/>
                </a:ln>
                <a:solidFill>
                  <a:srgbClr val="000000"/>
                </a:solidFill>
                <a:effectLst/>
                <a:uLnTx/>
                <a:uFillTx/>
                <a:latin typeface="+mj-lt"/>
                <a:sym typeface="Calibri"/>
              </a:rPr>
              <a:t>. Cum </a:t>
            </a:r>
            <a:r>
              <a:rPr kumimoji="0" lang="de-DE" sz="2000" b="0" i="0" u="none" strike="noStrike" kern="0" cap="none" spc="0" normalizeH="0" baseline="0" noProof="0" dirty="0" err="1">
                <a:ln>
                  <a:noFill/>
                </a:ln>
                <a:solidFill>
                  <a:srgbClr val="000000"/>
                </a:solidFill>
                <a:effectLst/>
                <a:uLnTx/>
                <a:uFillTx/>
                <a:latin typeface="+mj-lt"/>
                <a:sym typeface="Calibri"/>
              </a:rPr>
              <a:t>sociis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natoque</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penatibus</a:t>
            </a:r>
            <a:r>
              <a:rPr kumimoji="0" lang="de-DE" sz="2000" b="0" i="0" u="none" strike="noStrike" kern="0" cap="none" spc="0" normalizeH="0" baseline="0" noProof="0" dirty="0">
                <a:ln>
                  <a:noFill/>
                </a:ln>
                <a:solidFill>
                  <a:srgbClr val="000000"/>
                </a:solidFill>
                <a:effectLst/>
                <a:uLnTx/>
                <a:uFillTx/>
                <a:latin typeface="+mj-lt"/>
                <a:sym typeface="Calibri"/>
              </a:rPr>
              <a:t> et </a:t>
            </a:r>
            <a:r>
              <a:rPr kumimoji="0" lang="de-DE" sz="2000" b="0" i="0" u="none" strike="noStrike" kern="0" cap="none" spc="0" normalizeH="0" baseline="0" noProof="0" dirty="0" err="1">
                <a:ln>
                  <a:noFill/>
                </a:ln>
                <a:solidFill>
                  <a:srgbClr val="000000"/>
                </a:solidFill>
                <a:effectLst/>
                <a:uLnTx/>
                <a:uFillTx/>
                <a:latin typeface="+mj-lt"/>
                <a:sym typeface="Calibri"/>
              </a:rPr>
              <a:t>magnis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parturient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montes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nascetur</a:t>
            </a:r>
            <a:r>
              <a:rPr kumimoji="0" lang="de-DE" sz="2000" b="0" i="0" u="none" strike="noStrike" kern="0" cap="none" spc="0" normalizeH="0" baseline="0" noProof="0" dirty="0">
                <a:ln>
                  <a:noFill/>
                </a:ln>
                <a:solidFill>
                  <a:srgbClr val="000000"/>
                </a:solidFill>
                <a:effectLst/>
                <a:uLnTx/>
                <a:uFillTx/>
                <a:latin typeface="+mj-lt"/>
                <a:sym typeface="Calibri"/>
              </a:rPr>
              <a:t>.</a:t>
            </a:r>
          </a:p>
          <a:p>
            <a:pPr marL="380990" marR="0" lvl="0" indent="-380990" algn="l" defTabSz="609585" rtl="0" eaLnBrk="1" fontAlgn="auto" latinLnBrk="0" hangingPunct="0">
              <a:lnSpc>
                <a:spcPct val="100000"/>
              </a:lnSpc>
              <a:spcBef>
                <a:spcPts val="0"/>
              </a:spcBef>
              <a:spcAft>
                <a:spcPts val="0"/>
              </a:spcAft>
              <a:buClrTx/>
              <a:buSzTx/>
              <a:buFont typeface="Arial"/>
              <a:buChar char="•"/>
              <a:tabLst/>
              <a:defRPr/>
            </a:pPr>
            <a:endParaRPr kumimoji="0" lang="de-DE" sz="2000" b="0" i="0" u="none" strike="noStrike" kern="0" cap="none" spc="0" normalizeH="0" baseline="0" noProof="0" dirty="0">
              <a:ln>
                <a:noFill/>
              </a:ln>
              <a:solidFill>
                <a:srgbClr val="000000"/>
              </a:solidFill>
              <a:effectLst/>
              <a:uLnTx/>
              <a:uFillTx/>
              <a:latin typeface="+mj-lt"/>
              <a:sym typeface="Calibri"/>
            </a:endParaRPr>
          </a:p>
          <a:p>
            <a:pPr marL="380990" marR="0" lvl="0" indent="-380990" algn="l" defTabSz="609585" rtl="0" eaLnBrk="1" fontAlgn="auto" latinLnBrk="0" hangingPunct="0">
              <a:lnSpc>
                <a:spcPts val="2533"/>
              </a:lnSpc>
              <a:spcBef>
                <a:spcPts val="0"/>
              </a:spcBef>
              <a:spcAft>
                <a:spcPts val="800"/>
              </a:spcAft>
              <a:buClr>
                <a:srgbClr val="555555"/>
              </a:buClr>
              <a:buSzTx/>
              <a:buFont typeface="Arial"/>
              <a:buChar char="•"/>
              <a:tabLst/>
              <a:defRPr/>
            </a:pPr>
            <a:r>
              <a:rPr kumimoji="0" lang="de-DE" sz="2000" b="0" i="0" u="none" strike="noStrike" kern="0" cap="none" spc="0" normalizeH="0" baseline="0" noProof="0" dirty="0" err="1">
                <a:ln>
                  <a:noFill/>
                </a:ln>
                <a:solidFill>
                  <a:srgbClr val="000000"/>
                </a:solidFill>
                <a:effectLst/>
                <a:uLnTx/>
                <a:uFillTx/>
                <a:latin typeface="+mj-lt"/>
                <a:sym typeface="Calibri"/>
              </a:rPr>
              <a:t>ridiculus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mus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Donec</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quam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felis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ultricies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nec</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pellentesque</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eu</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pretium</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quis</a:t>
            </a:r>
            <a:endParaRPr kumimoji="0" lang="de-DE" sz="2000" b="0" i="0" u="none" strike="noStrike" kern="0" cap="none" spc="0" normalizeH="0" baseline="0" noProof="0" dirty="0">
              <a:ln>
                <a:noFill/>
              </a:ln>
              <a:solidFill>
                <a:srgbClr val="000000"/>
              </a:solidFill>
              <a:effectLst/>
              <a:uLnTx/>
              <a:uFillTx/>
              <a:latin typeface="+mj-lt"/>
              <a:sym typeface="Calibri"/>
            </a:endParaRPr>
          </a:p>
          <a:p>
            <a:pPr marL="380990" marR="0" lvl="0" indent="-380990" algn="l" defTabSz="609585" rtl="0" eaLnBrk="1" fontAlgn="auto" latinLnBrk="0" hangingPunct="0">
              <a:lnSpc>
                <a:spcPts val="2533"/>
              </a:lnSpc>
              <a:spcBef>
                <a:spcPts val="0"/>
              </a:spcBef>
              <a:spcAft>
                <a:spcPts val="800"/>
              </a:spcAft>
              <a:buClr>
                <a:srgbClr val="555555"/>
              </a:buClr>
              <a:buSzTx/>
              <a:buFont typeface="Arial"/>
              <a:buChar char="•"/>
              <a:tabLst/>
              <a:defRPr/>
            </a:pPr>
            <a:r>
              <a:rPr kumimoji="0" lang="de-DE" sz="2000" b="0" i="0" u="none" strike="noStrike" kern="0" cap="none" spc="0" normalizeH="0" baseline="0" noProof="0" dirty="0" err="1">
                <a:ln>
                  <a:noFill/>
                </a:ln>
                <a:solidFill>
                  <a:srgbClr val="000000"/>
                </a:solidFill>
                <a:effectLst/>
                <a:uLnTx/>
                <a:uFillTx/>
                <a:latin typeface="+mj-lt"/>
                <a:sym typeface="Calibri"/>
              </a:rPr>
              <a:t>Nulla</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consequat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massa</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quis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enim</a:t>
            </a:r>
            <a:br>
              <a:rPr kumimoji="0" lang="de-DE" sz="2000" b="0" i="0" u="none" strike="noStrike" kern="0" cap="none" spc="0" normalizeH="0" baseline="0" noProof="0" dirty="0">
                <a:ln>
                  <a:noFill/>
                </a:ln>
                <a:solidFill>
                  <a:srgbClr val="000000"/>
                </a:solidFill>
                <a:effectLst/>
                <a:uLnTx/>
                <a:uFillTx/>
                <a:latin typeface="+mj-lt"/>
                <a:sym typeface="Calibri"/>
              </a:rPr>
            </a:br>
            <a:r>
              <a:rPr kumimoji="0" lang="de-DE" sz="2000" b="0" i="0" u="none" strike="noStrike" kern="0" cap="none" spc="0" normalizeH="0" baseline="0" noProof="0" dirty="0" err="1">
                <a:ln>
                  <a:noFill/>
                </a:ln>
                <a:solidFill>
                  <a:srgbClr val="000000"/>
                </a:solidFill>
                <a:effectLst/>
                <a:uLnTx/>
                <a:uFillTx/>
                <a:latin typeface="+mj-lt"/>
                <a:sym typeface="Calibri"/>
              </a:rPr>
              <a:t>aliquet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nec</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vulputate</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eget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justo</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rhoncus</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ut</a:t>
            </a:r>
            <a:r>
              <a:rPr kumimoji="0" lang="de-DE" sz="2000" b="0" i="0" u="none" strike="noStrike" kern="0" cap="none" spc="0" normalizeH="0" baseline="0" noProof="0" dirty="0">
                <a:ln>
                  <a:noFill/>
                </a:ln>
                <a:solidFill>
                  <a:srgbClr val="000000"/>
                </a:solidFill>
                <a:effectLst/>
                <a:uLnTx/>
                <a:uFillTx/>
                <a:latin typeface="+mj-lt"/>
                <a:sym typeface="Calibri"/>
              </a:rPr>
              <a:t>, </a:t>
            </a:r>
            <a:r>
              <a:rPr kumimoji="0" lang="de-DE" sz="2000" b="0" i="0" u="none" strike="noStrike" kern="0" cap="none" spc="0" normalizeH="0" baseline="0" noProof="0" dirty="0" err="1">
                <a:ln>
                  <a:noFill/>
                </a:ln>
                <a:solidFill>
                  <a:srgbClr val="000000"/>
                </a:solidFill>
                <a:effectLst/>
                <a:uLnTx/>
                <a:uFillTx/>
                <a:latin typeface="+mj-lt"/>
                <a:sym typeface="Calibri"/>
              </a:rPr>
              <a:t>imperdiet</a:t>
            </a:r>
            <a:endParaRPr kumimoji="0" lang="de-DE" sz="2000" b="0" i="0" u="none" strike="noStrike" kern="0" cap="none" spc="0" normalizeH="0" baseline="0" noProof="0" dirty="0">
              <a:ln>
                <a:noFill/>
              </a:ln>
              <a:solidFill>
                <a:srgbClr val="000000"/>
              </a:solidFill>
              <a:effectLst/>
              <a:uLnTx/>
              <a:uFillTx/>
              <a:latin typeface="+mj-lt"/>
              <a:sym typeface="Calibri"/>
            </a:endParaRPr>
          </a:p>
        </p:txBody>
      </p:sp>
      <p:sp>
        <p:nvSpPr>
          <p:cNvPr id="25" name="Fußzeilenplatzhalter 24"/>
          <p:cNvSpPr>
            <a:spLocks noGrp="1"/>
          </p:cNvSpPr>
          <p:nvPr>
            <p:ph type="ftr" sz="quarter" idx="14"/>
          </p:nvPr>
        </p:nvSpPr>
        <p:spPr>
          <a:xfrm>
            <a:off x="1159990" y="6332677"/>
            <a:ext cx="6640521" cy="366183"/>
          </a:xfrm>
        </p:spPr>
        <p:txBody>
          <a:bodyPr/>
          <a:lstStyle>
            <a:lvl1pPr algn="l">
              <a:defRPr/>
            </a:lvl1pPr>
          </a:lstStyle>
          <a:p>
            <a:r>
              <a:rPr lang="de-DE"/>
              <a:t>Gesellschafterversammlung der Medien Union 2016</a:t>
            </a:r>
            <a:endParaRPr lang="de-DE" dirty="0"/>
          </a:p>
        </p:txBody>
      </p:sp>
      <p:sp>
        <p:nvSpPr>
          <p:cNvPr id="26" name="Foliennummernplatzhalter 25"/>
          <p:cNvSpPr>
            <a:spLocks noGrp="1"/>
          </p:cNvSpPr>
          <p:nvPr>
            <p:ph type="sldNum" sz="quarter" idx="15"/>
          </p:nvPr>
        </p:nvSpPr>
        <p:spPr/>
        <p:txBody>
          <a:bodyPr/>
          <a:lstStyle/>
          <a:p>
            <a:fld id="{57DA6B04-819C-4428-A45D-96A580AFA295}" type="slidenum">
              <a:rPr lang="de-DE" smtClean="0"/>
              <a:pPr/>
              <a:t>‹Nr.›</a:t>
            </a:fld>
            <a:endParaRPr lang="de-DE" dirty="0"/>
          </a:p>
        </p:txBody>
      </p:sp>
      <p:sp>
        <p:nvSpPr>
          <p:cNvPr id="9" name="Textplatzhalter 2"/>
          <p:cNvSpPr>
            <a:spLocks noGrp="1"/>
          </p:cNvSpPr>
          <p:nvPr>
            <p:ph type="body" sz="quarter" idx="16" hasCustomPrompt="1"/>
          </p:nvPr>
        </p:nvSpPr>
        <p:spPr>
          <a:xfrm>
            <a:off x="1126831" y="106260"/>
            <a:ext cx="10547453" cy="317809"/>
          </a:xfrm>
        </p:spPr>
        <p:txBody>
          <a:bodyPr>
            <a:noAutofit/>
          </a:bodyPr>
          <a:lstStyle>
            <a:lvl5pPr>
              <a:defRPr kumimoji="0" lang="de-DE" sz="1067" b="0" i="0" u="none" strike="noStrike" cap="none" spc="0" normalizeH="0" baseline="0" dirty="0">
                <a:ln>
                  <a:noFill/>
                </a:ln>
                <a:solidFill>
                  <a:schemeClr val="bg1"/>
                </a:solidFill>
                <a:effectLst/>
                <a:uFillTx/>
                <a:latin typeface="+mj-lt"/>
                <a:ea typeface="+mj-ea"/>
                <a:cs typeface="+mj-cs"/>
                <a:sym typeface="Calibri"/>
              </a:defRPr>
            </a:lvl5pPr>
          </a:lstStyle>
          <a:p>
            <a:pPr marL="118530" marR="0" lvl="4" indent="0" algn="l" defTabSz="609585" rtl="0" eaLnBrk="1" fontAlgn="auto" latinLnBrk="0" hangingPunct="1">
              <a:lnSpc>
                <a:spcPct val="100000"/>
              </a:lnSpc>
              <a:spcBef>
                <a:spcPts val="933"/>
              </a:spcBef>
              <a:spcAft>
                <a:spcPts val="0"/>
              </a:spcAft>
              <a:buClrTx/>
              <a:buSzPct val="100000"/>
              <a:buFont typeface="Arial"/>
              <a:buNone/>
              <a:tabLst/>
              <a:defRPr/>
            </a:pPr>
            <a:r>
              <a:rPr lang="de-DE" sz="1067" dirty="0"/>
              <a:t>1. Marktentwicklung   2. Geschäftsentwicklung   3. Marktanteile und Frequenzen   4. Ausblick</a:t>
            </a:r>
          </a:p>
        </p:txBody>
      </p:sp>
      <p:sp>
        <p:nvSpPr>
          <p:cNvPr id="10" name="Bildplatzhalter 12"/>
          <p:cNvSpPr>
            <a:spLocks noGrp="1"/>
          </p:cNvSpPr>
          <p:nvPr>
            <p:ph type="pic" sz="quarter" idx="17"/>
          </p:nvPr>
        </p:nvSpPr>
        <p:spPr>
          <a:xfrm>
            <a:off x="6860981" y="1955880"/>
            <a:ext cx="4845049" cy="4009915"/>
          </a:xfrm>
          <a:prstGeom prst="rect">
            <a:avLst/>
          </a:prstGeom>
        </p:spPr>
        <p:txBody>
          <a:bodyPr/>
          <a:lstStyle>
            <a:lvl1pPr>
              <a:defRPr/>
            </a:lvl1pPr>
          </a:lstStyle>
          <a:p>
            <a:r>
              <a:rPr lang="de-DE" dirty="0"/>
              <a:t>Bild</a:t>
            </a:r>
          </a:p>
        </p:txBody>
      </p:sp>
    </p:spTree>
    <p:extLst>
      <p:ext uri="{BB962C8B-B14F-4D97-AF65-F5344CB8AC3E}">
        <p14:creationId xmlns:p14="http://schemas.microsoft.com/office/powerpoint/2010/main" val="110645084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Abschluss">
    <p:spTree>
      <p:nvGrpSpPr>
        <p:cNvPr id="1" name=""/>
        <p:cNvGrpSpPr/>
        <p:nvPr/>
      </p:nvGrpSpPr>
      <p:grpSpPr>
        <a:xfrm>
          <a:off x="0" y="0"/>
          <a:ext cx="0" cy="0"/>
          <a:chOff x="0" y="0"/>
          <a:chExt cx="0" cy="0"/>
        </a:xfrm>
      </p:grpSpPr>
      <p:pic>
        <p:nvPicPr>
          <p:cNvPr id="3" name="Bild 20" descr="Westermann_Gruppe_grey_rgb_99-99-99.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8525" y="446174"/>
            <a:ext cx="4077808" cy="336425"/>
          </a:xfrm>
          <a:prstGeom prst="rect">
            <a:avLst/>
          </a:prstGeom>
        </p:spPr>
      </p:pic>
      <p:sp>
        <p:nvSpPr>
          <p:cNvPr id="8" name="Titel 7"/>
          <p:cNvSpPr>
            <a:spLocks noGrp="1"/>
          </p:cNvSpPr>
          <p:nvPr>
            <p:ph type="title" hasCustomPrompt="1"/>
          </p:nvPr>
        </p:nvSpPr>
        <p:spPr>
          <a:xfrm>
            <a:off x="681796" y="3255145"/>
            <a:ext cx="10948313" cy="2432176"/>
          </a:xfrm>
        </p:spPr>
        <p:txBody>
          <a:bodyPr anchor="t"/>
          <a:lstStyle>
            <a:lvl1pPr>
              <a:tabLst>
                <a:tab pos="355591" algn="l"/>
                <a:tab pos="721766" algn="l"/>
              </a:tabLst>
              <a:defRPr sz="1600" baseline="0"/>
            </a:lvl1pPr>
          </a:lstStyle>
          <a:p>
            <a:r>
              <a:rPr lang="de-DE" dirty="0"/>
              <a:t>Vorname / Name</a:t>
            </a:r>
            <a:br>
              <a:rPr lang="de-DE" dirty="0"/>
            </a:br>
            <a:r>
              <a:rPr lang="de-DE" dirty="0"/>
              <a:t>Position Funktion</a:t>
            </a:r>
            <a:br>
              <a:rPr lang="de-DE" dirty="0"/>
            </a:br>
            <a:br>
              <a:rPr lang="de-DE" dirty="0"/>
            </a:br>
            <a:r>
              <a:rPr lang="de-DE" dirty="0"/>
              <a:t>T.	+4x xxx </a:t>
            </a:r>
            <a:r>
              <a:rPr lang="de-DE" dirty="0" err="1"/>
              <a:t>xxx</a:t>
            </a:r>
            <a:r>
              <a:rPr lang="de-DE" dirty="0"/>
              <a:t> </a:t>
            </a:r>
            <a:r>
              <a:rPr lang="de-DE" dirty="0" err="1"/>
              <a:t>xxx</a:t>
            </a:r>
            <a:br>
              <a:rPr lang="de-DE" dirty="0"/>
            </a:br>
            <a:r>
              <a:rPr lang="de-DE" dirty="0"/>
              <a:t>M.	+4x xxx </a:t>
            </a:r>
            <a:r>
              <a:rPr lang="de-DE" dirty="0" err="1"/>
              <a:t>xxx</a:t>
            </a:r>
            <a:r>
              <a:rPr lang="de-DE" dirty="0"/>
              <a:t> </a:t>
            </a:r>
            <a:r>
              <a:rPr lang="de-DE" dirty="0" err="1"/>
              <a:t>xxx</a:t>
            </a:r>
            <a:br>
              <a:rPr lang="de-DE" dirty="0"/>
            </a:br>
            <a:r>
              <a:rPr lang="de-DE" dirty="0"/>
              <a:t>vorname.name@westermanngruppe.de</a:t>
            </a:r>
            <a:br>
              <a:rPr lang="de-DE" dirty="0"/>
            </a:br>
            <a:br>
              <a:rPr lang="de-DE" dirty="0"/>
            </a:br>
            <a:r>
              <a:rPr lang="de-DE" dirty="0"/>
              <a:t>Firma</a:t>
            </a:r>
            <a:br>
              <a:rPr lang="de-DE" dirty="0"/>
            </a:br>
            <a:r>
              <a:rPr lang="de-DE" dirty="0"/>
              <a:t>Adresse </a:t>
            </a:r>
            <a:r>
              <a:rPr lang="de-DE" dirty="0" err="1"/>
              <a:t>Geog</a:t>
            </a:r>
            <a:r>
              <a:rPr lang="de-DE" dirty="0"/>
              <a:t>-Westermann-Allee 66 | 38104 Braunschweig | Germany</a:t>
            </a:r>
          </a:p>
        </p:txBody>
      </p:sp>
    </p:spTree>
    <p:extLst>
      <p:ext uri="{BB962C8B-B14F-4D97-AF65-F5344CB8AC3E}">
        <p14:creationId xmlns:p14="http://schemas.microsoft.com/office/powerpoint/2010/main" val="317643770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417781" y="802299"/>
            <a:ext cx="8637073" cy="2541431"/>
          </a:xfrm>
        </p:spPr>
        <p:txBody>
          <a:bodyPr bIns="0" rtlCol="0" anchor="b">
            <a:normAutofit/>
          </a:bodyPr>
          <a:lstStyle>
            <a:lvl1pPr algn="l">
              <a:defRPr sz="6600"/>
            </a:lvl1pPr>
          </a:lstStyle>
          <a:p>
            <a:pPr rtl="0"/>
            <a:r>
              <a:rPr lang="de-DE" noProof="0"/>
              <a:t>Titelmasterformat durch Klicken bearbeiten</a:t>
            </a:r>
          </a:p>
        </p:txBody>
      </p:sp>
      <p:sp>
        <p:nvSpPr>
          <p:cNvPr id="3" name="Untertitel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189" indent="0" algn="ctr">
              <a:buNone/>
              <a:defRPr sz="18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rtl="0"/>
            <a:r>
              <a:rPr lang="de-DE" noProof="0"/>
              <a:t>Formatvorlage des Untertitelmasters durch Klicken bearbeiten</a:t>
            </a:r>
          </a:p>
        </p:txBody>
      </p:sp>
      <p:sp>
        <p:nvSpPr>
          <p:cNvPr id="4" name="Datumsplatzhalter 3"/>
          <p:cNvSpPr>
            <a:spLocks noGrp="1"/>
          </p:cNvSpPr>
          <p:nvPr>
            <p:ph type="dt" sz="half" idx="10"/>
          </p:nvPr>
        </p:nvSpPr>
        <p:spPr/>
        <p:txBody>
          <a:bodyPr rtlCol="0"/>
          <a:lstStyle/>
          <a:p>
            <a:pPr rtl="0"/>
            <a:fld id="{9D897CC9-9224-4535-BC80-BA4B4B991D12}" type="datetime1">
              <a:rPr lang="de-DE" noProof="0" smtClean="0"/>
              <a:t>17.11.2023</a:t>
            </a:fld>
            <a:endParaRPr lang="de-DE" noProof="0"/>
          </a:p>
        </p:txBody>
      </p:sp>
      <p:sp>
        <p:nvSpPr>
          <p:cNvPr id="5" name="Fußzeilenplatzhalter 4"/>
          <p:cNvSpPr>
            <a:spLocks noGrp="1"/>
          </p:cNvSpPr>
          <p:nvPr>
            <p:ph type="ftr" sz="quarter" idx="11"/>
          </p:nvPr>
        </p:nvSpPr>
        <p:spPr>
          <a:xfrm>
            <a:off x="2416501" y="329309"/>
            <a:ext cx="4973915" cy="309201"/>
          </a:xfrm>
        </p:spPr>
        <p:txBody>
          <a:bodyPr rtlCol="0"/>
          <a:lstStyle/>
          <a:p>
            <a:pPr rtl="0"/>
            <a:endParaRPr lang="de-DE" noProof="0"/>
          </a:p>
        </p:txBody>
      </p:sp>
      <p:sp>
        <p:nvSpPr>
          <p:cNvPr id="6" name="Foliennummernplatzhalter 5"/>
          <p:cNvSpPr>
            <a:spLocks noGrp="1"/>
          </p:cNvSpPr>
          <p:nvPr>
            <p:ph type="sldNum" sz="quarter" idx="12"/>
          </p:nvPr>
        </p:nvSpPr>
        <p:spPr>
          <a:xfrm>
            <a:off x="1338607" y="798973"/>
            <a:ext cx="914400" cy="503579"/>
          </a:xfrm>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2417780" y="3528543"/>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533568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idx="1" hasCustomPrompt="1"/>
          </p:nvPr>
        </p:nvSpPr>
        <p:spPr/>
        <p:txBody>
          <a:bodyPr rtlCol="0" anchor="t"/>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EA8EDA4D-AE24-4054-8182-C1F45AE7B280}" type="datetime1">
              <a:rPr lang="de-DE" noProof="0" smtClean="0"/>
              <a:t>17.11.2023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3" name="Gerader Verbinder 32"/>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72855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54239" y="1756130"/>
            <a:ext cx="8643155" cy="1887951"/>
          </a:xfrm>
        </p:spPr>
        <p:txBody>
          <a:bodyPr rtlCol="0" anchor="b">
            <a:normAutofit/>
          </a:bodyPr>
          <a:lstStyle>
            <a:lvl1pPr algn="l">
              <a:defRPr sz="3600"/>
            </a:lvl1pPr>
          </a:lstStyle>
          <a:p>
            <a:pPr rtl="0"/>
            <a:r>
              <a:rPr lang="de-DE" noProof="0"/>
              <a:t>Titelmasterformat durch Klicken bearbeiten</a:t>
            </a:r>
          </a:p>
        </p:txBody>
      </p:sp>
      <p:sp>
        <p:nvSpPr>
          <p:cNvPr id="3" name="Textplatzhalter 2"/>
          <p:cNvSpPr>
            <a:spLocks noGrp="1"/>
          </p:cNvSpPr>
          <p:nvPr>
            <p:ph type="body" idx="1" hasCustomPrompt="1"/>
          </p:nvPr>
        </p:nvSpPr>
        <p:spPr>
          <a:xfrm>
            <a:off x="1454239" y="3806197"/>
            <a:ext cx="8630447" cy="1012929"/>
          </a:xfrm>
        </p:spPr>
        <p:txBody>
          <a:bodyPr tIns="91440" rtlCol="0">
            <a:norm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rtl="0"/>
            <a:fld id="{21CF7C8B-2447-41A2-BE13-0B8FAB389016}" type="datetime1">
              <a:rPr lang="de-DE" noProof="0" smtClean="0"/>
              <a:t>17.11.2023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1454239" y="3804985"/>
            <a:ext cx="8630447"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23214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9217" y="804890"/>
            <a:ext cx="9605635" cy="1059305"/>
          </a:xfrm>
        </p:spPr>
        <p:txBody>
          <a:bodyPr rtlCol="0"/>
          <a:lstStyle/>
          <a:p>
            <a:pPr rtl="0"/>
            <a:r>
              <a:rPr lang="de-DE" noProof="0"/>
              <a:t>Titelmasterformat durch Klicken bearbeiten</a:t>
            </a:r>
          </a:p>
        </p:txBody>
      </p:sp>
      <p:sp>
        <p:nvSpPr>
          <p:cNvPr id="3" name="Inhaltsplatzhalter 2"/>
          <p:cNvSpPr>
            <a:spLocks noGrp="1"/>
          </p:cNvSpPr>
          <p:nvPr>
            <p:ph sz="half" idx="1" hasCustomPrompt="1"/>
          </p:nvPr>
        </p:nvSpPr>
        <p:spPr>
          <a:xfrm>
            <a:off x="1447331" y="2010879"/>
            <a:ext cx="4645152" cy="344859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p:cNvSpPr>
            <a:spLocks noGrp="1"/>
          </p:cNvSpPr>
          <p:nvPr>
            <p:ph sz="half" idx="2" hasCustomPrompt="1"/>
          </p:nvPr>
        </p:nvSpPr>
        <p:spPr>
          <a:xfrm>
            <a:off x="6413771" y="2017343"/>
            <a:ext cx="4645152" cy="344152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Datumsplatzhalter 4"/>
          <p:cNvSpPr>
            <a:spLocks noGrp="1"/>
          </p:cNvSpPr>
          <p:nvPr>
            <p:ph type="dt" sz="half" idx="10"/>
          </p:nvPr>
        </p:nvSpPr>
        <p:spPr/>
        <p:txBody>
          <a:bodyPr rtlCol="0"/>
          <a:lstStyle/>
          <a:p>
            <a:pPr rtl="0"/>
            <a:fld id="{0F29408B-E132-4B70-BA54-DEFA65A21A84}" type="datetime1">
              <a:rPr lang="de-DE" noProof="0" smtClean="0"/>
              <a:t>17.11.2023</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5" name="Gerader Verbinder 34"/>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682042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7192" y="804165"/>
            <a:ext cx="9607661" cy="1056319"/>
          </a:xfrm>
        </p:spPr>
        <p:txBody>
          <a:bodyPr rtlCol="0"/>
          <a:lstStyle/>
          <a:p>
            <a:pPr rtl="0"/>
            <a:r>
              <a:rPr lang="de-DE" noProof="0"/>
              <a:t>Titelmasterformat durch Klicken bearbeiten</a:t>
            </a:r>
          </a:p>
        </p:txBody>
      </p:sp>
      <p:sp>
        <p:nvSpPr>
          <p:cNvPr id="3" name="Textplatzhalter 2"/>
          <p:cNvSpPr>
            <a:spLocks noGrp="1"/>
          </p:cNvSpPr>
          <p:nvPr>
            <p:ph type="body" idx="1" hasCustomPrompt="1"/>
          </p:nvPr>
        </p:nvSpPr>
        <p:spPr>
          <a:xfrm>
            <a:off x="1447191" y="2019550"/>
            <a:ext cx="4645152" cy="801943"/>
          </a:xfrm>
        </p:spPr>
        <p:txBody>
          <a:bodyPr rtlCol="0" anchor="b">
            <a:normAutofit/>
          </a:bodyPr>
          <a:lstStyle>
            <a:lvl1pPr marL="0" indent="0">
              <a:lnSpc>
                <a:spcPct val="100000"/>
              </a:lnSpc>
              <a:buNone/>
              <a:defRPr sz="2200" b="0" cap="all"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rtl="0"/>
            <a:r>
              <a:rPr lang="de-DE" noProof="0"/>
              <a:t>Textmasterformate bearbeiten</a:t>
            </a:r>
          </a:p>
        </p:txBody>
      </p:sp>
      <p:sp>
        <p:nvSpPr>
          <p:cNvPr id="4" name="Inhaltsplatzhalter 3"/>
          <p:cNvSpPr>
            <a:spLocks noGrp="1"/>
          </p:cNvSpPr>
          <p:nvPr>
            <p:ph sz="half" idx="2" hasCustomPrompt="1"/>
          </p:nvPr>
        </p:nvSpPr>
        <p:spPr>
          <a:xfrm>
            <a:off x="1447191" y="2824270"/>
            <a:ext cx="4645152" cy="2644457"/>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p:cNvSpPr>
            <a:spLocks noGrp="1"/>
          </p:cNvSpPr>
          <p:nvPr>
            <p:ph type="body" sz="quarter" idx="3" hasCustomPrompt="1"/>
          </p:nvPr>
        </p:nvSpPr>
        <p:spPr>
          <a:xfrm>
            <a:off x="6412363" y="2023004"/>
            <a:ext cx="4645152" cy="802237"/>
          </a:xfrm>
        </p:spPr>
        <p:txBody>
          <a:bodyPr rtlCol="0" anchor="b">
            <a:normAutofit/>
          </a:bodyPr>
          <a:lstStyle>
            <a:lvl1pPr marL="0" indent="0">
              <a:lnSpc>
                <a:spcPct val="100000"/>
              </a:lnSpc>
              <a:buNone/>
              <a:defRPr sz="2200" b="0" cap="all"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rtl="0"/>
            <a:r>
              <a:rPr lang="de-DE" noProof="0"/>
              <a:t>Textmasterformate bearbeiten</a:t>
            </a:r>
          </a:p>
        </p:txBody>
      </p:sp>
      <p:sp>
        <p:nvSpPr>
          <p:cNvPr id="6" name="Inhaltsplatzhalter 5"/>
          <p:cNvSpPr>
            <a:spLocks noGrp="1"/>
          </p:cNvSpPr>
          <p:nvPr>
            <p:ph sz="quarter" idx="4" hasCustomPrompt="1"/>
          </p:nvPr>
        </p:nvSpPr>
        <p:spPr>
          <a:xfrm>
            <a:off x="6412363" y="2821492"/>
            <a:ext cx="4645152" cy="263737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p:cNvSpPr>
            <a:spLocks noGrp="1"/>
          </p:cNvSpPr>
          <p:nvPr>
            <p:ph type="dt" sz="half" idx="10"/>
          </p:nvPr>
        </p:nvSpPr>
        <p:spPr/>
        <p:txBody>
          <a:bodyPr rtlCol="0"/>
          <a:lstStyle/>
          <a:p>
            <a:pPr rtl="0"/>
            <a:fld id="{45061C31-E6BA-4653-AFBF-66D1572732D7}" type="datetime1">
              <a:rPr lang="de-DE" noProof="0" smtClean="0"/>
              <a:t>17.11.2023</a:t>
            </a:fld>
            <a:endParaRPr lang="de-DE" noProof="0"/>
          </a:p>
        </p:txBody>
      </p:sp>
      <p:sp>
        <p:nvSpPr>
          <p:cNvPr id="8" name="Fußzeilenplatzhalter 7"/>
          <p:cNvSpPr>
            <a:spLocks noGrp="1"/>
          </p:cNvSpPr>
          <p:nvPr>
            <p:ph type="ftr" sz="quarter" idx="11"/>
          </p:nvPr>
        </p:nvSpPr>
        <p:spPr/>
        <p:txBody>
          <a:bodyPr rtlCol="0"/>
          <a:lstStyle/>
          <a:p>
            <a:pPr rtl="0"/>
            <a:endParaRPr lang="de-DE" noProof="0"/>
          </a:p>
        </p:txBody>
      </p:sp>
      <p:sp>
        <p:nvSpPr>
          <p:cNvPr id="9" name="Foliennummernplatzhalter 8"/>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9" name="Gerader Verbinder 28"/>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58964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9217" y="804889"/>
            <a:ext cx="9605635" cy="1059305"/>
          </a:xfrm>
        </p:spPr>
        <p:txBody>
          <a:bodyPr rtlCol="0"/>
          <a:lstStyle/>
          <a:p>
            <a:pPr rtl="0"/>
            <a:r>
              <a:rPr lang="de-DE" noProof="0"/>
              <a:t>Titelmasterformat durch Klicken bearbeiten</a:t>
            </a:r>
          </a:p>
        </p:txBody>
      </p:sp>
      <p:sp>
        <p:nvSpPr>
          <p:cNvPr id="3" name="Inhaltsplatzhalter 2"/>
          <p:cNvSpPr>
            <a:spLocks noGrp="1"/>
          </p:cNvSpPr>
          <p:nvPr>
            <p:ph sz="half" idx="1" hasCustomPrompt="1"/>
          </p:nvPr>
        </p:nvSpPr>
        <p:spPr>
          <a:xfrm>
            <a:off x="1447331" y="2010878"/>
            <a:ext cx="4645152" cy="344859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p:cNvSpPr>
            <a:spLocks noGrp="1"/>
          </p:cNvSpPr>
          <p:nvPr>
            <p:ph sz="half" idx="2" hasCustomPrompt="1"/>
          </p:nvPr>
        </p:nvSpPr>
        <p:spPr>
          <a:xfrm>
            <a:off x="6413771" y="2017343"/>
            <a:ext cx="4645152" cy="344152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Datumsplatzhalter 4"/>
          <p:cNvSpPr>
            <a:spLocks noGrp="1"/>
          </p:cNvSpPr>
          <p:nvPr>
            <p:ph type="dt" sz="half" idx="10"/>
          </p:nvPr>
        </p:nvSpPr>
        <p:spPr/>
        <p:txBody>
          <a:bodyPr rtlCol="0"/>
          <a:lstStyle/>
          <a:p>
            <a:pPr rtl="0"/>
            <a:fld id="{D1314A79-96D4-4F15-AB43-5B582C61D17B}" type="datetime1">
              <a:rPr lang="de-DE" noProof="0" smtClean="0"/>
              <a:t>17.11.2023</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5" name="Gerader Verbinde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802556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rtl="0"/>
            <a:fld id="{D0D6EBA3-C0D8-4D35-A3E0-420A347EA609}" type="datetime1">
              <a:rPr lang="de-DE" noProof="0" smtClean="0"/>
              <a:t>17.11.2023</a:t>
            </a:fld>
            <a:endParaRPr lang="de-DE" noProof="0"/>
          </a:p>
        </p:txBody>
      </p:sp>
      <p:sp>
        <p:nvSpPr>
          <p:cNvPr id="4" name="Fußzeilenplatzhalter 3"/>
          <p:cNvSpPr>
            <a:spLocks noGrp="1"/>
          </p:cNvSpPr>
          <p:nvPr>
            <p:ph type="ftr" sz="quarter" idx="11"/>
          </p:nvPr>
        </p:nvSpPr>
        <p:spPr/>
        <p:txBody>
          <a:bodyPr rtlCol="0"/>
          <a:lstStyle/>
          <a:p>
            <a:pPr rtl="0"/>
            <a:endParaRPr lang="de-DE" noProof="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5" name="Gerader Verbinder 24"/>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624208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F55D72CA-0F91-46F3-BA88-CB9FDC632ED1}" type="datetime1">
              <a:rPr lang="de-DE" noProof="0" smtClean="0"/>
              <a:t>17.11.2023</a:t>
            </a:fld>
            <a:endParaRPr lang="de-DE" noProof="0"/>
          </a:p>
        </p:txBody>
      </p:sp>
      <p:sp>
        <p:nvSpPr>
          <p:cNvPr id="3" name="Fußzeilenplatzhalter 2"/>
          <p:cNvSpPr>
            <a:spLocks noGrp="1"/>
          </p:cNvSpPr>
          <p:nvPr>
            <p:ph type="ftr" sz="quarter" idx="11"/>
          </p:nvPr>
        </p:nvSpPr>
        <p:spPr/>
        <p:txBody>
          <a:bodyPr rtlCol="0"/>
          <a:lstStyle/>
          <a:p>
            <a:pPr rtl="0"/>
            <a:endParaRPr lang="de-DE" noProof="0"/>
          </a:p>
        </p:txBody>
      </p:sp>
      <p:sp>
        <p:nvSpPr>
          <p:cNvPr id="4" name="Foliennummernplatzhalter 3"/>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14889607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4672" y="798973"/>
            <a:ext cx="3273099" cy="2247117"/>
          </a:xfrm>
        </p:spPr>
        <p:txBody>
          <a:bodyPr rtlCol="0" anchor="b">
            <a:normAutofit/>
          </a:bodyPr>
          <a:lstStyle>
            <a:lvl1pPr algn="l">
              <a:defRPr sz="2400"/>
            </a:lvl1pPr>
          </a:lstStyle>
          <a:p>
            <a:pPr rtl="0"/>
            <a:r>
              <a:rPr lang="de-DE" noProof="0"/>
              <a:t>Titelmasterformat durch Klicken bearbeiten</a:t>
            </a:r>
          </a:p>
        </p:txBody>
      </p:sp>
      <p:sp>
        <p:nvSpPr>
          <p:cNvPr id="3" name="Inhaltsplatzhalter 2"/>
          <p:cNvSpPr>
            <a:spLocks noGrp="1"/>
          </p:cNvSpPr>
          <p:nvPr>
            <p:ph idx="1" hasCustomPrompt="1"/>
          </p:nvPr>
        </p:nvSpPr>
        <p:spPr>
          <a:xfrm>
            <a:off x="5043714" y="798973"/>
            <a:ext cx="6012471" cy="4658827"/>
          </a:xfrm>
        </p:spPr>
        <p:txBody>
          <a:bodyPr rtlCol="0" anchor="ct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p:cNvSpPr>
            <a:spLocks noGrp="1"/>
          </p:cNvSpPr>
          <p:nvPr>
            <p:ph type="body" sz="half" idx="2" hasCustomPrompt="1"/>
          </p:nvPr>
        </p:nvSpPr>
        <p:spPr>
          <a:xfrm>
            <a:off x="1444672" y="3205492"/>
            <a:ext cx="3275013" cy="2248181"/>
          </a:xfrm>
        </p:spPr>
        <p:txBody>
          <a:bodyPr rtlCol="0"/>
          <a:lstStyle>
            <a:lvl1pPr marL="0" indent="0" algn="l">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rtl="0"/>
            <a:fld id="{4395918C-CB46-438A-A656-3A84151FD4EA}" type="datetime1">
              <a:rPr lang="de-DE" noProof="0" smtClean="0"/>
              <a:t>17.11.2023</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7" name="Gerader Verbinder 16"/>
          <p:cNvCxnSpPr/>
          <p:nvPr/>
        </p:nvCxnSpPr>
        <p:spPr>
          <a:xfrm>
            <a:off x="1448280" y="3205491"/>
            <a:ext cx="326949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750511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grpSp>
        <p:nvGrpSpPr>
          <p:cNvPr id="8" name="Gruppe 7"/>
          <p:cNvGrpSpPr/>
          <p:nvPr/>
        </p:nvGrpSpPr>
        <p:grpSpPr>
          <a:xfrm>
            <a:off x="7477388" y="482171"/>
            <a:ext cx="4074533" cy="5149101"/>
            <a:chOff x="7477387" y="482170"/>
            <a:chExt cx="4074533" cy="5149101"/>
          </a:xfrm>
        </p:grpSpPr>
        <p:sp>
          <p:nvSpPr>
            <p:cNvPr id="18" name="Rechtec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htec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el 1"/>
          <p:cNvSpPr>
            <a:spLocks noGrp="1"/>
          </p:cNvSpPr>
          <p:nvPr>
            <p:ph type="title" hasCustomPrompt="1"/>
          </p:nvPr>
        </p:nvSpPr>
        <p:spPr>
          <a:xfrm>
            <a:off x="1451207" y="1129513"/>
            <a:ext cx="5532328" cy="1830584"/>
          </a:xfrm>
        </p:spPr>
        <p:txBody>
          <a:bodyPr rtlCol="0" anchor="b">
            <a:normAutofit/>
          </a:bodyPr>
          <a:lstStyle>
            <a:lvl1pPr>
              <a:defRPr sz="3200"/>
            </a:lvl1pPr>
          </a:lstStyle>
          <a:p>
            <a:pPr rtl="0"/>
            <a:r>
              <a:rPr lang="de-DE" noProof="0"/>
              <a:t>Titelmasterformat durch Klicken bearbeiten</a:t>
            </a:r>
          </a:p>
        </p:txBody>
      </p:sp>
      <p:sp>
        <p:nvSpPr>
          <p:cNvPr id="3" name="Bildplatzhalter 2"/>
          <p:cNvSpPr>
            <a:spLocks noGrp="1" noChangeAspect="1"/>
          </p:cNvSpPr>
          <p:nvPr>
            <p:ph type="pic" idx="1" hasCustomPrompt="1"/>
          </p:nvPr>
        </p:nvSpPr>
        <p:spPr>
          <a:xfrm>
            <a:off x="8124389" y="1122543"/>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rtl="0"/>
            <a:r>
              <a:rPr lang="de-DE" noProof="0"/>
              <a:t>Klicken Sie, um ein Bild hinzuzufügen.</a:t>
            </a:r>
          </a:p>
        </p:txBody>
      </p:sp>
      <p:sp>
        <p:nvSpPr>
          <p:cNvPr id="4" name="Textplatzhalter 3"/>
          <p:cNvSpPr>
            <a:spLocks noGrp="1"/>
          </p:cNvSpPr>
          <p:nvPr>
            <p:ph type="body" sz="half" idx="2" hasCustomPrompt="1"/>
          </p:nvPr>
        </p:nvSpPr>
        <p:spPr>
          <a:xfrm>
            <a:off x="1450330" y="3145993"/>
            <a:ext cx="5524404" cy="2003743"/>
          </a:xfrm>
        </p:spPr>
        <p:txBody>
          <a:bodyPr rtlCol="0">
            <a:normAutofit/>
          </a:bodyPr>
          <a:lstStyle>
            <a:lvl1pPr marL="0" indent="0" algn="l">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rtl="0"/>
            <a:r>
              <a:rPr lang="de-DE" noProof="0"/>
              <a:t>Textmasterformate bearbeiten</a:t>
            </a:r>
          </a:p>
        </p:txBody>
      </p:sp>
      <p:sp>
        <p:nvSpPr>
          <p:cNvPr id="5" name="Datumsplatzhalter 4"/>
          <p:cNvSpPr>
            <a:spLocks noGrp="1"/>
          </p:cNvSpPr>
          <p:nvPr>
            <p:ph type="dt" sz="half" idx="10"/>
          </p:nvPr>
        </p:nvSpPr>
        <p:spPr>
          <a:xfrm>
            <a:off x="1447383" y="5469857"/>
            <a:ext cx="5527351" cy="320123"/>
          </a:xfrm>
        </p:spPr>
        <p:txBody>
          <a:bodyPr rtlCol="0"/>
          <a:lstStyle>
            <a:lvl1pPr algn="l">
              <a:defRPr/>
            </a:lvl1pPr>
          </a:lstStyle>
          <a:p>
            <a:pPr rtl="0"/>
            <a:fld id="{F9403C24-036C-4863-B341-1C0BAAE15C60}" type="datetime1">
              <a:rPr lang="de-DE" noProof="0" smtClean="0"/>
              <a:t>17.11.2023</a:t>
            </a:fld>
            <a:endParaRPr lang="de-DE" noProof="0"/>
          </a:p>
        </p:txBody>
      </p:sp>
      <p:sp>
        <p:nvSpPr>
          <p:cNvPr id="6" name="Fußzeilenplatzhalter 5"/>
          <p:cNvSpPr>
            <a:spLocks noGrp="1"/>
          </p:cNvSpPr>
          <p:nvPr>
            <p:ph type="ftr" sz="quarter" idx="11"/>
          </p:nvPr>
        </p:nvSpPr>
        <p:spPr>
          <a:xfrm>
            <a:off x="1447383" y="318641"/>
            <a:ext cx="5541004" cy="320931"/>
          </a:xfrm>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1" name="Gerader Verbinder 30"/>
          <p:cNvCxnSpPr/>
          <p:nvPr/>
        </p:nvCxnSpPr>
        <p:spPr>
          <a:xfrm>
            <a:off x="1447383"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312081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Vertikaler Textplatzhalter 2"/>
          <p:cNvSpPr>
            <a:spLocks noGrp="1"/>
          </p:cNvSpPr>
          <p:nvPr>
            <p:ph type="body" orient="vert" idx="1" hasCustomPrompt="1"/>
          </p:nvPr>
        </p:nvSpPr>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9278A260-95D8-4C16-8AF1-A3279A2A8958}" type="datetime1">
              <a:rPr lang="de-DE" noProof="0" smtClean="0"/>
              <a:t>17.11.2023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6" name="Gerader Verbinder 25"/>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693612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9439111" y="798974"/>
            <a:ext cx="1615743" cy="4659889"/>
          </a:xfrm>
        </p:spPr>
        <p:txBody>
          <a:bodyPr vert="eaVert" rtlCol="0"/>
          <a:lstStyle>
            <a:lvl1pPr algn="l">
              <a:defRPr/>
            </a:lvl1pPr>
          </a:lstStyle>
          <a:p>
            <a:pPr rtl="0"/>
            <a:r>
              <a:rPr lang="de-DE" noProof="0"/>
              <a:t>Titelmasterformat durch Klicken bearbeiten</a:t>
            </a:r>
          </a:p>
        </p:txBody>
      </p:sp>
      <p:sp>
        <p:nvSpPr>
          <p:cNvPr id="3" name="Vertikaler Textplatzhalter 2"/>
          <p:cNvSpPr>
            <a:spLocks noGrp="1"/>
          </p:cNvSpPr>
          <p:nvPr>
            <p:ph type="body" orient="vert" idx="1" hasCustomPrompt="1"/>
          </p:nvPr>
        </p:nvSpPr>
        <p:spPr>
          <a:xfrm>
            <a:off x="1444673" y="798974"/>
            <a:ext cx="7828831" cy="4659889"/>
          </a:xfrm>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A840F182-DC1C-41BE-9AE6-289634FE06CB}" type="datetime1">
              <a:rPr lang="de-DE" noProof="0" smtClean="0"/>
              <a:t>17.11.2023</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9439111"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116617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Innenseite mit Fußzeile">
    <p:spTree>
      <p:nvGrpSpPr>
        <p:cNvPr id="1" name=""/>
        <p:cNvGrpSpPr/>
        <p:nvPr/>
      </p:nvGrpSpPr>
      <p:grpSpPr>
        <a:xfrm>
          <a:off x="0" y="0"/>
          <a:ext cx="0" cy="0"/>
          <a:chOff x="0" y="0"/>
          <a:chExt cx="0" cy="0"/>
        </a:xfrm>
      </p:grpSpPr>
      <p:sp>
        <p:nvSpPr>
          <p:cNvPr id="5" name="Inhaltsplatzhalter 4"/>
          <p:cNvSpPr>
            <a:spLocks noGrp="1"/>
          </p:cNvSpPr>
          <p:nvPr>
            <p:ph sz="quarter" idx="10" hasCustomPrompt="1"/>
          </p:nvPr>
        </p:nvSpPr>
        <p:spPr>
          <a:xfrm>
            <a:off x="989468" y="1219200"/>
            <a:ext cx="10213064" cy="589825"/>
          </a:xfrm>
          <a:prstGeom prst="rect">
            <a:avLst/>
          </a:prstGeom>
        </p:spPr>
        <p:txBody>
          <a:bodyPr lIns="0" tIns="0" rIns="0" bIns="0" anchor="b" anchorCtr="0"/>
          <a:lstStyle>
            <a:lvl1pPr marL="0" indent="0">
              <a:lnSpc>
                <a:spcPct val="105000"/>
              </a:lnSpc>
              <a:buNone/>
              <a:defRPr sz="3200" b="1" baseline="0">
                <a:latin typeface="+mn-lt"/>
              </a:defRPr>
            </a:lvl1pPr>
          </a:lstStyle>
          <a:p>
            <a:pPr lvl="0"/>
            <a:r>
              <a:rPr lang="de-DE"/>
              <a:t>Headline durch Klicken hinzufügen</a:t>
            </a:r>
          </a:p>
        </p:txBody>
      </p:sp>
      <p:sp>
        <p:nvSpPr>
          <p:cNvPr id="9" name="Textplatzhalter 8"/>
          <p:cNvSpPr>
            <a:spLocks noGrp="1"/>
          </p:cNvSpPr>
          <p:nvPr>
            <p:ph type="body" sz="quarter" idx="11" hasCustomPrompt="1"/>
          </p:nvPr>
        </p:nvSpPr>
        <p:spPr>
          <a:xfrm>
            <a:off x="989468" y="2139171"/>
            <a:ext cx="10213064" cy="4113829"/>
          </a:xfrm>
          <a:prstGeom prst="rect">
            <a:avLst/>
          </a:prstGeom>
        </p:spPr>
        <p:txBody>
          <a:bodyPr lIns="0" tIns="0" rIns="0" bIns="0"/>
          <a:lstStyle>
            <a:lvl1pPr marL="0" indent="0">
              <a:lnSpc>
                <a:spcPct val="105000"/>
              </a:lnSpc>
              <a:buNone/>
              <a:defRPr sz="2667" baseline="0">
                <a:latin typeface="+mn-lt"/>
              </a:defRPr>
            </a:lvl1pPr>
          </a:lstStyle>
          <a:p>
            <a:pPr lvl="0"/>
            <a:r>
              <a:rPr lang="de-DE"/>
              <a:t>Text durch Klicken hinzufügen</a:t>
            </a:r>
          </a:p>
        </p:txBody>
      </p:sp>
    </p:spTree>
    <p:extLst>
      <p:ext uri="{BB962C8B-B14F-4D97-AF65-F5344CB8AC3E}">
        <p14:creationId xmlns:p14="http://schemas.microsoft.com/office/powerpoint/2010/main" val="2376143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7191" y="804163"/>
            <a:ext cx="9607661" cy="1056319"/>
          </a:xfrm>
        </p:spPr>
        <p:txBody>
          <a:bodyPr rtlCol="0"/>
          <a:lstStyle/>
          <a:p>
            <a:pPr rtl="0"/>
            <a:r>
              <a:rPr lang="de-DE" noProof="0"/>
              <a:t>Titelmasterformat durch Klicken bearbeiten</a:t>
            </a:r>
          </a:p>
        </p:txBody>
      </p:sp>
      <p:sp>
        <p:nvSpPr>
          <p:cNvPr id="3" name="Textplatzhalter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3"/>
          <p:cNvSpPr>
            <a:spLocks noGrp="1"/>
          </p:cNvSpPr>
          <p:nvPr>
            <p:ph sz="half" idx="2" hasCustomPrompt="1"/>
          </p:nvPr>
        </p:nvSpPr>
        <p:spPr>
          <a:xfrm>
            <a:off x="1447191" y="2824269"/>
            <a:ext cx="4645152" cy="2644457"/>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6" name="Inhaltsplatzhalter 5"/>
          <p:cNvSpPr>
            <a:spLocks noGrp="1"/>
          </p:cNvSpPr>
          <p:nvPr>
            <p:ph sz="quarter" idx="4" hasCustomPrompt="1"/>
          </p:nvPr>
        </p:nvSpPr>
        <p:spPr>
          <a:xfrm>
            <a:off x="6412362" y="2821491"/>
            <a:ext cx="4645152" cy="263737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p:cNvSpPr>
            <a:spLocks noGrp="1"/>
          </p:cNvSpPr>
          <p:nvPr>
            <p:ph type="dt" sz="half" idx="10"/>
          </p:nvPr>
        </p:nvSpPr>
        <p:spPr/>
        <p:txBody>
          <a:bodyPr rtlCol="0"/>
          <a:lstStyle/>
          <a:p>
            <a:pPr rtl="0"/>
            <a:fld id="{D8BAF675-A9BE-480B-9DEF-A8F689295875}" type="datetime1">
              <a:rPr lang="de-DE" noProof="0" smtClean="0"/>
              <a:t>17.11.2023</a:t>
            </a:fld>
            <a:endParaRPr lang="de-DE" noProof="0"/>
          </a:p>
        </p:txBody>
      </p:sp>
      <p:sp>
        <p:nvSpPr>
          <p:cNvPr id="8" name="Fußzeilenplatzhalter 7"/>
          <p:cNvSpPr>
            <a:spLocks noGrp="1"/>
          </p:cNvSpPr>
          <p:nvPr>
            <p:ph type="ftr" sz="quarter" idx="11"/>
          </p:nvPr>
        </p:nvSpPr>
        <p:spPr/>
        <p:txBody>
          <a:bodyPr rtlCol="0"/>
          <a:lstStyle/>
          <a:p>
            <a:pPr rtl="0"/>
            <a:endParaRPr lang="de-DE" noProof="0"/>
          </a:p>
        </p:txBody>
      </p:sp>
      <p:sp>
        <p:nvSpPr>
          <p:cNvPr id="9" name="Foliennummernplatzhalter 8"/>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9" name="Gerader Verbinde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2860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rtl="0"/>
            <a:fld id="{F6242951-DA5B-43FE-864A-81BEF9E26898}" type="datetime1">
              <a:rPr lang="de-DE" noProof="0" smtClean="0"/>
              <a:t>17.11.2023</a:t>
            </a:fld>
            <a:endParaRPr lang="de-DE" noProof="0"/>
          </a:p>
        </p:txBody>
      </p:sp>
      <p:sp>
        <p:nvSpPr>
          <p:cNvPr id="4" name="Fußzeilenplatzhalter 3"/>
          <p:cNvSpPr>
            <a:spLocks noGrp="1"/>
          </p:cNvSpPr>
          <p:nvPr>
            <p:ph type="ftr" sz="quarter" idx="11"/>
          </p:nvPr>
        </p:nvSpPr>
        <p:spPr/>
        <p:txBody>
          <a:bodyPr rtlCol="0"/>
          <a:lstStyle/>
          <a:p>
            <a:pPr rtl="0"/>
            <a:endParaRPr lang="de-DE" noProof="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5" name="Gerader Verbinde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26829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1D576861-6F82-4450-B88F-EDFE23FB1EAE}" type="datetime1">
              <a:rPr lang="de-DE" noProof="0" smtClean="0"/>
              <a:t>17.11.2023</a:t>
            </a:fld>
            <a:endParaRPr lang="de-DE" noProof="0"/>
          </a:p>
        </p:txBody>
      </p:sp>
      <p:sp>
        <p:nvSpPr>
          <p:cNvPr id="3" name="Fußzeilenplatzhalter 2"/>
          <p:cNvSpPr>
            <a:spLocks noGrp="1"/>
          </p:cNvSpPr>
          <p:nvPr>
            <p:ph type="ftr" sz="quarter" idx="11"/>
          </p:nvPr>
        </p:nvSpPr>
        <p:spPr/>
        <p:txBody>
          <a:bodyPr rtlCol="0"/>
          <a:lstStyle/>
          <a:p>
            <a:pPr rtl="0"/>
            <a:endParaRPr lang="de-DE" noProof="0"/>
          </a:p>
        </p:txBody>
      </p:sp>
      <p:sp>
        <p:nvSpPr>
          <p:cNvPr id="4" name="Foliennummernplatzhalter 3"/>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366587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4671" y="798973"/>
            <a:ext cx="3273099" cy="2247117"/>
          </a:xfrm>
        </p:spPr>
        <p:txBody>
          <a:bodyPr rtlCol="0" anchor="b">
            <a:normAutofit/>
          </a:bodyPr>
          <a:lstStyle>
            <a:lvl1pPr algn="l">
              <a:defRPr sz="2400"/>
            </a:lvl1pPr>
          </a:lstStyle>
          <a:p>
            <a:pPr rtl="0"/>
            <a:r>
              <a:rPr lang="de-DE" noProof="0"/>
              <a:t>Titelmasterformat durch Klicken bearbeiten</a:t>
            </a:r>
          </a:p>
        </p:txBody>
      </p:sp>
      <p:sp>
        <p:nvSpPr>
          <p:cNvPr id="3" name="Inhaltsplatzhalter 2"/>
          <p:cNvSpPr>
            <a:spLocks noGrp="1"/>
          </p:cNvSpPr>
          <p:nvPr>
            <p:ph idx="1" hasCustomPrompt="1"/>
          </p:nvPr>
        </p:nvSpPr>
        <p:spPr>
          <a:xfrm>
            <a:off x="5043714" y="798974"/>
            <a:ext cx="6012470" cy="4658826"/>
          </a:xfrm>
        </p:spPr>
        <p:txBody>
          <a:bodyPr rtlCol="0" anchor="ct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rtl="0"/>
            <a:fld id="{DB77C99E-0F6E-45C6-BA98-52C723431863}" type="datetime1">
              <a:rPr lang="de-DE" noProof="0" smtClean="0"/>
              <a:t>17.11.2023</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7" name="Gerader Verbinde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96771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grpSp>
        <p:nvGrpSpPr>
          <p:cNvPr id="8" name="Gruppe 7"/>
          <p:cNvGrpSpPr/>
          <p:nvPr/>
        </p:nvGrpSpPr>
        <p:grpSpPr>
          <a:xfrm>
            <a:off x="7477387" y="482170"/>
            <a:ext cx="4074533" cy="5149101"/>
            <a:chOff x="7477387" y="482170"/>
            <a:chExt cx="4074533" cy="5149101"/>
          </a:xfrm>
        </p:grpSpPr>
        <p:sp>
          <p:nvSpPr>
            <p:cNvPr id="18" name="Rechtec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htec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el 1"/>
          <p:cNvSpPr>
            <a:spLocks noGrp="1"/>
          </p:cNvSpPr>
          <p:nvPr>
            <p:ph type="title" hasCustomPrompt="1"/>
          </p:nvPr>
        </p:nvSpPr>
        <p:spPr>
          <a:xfrm>
            <a:off x="1451206" y="1129513"/>
            <a:ext cx="5532328" cy="1830584"/>
          </a:xfrm>
        </p:spPr>
        <p:txBody>
          <a:bodyPr rtlCol="0" anchor="b">
            <a:normAutofit/>
          </a:bodyPr>
          <a:lstStyle>
            <a:lvl1pPr>
              <a:defRPr sz="3200"/>
            </a:lvl1pPr>
          </a:lstStyle>
          <a:p>
            <a:pPr rtl="0"/>
            <a:r>
              <a:rPr lang="de-DE" noProof="0"/>
              <a:t>Titelmasterformat durch Klicken bearbeiten</a:t>
            </a:r>
          </a:p>
        </p:txBody>
      </p:sp>
      <p:sp>
        <p:nvSpPr>
          <p:cNvPr id="3" name="Bildplatzhalter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a:xfrm>
            <a:off x="1447382" y="5469856"/>
            <a:ext cx="5527351" cy="320123"/>
          </a:xfrm>
        </p:spPr>
        <p:txBody>
          <a:bodyPr rtlCol="0"/>
          <a:lstStyle>
            <a:lvl1pPr algn="l">
              <a:defRPr/>
            </a:lvl1pPr>
          </a:lstStyle>
          <a:p>
            <a:pPr rtl="0"/>
            <a:fld id="{D4AE75FA-132F-4B9F-A02A-C596911DE18C}" type="datetime1">
              <a:rPr lang="de-DE" noProof="0" smtClean="0"/>
              <a:t>17.11.2023</a:t>
            </a:fld>
            <a:endParaRPr lang="de-DE" noProof="0"/>
          </a:p>
        </p:txBody>
      </p:sp>
      <p:sp>
        <p:nvSpPr>
          <p:cNvPr id="6" name="Fußzeilenplatzhalter 5"/>
          <p:cNvSpPr>
            <a:spLocks noGrp="1"/>
          </p:cNvSpPr>
          <p:nvPr>
            <p:ph type="ftr" sz="quarter" idx="11"/>
          </p:nvPr>
        </p:nvSpPr>
        <p:spPr>
          <a:xfrm>
            <a:off x="1447382" y="318640"/>
            <a:ext cx="5541004" cy="320931"/>
          </a:xfrm>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1" name="Gerader Verbinde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186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htec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Bild 6"/>
          <p:cNvPicPr>
            <a:picLocks noChangeAspect="1"/>
          </p:cNvPicPr>
          <p:nvPr/>
        </p:nvPicPr>
        <p:blipFill rotWithShape="1">
          <a:blip r:embed="rId1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elplatzhalt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de-DE" noProof="0"/>
              <a:t>Titelmasterformat durch Klicken bearbeiten</a:t>
            </a:r>
          </a:p>
        </p:txBody>
      </p:sp>
      <p:sp>
        <p:nvSpPr>
          <p:cNvPr id="3" name="Textplatzhalt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EBEE6CA1-A309-4BA5-B6EC-BDDF3D432941}" type="datetime1">
              <a:rPr lang="de-DE" noProof="0" smtClean="0"/>
              <a:t>17.11.2023</a:t>
            </a:fld>
            <a:endParaRPr lang="de-DE" noProof="0"/>
          </a:p>
        </p:txBody>
      </p:sp>
      <p:sp>
        <p:nvSpPr>
          <p:cNvPr id="5" name="Fußzeilenplatzhalt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de-DE" noProof="0"/>
          </a:p>
        </p:txBody>
      </p:sp>
      <p:sp>
        <p:nvSpPr>
          <p:cNvPr id="6" name="Foliennummernplatzhalter 5"/>
          <p:cNvSpPr>
            <a:spLocks noGrp="1"/>
          </p:cNvSpPr>
          <p:nvPr>
            <p:ph type="sldNum" sz="quarter" idx="4"/>
          </p:nvPr>
        </p:nvSpPr>
        <p:spPr>
          <a:xfrm>
            <a:off x="11277993" y="6354422"/>
            <a:ext cx="914007" cy="503578"/>
          </a:xfrm>
          <a:prstGeom prst="rect">
            <a:avLst/>
          </a:prstGeom>
        </p:spPr>
        <p:txBody>
          <a:bodyPr vert="horz" lIns="91440" tIns="45720" rIns="91440" bIns="45720" rtlCol="0" anchor="t"/>
          <a:lstStyle>
            <a:lvl1pPr algn="r">
              <a:defRPr sz="2800">
                <a:solidFill>
                  <a:schemeClr val="bg1"/>
                </a:solidFill>
              </a:defRPr>
            </a:lvl1pPr>
          </a:lstStyle>
          <a:p>
            <a:fld id="{6D22F896-40B5-4ADD-8801-0D06FADFA095}" type="slidenum">
              <a:rPr lang="de-DE" smtClean="0"/>
              <a:pPr/>
              <a:t>‹Nr.›</a:t>
            </a:fld>
            <a:endParaRPr lang="de-DE"/>
          </a:p>
        </p:txBody>
      </p:sp>
      <p:cxnSp>
        <p:nvCxnSpPr>
          <p:cNvPr id="10" name="Gerader Verbinde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1545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de-DE"/>
              <a:t>Mastertitelformat bearbeiten</a:t>
            </a:r>
            <a:endParaRPr lang="en-US"/>
          </a:p>
        </p:txBody>
      </p:sp>
      <p:sp>
        <p:nvSpPr>
          <p:cNvPr id="3" name="Text Placeholder 2"/>
          <p:cNvSpPr>
            <a:spLocks noGrp="1"/>
          </p:cNvSpPr>
          <p:nvPr>
            <p:ph type="body" idx="1"/>
          </p:nvPr>
        </p:nvSpPr>
        <p:spPr>
          <a:xfrm>
            <a:off x="2231136" y="2638046"/>
            <a:ext cx="7729728" cy="310198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2"/>
          </p:nvPr>
        </p:nvSpPr>
        <p:spPr>
          <a:xfrm>
            <a:off x="7821429" y="6238816"/>
            <a:ext cx="2753747" cy="323968"/>
          </a:xfrm>
          <a:prstGeom prst="rect">
            <a:avLst/>
          </a:prstGeom>
        </p:spPr>
        <p:txBody>
          <a:bodyPr vert="horz" lIns="91440" tIns="45720" rIns="91440" bIns="45720" rtlCol="0" anchor="ctr"/>
          <a:lstStyle>
            <a:lvl1pPr algn="r">
              <a:defRPr sz="1051">
                <a:solidFill>
                  <a:schemeClr val="tx1">
                    <a:alpha val="70000"/>
                  </a:schemeClr>
                </a:solidFill>
              </a:defRPr>
            </a:lvl1pPr>
          </a:lstStyle>
          <a:p>
            <a:fld id="{1160EA64-D806-43AC-9DF2-F8C432F32B4C}" type="datetimeFigureOut">
              <a:rPr lang="en-US" dirty="0"/>
              <a:t>11/17/2023</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1">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3"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‹Nr.›</a:t>
            </a:fld>
            <a:endParaRPr lang="en-US"/>
          </a:p>
        </p:txBody>
      </p:sp>
    </p:spTree>
    <p:extLst>
      <p:ext uri="{BB962C8B-B14F-4D97-AF65-F5344CB8AC3E}">
        <p14:creationId xmlns:p14="http://schemas.microsoft.com/office/powerpoint/2010/main" val="10894843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ftr="0" dt="0"/>
  <p:txStyles>
    <p:titleStyle>
      <a:lvl1pPr algn="ctr" defTabSz="914377"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594" indent="-228594" algn="l" defTabSz="914377"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189"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783"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377"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2971"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30"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276"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09"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28"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uppierung 8"/>
          <p:cNvGrpSpPr/>
          <p:nvPr userDrawn="1"/>
        </p:nvGrpSpPr>
        <p:grpSpPr>
          <a:xfrm>
            <a:off x="-1" y="6097355"/>
            <a:ext cx="12204604" cy="768000"/>
            <a:chOff x="-1" y="4569458"/>
            <a:chExt cx="9153453" cy="576000"/>
          </a:xfrm>
        </p:grpSpPr>
        <p:sp>
          <p:nvSpPr>
            <p:cNvPr id="3" name="Shape 164"/>
            <p:cNvSpPr/>
            <p:nvPr/>
          </p:nvSpPr>
          <p:spPr>
            <a:xfrm>
              <a:off x="-1" y="4569458"/>
              <a:ext cx="6188659" cy="576000"/>
            </a:xfrm>
            <a:prstGeom prst="rect">
              <a:avLst/>
            </a:prstGeom>
            <a:solidFill>
              <a:schemeClr val="accent4"/>
            </a:solidFill>
            <a:ln w="12700">
              <a:miter lim="400000"/>
            </a:ln>
          </p:spPr>
          <p:txBody>
            <a:bodyPr lIns="45719" rIns="45719" anchor="ctr"/>
            <a:lstStyle/>
            <a:p>
              <a:pPr algn="ctr">
                <a:defRPr>
                  <a:solidFill>
                    <a:srgbClr val="E4E2DC"/>
                  </a:solidFill>
                </a:defRPr>
              </a:pPr>
              <a:endParaRPr sz="2400" dirty="0">
                <a:solidFill>
                  <a:schemeClr val="bg2"/>
                </a:solidFill>
              </a:endParaRPr>
            </a:p>
          </p:txBody>
        </p:sp>
        <p:sp>
          <p:nvSpPr>
            <p:cNvPr id="4" name="Shape 165"/>
            <p:cNvSpPr/>
            <p:nvPr/>
          </p:nvSpPr>
          <p:spPr>
            <a:xfrm>
              <a:off x="8746158" y="4569458"/>
              <a:ext cx="407294" cy="576000"/>
            </a:xfrm>
            <a:prstGeom prst="rect">
              <a:avLst/>
            </a:prstGeom>
            <a:solidFill>
              <a:schemeClr val="accent1"/>
            </a:solidFill>
            <a:ln w="12700">
              <a:miter lim="400000"/>
            </a:ln>
          </p:spPr>
          <p:txBody>
            <a:bodyPr lIns="45719" rIns="45719" anchor="ctr"/>
            <a:lstStyle/>
            <a:p>
              <a:pPr algn="ctr">
                <a:defRPr>
                  <a:solidFill>
                    <a:srgbClr val="646464"/>
                  </a:solidFill>
                </a:defRPr>
              </a:pPr>
              <a:endParaRPr sz="2400" dirty="0">
                <a:solidFill>
                  <a:schemeClr val="tx1"/>
                </a:solidFill>
              </a:endParaRPr>
            </a:p>
          </p:txBody>
        </p:sp>
        <p:sp>
          <p:nvSpPr>
            <p:cNvPr id="5" name="Shape 166"/>
            <p:cNvSpPr/>
            <p:nvPr/>
          </p:nvSpPr>
          <p:spPr>
            <a:xfrm>
              <a:off x="6188658" y="4569458"/>
              <a:ext cx="2557500" cy="576000"/>
            </a:xfrm>
            <a:prstGeom prst="rect">
              <a:avLst/>
            </a:prstGeom>
            <a:solidFill>
              <a:schemeClr val="accent2"/>
            </a:solidFill>
            <a:ln w="12700">
              <a:miter lim="400000"/>
            </a:ln>
          </p:spPr>
          <p:txBody>
            <a:bodyPr lIns="45719" rIns="45719" anchor="ctr"/>
            <a:lstStyle/>
            <a:p>
              <a:pPr algn="ctr">
                <a:defRPr>
                  <a:solidFill>
                    <a:srgbClr val="FFFFFF"/>
                  </a:solidFill>
                </a:defRPr>
              </a:pPr>
              <a:endParaRPr sz="2400" dirty="0">
                <a:solidFill>
                  <a:schemeClr val="accent1"/>
                </a:solidFill>
              </a:endParaRPr>
            </a:p>
          </p:txBody>
        </p:sp>
      </p:grpSp>
      <p:sp>
        <p:nvSpPr>
          <p:cNvPr id="11" name="Titelplatzhalter 10"/>
          <p:cNvSpPr>
            <a:spLocks noGrp="1"/>
          </p:cNvSpPr>
          <p:nvPr>
            <p:ph type="title"/>
          </p:nvPr>
        </p:nvSpPr>
        <p:spPr>
          <a:xfrm>
            <a:off x="609600" y="275167"/>
            <a:ext cx="10972800" cy="1143000"/>
          </a:xfrm>
          <a:prstGeom prst="rect">
            <a:avLst/>
          </a:prstGeom>
        </p:spPr>
        <p:txBody>
          <a:bodyPr vert="horz" lIns="91440" tIns="45720" rIns="91440" bIns="45720" rtlCol="0" anchor="ctr">
            <a:noAutofit/>
          </a:bodyPr>
          <a:lstStyle/>
          <a:p>
            <a:r>
              <a:rPr lang="de-DE" dirty="0"/>
              <a:t>1.	Titelmasterformat durch Klicken 	bearbeiten</a:t>
            </a:r>
          </a:p>
        </p:txBody>
      </p:sp>
      <p:sp>
        <p:nvSpPr>
          <p:cNvPr id="13" name="Datumsplatzhalter 12"/>
          <p:cNvSpPr>
            <a:spLocks noGrp="1"/>
          </p:cNvSpPr>
          <p:nvPr>
            <p:ph type="dt" sz="half" idx="2"/>
          </p:nvPr>
        </p:nvSpPr>
        <p:spPr>
          <a:xfrm>
            <a:off x="609601" y="6356351"/>
            <a:ext cx="1177769" cy="366183"/>
          </a:xfrm>
          <a:prstGeom prst="rect">
            <a:avLst/>
          </a:prstGeom>
        </p:spPr>
        <p:txBody>
          <a:bodyPr vert="horz" lIns="91440" tIns="45720" rIns="91440" bIns="45720" rtlCol="0" anchor="ctr"/>
          <a:lstStyle>
            <a:lvl1pPr algn="l">
              <a:defRPr sz="1400">
                <a:solidFill>
                  <a:schemeClr val="bg1">
                    <a:lumMod val="65000"/>
                    <a:lumOff val="35000"/>
                  </a:schemeClr>
                </a:solidFill>
              </a:defRPr>
            </a:lvl1pPr>
          </a:lstStyle>
          <a:p>
            <a:endParaRPr lang="de-DE" dirty="0"/>
          </a:p>
        </p:txBody>
      </p:sp>
      <p:sp>
        <p:nvSpPr>
          <p:cNvPr id="14" name="Fußzeilenplatzhalter 13"/>
          <p:cNvSpPr>
            <a:spLocks noGrp="1"/>
          </p:cNvSpPr>
          <p:nvPr>
            <p:ph type="ftr" sz="quarter" idx="3"/>
          </p:nvPr>
        </p:nvSpPr>
        <p:spPr>
          <a:xfrm>
            <a:off x="1775531" y="6356351"/>
            <a:ext cx="6024980" cy="366183"/>
          </a:xfrm>
          <a:prstGeom prst="rect">
            <a:avLst/>
          </a:prstGeom>
        </p:spPr>
        <p:txBody>
          <a:bodyPr vert="horz" lIns="91440" tIns="45720" rIns="91440" bIns="45720" rtlCol="0" anchor="ctr"/>
          <a:lstStyle>
            <a:lvl1pPr algn="l">
              <a:defRPr sz="1400">
                <a:solidFill>
                  <a:schemeClr val="bg1">
                    <a:lumMod val="65000"/>
                    <a:lumOff val="35000"/>
                  </a:schemeClr>
                </a:solidFill>
              </a:defRPr>
            </a:lvl1pPr>
          </a:lstStyle>
          <a:p>
            <a:r>
              <a:rPr lang="de-DE"/>
              <a:t>Gesellschafterversammlung der Medien Union 2016</a:t>
            </a:r>
            <a:endParaRPr lang="de-DE" dirty="0"/>
          </a:p>
        </p:txBody>
      </p:sp>
      <p:sp>
        <p:nvSpPr>
          <p:cNvPr id="15" name="Foliennummernplatzhalter 14"/>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600">
                <a:solidFill>
                  <a:schemeClr val="bg1">
                    <a:lumMod val="65000"/>
                    <a:lumOff val="35000"/>
                  </a:schemeClr>
                </a:solidFill>
              </a:defRPr>
            </a:lvl1pPr>
          </a:lstStyle>
          <a:p>
            <a:fld id="{57DA6B04-819C-4428-A45D-96A580AFA295}" type="slidenum">
              <a:rPr lang="de-DE" smtClean="0"/>
              <a:pPr/>
              <a:t>‹Nr.›</a:t>
            </a:fld>
            <a:endParaRPr lang="de-DE" dirty="0"/>
          </a:p>
        </p:txBody>
      </p:sp>
      <p:sp>
        <p:nvSpPr>
          <p:cNvPr id="18" name="Textplatzhalter 17"/>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54012728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ransition spd="med"/>
  <p:hf sldNum="0" hdr="0" dt="0"/>
  <p:txStyles>
    <p:titleStyle>
      <a:lvl1pPr marL="0" marR="0" indent="0" algn="l" defTabSz="609585" rtl="0" eaLnBrk="1" latinLnBrk="0" hangingPunct="1">
        <a:lnSpc>
          <a:spcPct val="100000"/>
        </a:lnSpc>
        <a:spcBef>
          <a:spcPts val="0"/>
        </a:spcBef>
        <a:spcAft>
          <a:spcPts val="0"/>
        </a:spcAft>
        <a:buClrTx/>
        <a:buSzTx/>
        <a:buFont typeface="+mj-lt"/>
        <a:buNone/>
        <a:tabLst>
          <a:tab pos="721766" algn="l"/>
        </a:tabLst>
        <a:defRPr sz="4800" b="0" i="0" u="none" strike="noStrike" cap="none" spc="0" baseline="0">
          <a:ln>
            <a:noFill/>
          </a:ln>
          <a:solidFill>
            <a:schemeClr val="bg1">
              <a:lumMod val="65000"/>
              <a:lumOff val="35000"/>
            </a:schemeClr>
          </a:solidFill>
          <a:uFillTx/>
          <a:latin typeface="+mj-lt"/>
          <a:ea typeface="+mj-ea"/>
          <a:cs typeface="+mj-cs"/>
          <a:sym typeface="Calibri"/>
        </a:defRPr>
      </a:lvl1pPr>
      <a:lvl2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2pPr>
      <a:lvl3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3pPr>
      <a:lvl4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4pPr>
      <a:lvl5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5pPr>
      <a:lvl6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6pPr>
      <a:lvl7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7pPr>
      <a:lvl8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8pPr>
      <a:lvl9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9pPr>
    </p:titleStyle>
    <p:bodyStyle>
      <a:lvl1pPr marL="0" marR="0" indent="0" algn="l" defTabSz="609585" rtl="0" eaLnBrk="1" latinLnBrk="0" hangingPunct="1">
        <a:lnSpc>
          <a:spcPct val="100000"/>
        </a:lnSpc>
        <a:spcBef>
          <a:spcPts val="933"/>
        </a:spcBef>
        <a:spcAft>
          <a:spcPts val="0"/>
        </a:spcAft>
        <a:buClrTx/>
        <a:buSzPct val="100000"/>
        <a:buFont typeface="Arial"/>
        <a:buNone/>
        <a:tabLst/>
        <a:defRPr sz="2000" b="0" i="0" u="none" strike="noStrike" cap="none" spc="0" baseline="0">
          <a:ln>
            <a:noFill/>
          </a:ln>
          <a:solidFill>
            <a:schemeClr val="bg1">
              <a:lumMod val="75000"/>
              <a:lumOff val="25000"/>
            </a:schemeClr>
          </a:solidFill>
          <a:uFillTx/>
          <a:latin typeface="+mj-lt"/>
          <a:ea typeface="+mj-ea"/>
          <a:cs typeface="+mj-cs"/>
          <a:sym typeface="Calibri"/>
        </a:defRPr>
      </a:lvl1pPr>
      <a:lvl2pPr marL="0" marR="0" indent="0" algn="l" defTabSz="609585" rtl="0" eaLnBrk="1" latinLnBrk="0" hangingPunct="1">
        <a:lnSpc>
          <a:spcPct val="100000"/>
        </a:lnSpc>
        <a:spcBef>
          <a:spcPts val="933"/>
        </a:spcBef>
        <a:spcAft>
          <a:spcPts val="0"/>
        </a:spcAft>
        <a:buClrTx/>
        <a:buSzPct val="100000"/>
        <a:buFont typeface="Arial" panose="020B0604020202020204" pitchFamily="34" charset="0"/>
        <a:buNone/>
        <a:tabLst/>
        <a:defRPr sz="2667" b="0" i="0" u="none" strike="noStrike" cap="none" spc="0" baseline="0">
          <a:ln>
            <a:noFill/>
          </a:ln>
          <a:solidFill>
            <a:schemeClr val="bg1">
              <a:lumMod val="75000"/>
              <a:lumOff val="25000"/>
            </a:schemeClr>
          </a:solidFill>
          <a:uFillTx/>
          <a:latin typeface="+mj-lt"/>
          <a:ea typeface="+mj-ea"/>
          <a:cs typeface="+mj-cs"/>
          <a:sym typeface="Calibri"/>
        </a:defRPr>
      </a:lvl2pPr>
      <a:lvl3pPr marL="0" marR="0" indent="0" algn="l" defTabSz="609585" rtl="0" eaLnBrk="1" latinLnBrk="0" hangingPunct="1">
        <a:lnSpc>
          <a:spcPct val="100000"/>
        </a:lnSpc>
        <a:spcBef>
          <a:spcPts val="933"/>
        </a:spcBef>
        <a:spcAft>
          <a:spcPts val="0"/>
        </a:spcAft>
        <a:buClrTx/>
        <a:buSzPct val="100000"/>
        <a:buFont typeface="Arial" panose="020B0604020202020204" pitchFamily="34" charset="0"/>
        <a:buNone/>
        <a:tabLst/>
        <a:defRPr lang="de-DE" sz="3200" b="0" i="0" u="none" strike="noStrike" cap="none" spc="0" baseline="0" dirty="0" smtClean="0">
          <a:ln>
            <a:noFill/>
          </a:ln>
          <a:solidFill>
            <a:schemeClr val="bg1">
              <a:lumMod val="75000"/>
              <a:lumOff val="25000"/>
            </a:schemeClr>
          </a:solidFill>
          <a:uFillTx/>
          <a:latin typeface="+mj-lt"/>
          <a:ea typeface="+mj-ea"/>
          <a:cs typeface="+mj-cs"/>
          <a:sym typeface="Calibri"/>
        </a:defRPr>
      </a:lvl3pPr>
      <a:lvl4pPr marL="0" marR="0" indent="0" algn="l" defTabSz="609585" rtl="0" eaLnBrk="1" fontAlgn="auto" latinLnBrk="0" hangingPunct="1">
        <a:lnSpc>
          <a:spcPct val="100000"/>
        </a:lnSpc>
        <a:spcBef>
          <a:spcPts val="933"/>
        </a:spcBef>
        <a:spcAft>
          <a:spcPts val="0"/>
        </a:spcAft>
        <a:buClrTx/>
        <a:buSzPct val="100000"/>
        <a:buFont typeface="Arial" panose="020B0604020202020204" pitchFamily="34" charset="0"/>
        <a:buNone/>
        <a:tabLst/>
        <a:defRPr lang="de-DE" sz="3733" b="0" i="0" u="none" strike="noStrike" cap="none" spc="0" baseline="0" dirty="0" smtClean="0">
          <a:ln>
            <a:noFill/>
          </a:ln>
          <a:solidFill>
            <a:schemeClr val="bg1">
              <a:lumMod val="65000"/>
              <a:lumOff val="35000"/>
            </a:schemeClr>
          </a:solidFill>
          <a:uFillTx/>
          <a:latin typeface="+mj-lt"/>
          <a:ea typeface="+mj-ea"/>
          <a:cs typeface="+mj-cs"/>
          <a:sym typeface="Calibri"/>
        </a:defRPr>
      </a:lvl4pPr>
      <a:lvl5pPr marL="0" marR="0" indent="0" algn="l" defTabSz="609585" rtl="0" eaLnBrk="1" fontAlgn="auto" latinLnBrk="0" hangingPunct="0">
        <a:lnSpc>
          <a:spcPct val="80000"/>
        </a:lnSpc>
        <a:spcBef>
          <a:spcPts val="933"/>
        </a:spcBef>
        <a:spcAft>
          <a:spcPts val="0"/>
        </a:spcAft>
        <a:buClrTx/>
        <a:buSzTx/>
        <a:buFont typeface="Arial" panose="020B0604020202020204" pitchFamily="34" charset="0"/>
        <a:buNone/>
        <a:tabLst/>
        <a:defRPr kumimoji="0" lang="de-DE" sz="4267" b="0" i="0" u="none" strike="noStrike" cap="none" spc="0" normalizeH="0" baseline="0" dirty="0">
          <a:ln>
            <a:noFill/>
          </a:ln>
          <a:solidFill>
            <a:srgbClr val="646464"/>
          </a:solidFill>
          <a:effectLst/>
          <a:uFillTx/>
          <a:latin typeface="bs Thomas Sans 1"/>
          <a:ea typeface="+mj-ea"/>
          <a:cs typeface="+mj-cs"/>
          <a:sym typeface="Calibri"/>
        </a:defRPr>
      </a:lvl5pPr>
      <a:lvl6pPr marL="3535592" marR="0" indent="-487668" algn="l" defTabSz="609585" rtl="0" eaLnBrk="1" latinLnBrk="0" hangingPunct="1">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6pPr>
      <a:lvl7pPr marL="4145176" marR="0" indent="-487668" algn="l" defTabSz="609585" rtl="0" eaLnBrk="1" latinLnBrk="0" hangingPunct="1">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7pPr>
      <a:lvl8pPr marL="4754760" marR="0" indent="-487666" algn="l" defTabSz="609585" rtl="0" eaLnBrk="1" latinLnBrk="0" hangingPunct="1">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8pPr>
      <a:lvl9pPr marL="5364345" marR="0" indent="-487666" algn="l" defTabSz="609585" rtl="0" eaLnBrk="1" latinLnBrk="0" hangingPunct="1">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9pPr>
    </p:bodyStyle>
    <p:otherStyle>
      <a:lvl1pPr marL="0" marR="0" indent="0"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609585"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1219170"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1828754"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2438339"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3047924"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3657509"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4267093"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4876678"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htec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Bild 6"/>
          <p:cNvPicPr>
            <a:picLocks noChangeAspect="1"/>
          </p:cNvPicPr>
          <p:nvPr/>
        </p:nvPicPr>
        <p:blipFill rotWithShape="1">
          <a:blip r:embed="rId14">
            <a:extLst>
              <a:ext uri="{28A0092B-C50C-407E-A947-70E740481C1C}">
                <a14:useLocalDpi xmlns:a14="http://schemas.microsoft.com/office/drawing/2010/main"/>
              </a:ext>
            </a:extLst>
          </a:blip>
          <a:srcRect b="-1562"/>
          <a:stretch/>
        </p:blipFill>
        <p:spPr bwMode="black">
          <a:xfrm>
            <a:off x="0" y="6126481"/>
            <a:ext cx="12192000" cy="742951"/>
          </a:xfrm>
          <a:prstGeom prst="rect">
            <a:avLst/>
          </a:prstGeom>
        </p:spPr>
      </p:pic>
      <p:sp>
        <p:nvSpPr>
          <p:cNvPr id="2" name="Titelplatzhalter 1"/>
          <p:cNvSpPr>
            <a:spLocks noGrp="1"/>
          </p:cNvSpPr>
          <p:nvPr>
            <p:ph type="title"/>
          </p:nvPr>
        </p:nvSpPr>
        <p:spPr>
          <a:xfrm>
            <a:off x="1451580" y="804520"/>
            <a:ext cx="9603275" cy="1049235"/>
          </a:xfrm>
          <a:prstGeom prst="rect">
            <a:avLst/>
          </a:prstGeom>
        </p:spPr>
        <p:txBody>
          <a:bodyPr vert="horz" lIns="91440" tIns="45720" rIns="91440" bIns="45720" rtlCol="0" anchor="t">
            <a:normAutofit/>
          </a:bodyPr>
          <a:lstStyle/>
          <a:p>
            <a:pPr rtl="0"/>
            <a:r>
              <a:rPr lang="de-DE" noProof="0"/>
              <a:t>Titelmasterformat durch Klicken bearbeiten</a:t>
            </a:r>
          </a:p>
        </p:txBody>
      </p:sp>
      <p:sp>
        <p:nvSpPr>
          <p:cNvPr id="3" name="Textplatzhalter 2"/>
          <p:cNvSpPr>
            <a:spLocks noGrp="1"/>
          </p:cNvSpPr>
          <p:nvPr>
            <p:ph type="body" idx="1"/>
          </p:nvPr>
        </p:nvSpPr>
        <p:spPr>
          <a:xfrm>
            <a:off x="1451580" y="2015732"/>
            <a:ext cx="9603275" cy="3450613"/>
          </a:xfrm>
          <a:prstGeom prst="rect">
            <a:avLst/>
          </a:prstGeom>
        </p:spPr>
        <p:txBody>
          <a:bodyPr vert="horz" lIns="91440" tIns="45720" rIns="91440" bIns="45720"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2"/>
          </p:nvPr>
        </p:nvSpPr>
        <p:spPr>
          <a:xfrm>
            <a:off x="7554139" y="330372"/>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9E758017-E439-4E27-ACE2-F978BFA73774}" type="datetime1">
              <a:rPr lang="de-DE" noProof="0" smtClean="0"/>
              <a:t>17.11.2023</a:t>
            </a:fld>
            <a:endParaRPr lang="de-DE" noProof="0"/>
          </a:p>
        </p:txBody>
      </p:sp>
      <p:sp>
        <p:nvSpPr>
          <p:cNvPr id="5" name="Fußzeilenplatzhalter 4"/>
          <p:cNvSpPr>
            <a:spLocks noGrp="1"/>
          </p:cNvSpPr>
          <p:nvPr>
            <p:ph type="ftr" sz="quarter" idx="3"/>
          </p:nvPr>
        </p:nvSpPr>
        <p:spPr>
          <a:xfrm>
            <a:off x="1451579" y="329309"/>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de-DE" noProof="0"/>
          </a:p>
        </p:txBody>
      </p:sp>
      <p:sp>
        <p:nvSpPr>
          <p:cNvPr id="6" name="Foliennummernplatzhalter 5"/>
          <p:cNvSpPr>
            <a:spLocks noGrp="1"/>
          </p:cNvSpPr>
          <p:nvPr>
            <p:ph type="sldNum" sz="quarter" idx="4"/>
          </p:nvPr>
        </p:nvSpPr>
        <p:spPr>
          <a:xfrm>
            <a:off x="377074" y="798973"/>
            <a:ext cx="914007" cy="503579"/>
          </a:xfrm>
          <a:prstGeom prst="rect">
            <a:avLst/>
          </a:prstGeom>
        </p:spPr>
        <p:txBody>
          <a:bodyPr vert="horz" lIns="91440" tIns="45720" rIns="91440" bIns="45720" rtlCol="0" anchor="t"/>
          <a:lstStyle>
            <a:lvl1pPr algn="r">
              <a:defRPr sz="2800">
                <a:solidFill>
                  <a:schemeClr val="accent1"/>
                </a:solidFill>
              </a:defRPr>
            </a:lvl1pPr>
          </a:lstStyle>
          <a:p>
            <a:pPr rtl="0"/>
            <a:fld id="{6D22F896-40B5-4ADD-8801-0D06FADFA095}" type="slidenum">
              <a:rPr lang="de-DE" noProof="0" smtClean="0"/>
              <a:pPr rtl="0"/>
              <a:t>‹Nr.›</a:t>
            </a:fld>
            <a:endParaRPr lang="de-DE" noProof="0"/>
          </a:p>
        </p:txBody>
      </p:sp>
      <p:cxnSp>
        <p:nvCxnSpPr>
          <p:cNvPr id="10" name="Gerader Verbinde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74153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sldNum="0" hdr="0" ftr="0" dt="0"/>
  <p:txStyles>
    <p:titleStyle>
      <a:lvl1pPr algn="l" defTabSz="914377"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594" indent="-228594" algn="l" defTabSz="914377"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783"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2971"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160"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349"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537"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726"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8914"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103"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37.jpeg"/></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43.jpe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44.wmf"/></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50.jpeg"/></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52.jpeg"/></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7.jpeg"/><Relationship Id="rId1" Type="http://schemas.openxmlformats.org/officeDocument/2006/relationships/slideLayout" Target="../slideLayouts/slideLayout36.xml"/><Relationship Id="rId5" Type="http://schemas.openxmlformats.org/officeDocument/2006/relationships/image" Target="../media/image54.png"/><Relationship Id="rId4" Type="http://schemas.openxmlformats.org/officeDocument/2006/relationships/slide" Target="slide57.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7.jpeg"/><Relationship Id="rId1" Type="http://schemas.openxmlformats.org/officeDocument/2006/relationships/slideLayout" Target="../slideLayouts/slideLayout36.xml"/><Relationship Id="rId5" Type="http://schemas.openxmlformats.org/officeDocument/2006/relationships/image" Target="../media/image57.png"/><Relationship Id="rId4" Type="http://schemas.openxmlformats.org/officeDocument/2006/relationships/slide" Target="slide59.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7.jpeg"/><Relationship Id="rId1" Type="http://schemas.openxmlformats.org/officeDocument/2006/relationships/slideLayout" Target="../slideLayouts/slideLayout36.xml"/><Relationship Id="rId5" Type="http://schemas.openxmlformats.org/officeDocument/2006/relationships/image" Target="../media/image60.png"/><Relationship Id="rId4" Type="http://schemas.openxmlformats.org/officeDocument/2006/relationships/slide" Target="slide63.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3" Type="http://schemas.openxmlformats.org/officeDocument/2006/relationships/hyperlink" Target="https://doppelstunde.letscast.fm/"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hyperlink" Target="https://www.br.de/nachrichten/netzwelt/chatgpt-ki-besteht-bayerisches-abitur-mit-bravour,TfB3QBw" TargetMode="Externa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C0F3E16-FB3E-8857-5E7B-3C7C94926F72}"/>
              </a:ext>
            </a:extLst>
          </p:cNvPr>
          <p:cNvSpPr txBox="1"/>
          <p:nvPr/>
        </p:nvSpPr>
        <p:spPr>
          <a:xfrm>
            <a:off x="77638" y="2542431"/>
            <a:ext cx="12192000" cy="4247317"/>
          </a:xfrm>
          <a:prstGeom prst="rect">
            <a:avLst/>
          </a:prstGeom>
          <a:noFill/>
        </p:spPr>
        <p:txBody>
          <a:bodyPr wrap="square">
            <a:spAutoFit/>
          </a:bodyPr>
          <a:lstStyle/>
          <a:p>
            <a:pPr algn="l"/>
            <a:r>
              <a:rPr lang="de-DE" sz="4000" b="1" i="0" dirty="0">
                <a:solidFill>
                  <a:srgbClr val="3A3A3A"/>
                </a:solidFill>
                <a:effectLst/>
                <a:latin typeface="Open Sans" panose="020B0606030504020204" pitchFamily="34" charset="0"/>
              </a:rPr>
              <a:t>Englischunterricht in der Sekundarstufe I: </a:t>
            </a:r>
          </a:p>
          <a:p>
            <a:pPr algn="l"/>
            <a:endParaRPr lang="de-DE" sz="4000" b="1" dirty="0">
              <a:solidFill>
                <a:srgbClr val="3A3A3A"/>
              </a:solidFill>
              <a:latin typeface="Open Sans" panose="020B0606030504020204" pitchFamily="34" charset="0"/>
            </a:endParaRPr>
          </a:p>
          <a:p>
            <a:pPr algn="l"/>
            <a:r>
              <a:rPr lang="de-DE" sz="4000" b="1" dirty="0">
                <a:solidFill>
                  <a:srgbClr val="3A3A3A"/>
                </a:solidFill>
                <a:latin typeface="Open Sans" panose="020B0606030504020204" pitchFamily="34" charset="0"/>
              </a:rPr>
              <a:t>E</a:t>
            </a:r>
            <a:r>
              <a:rPr lang="de-DE" sz="4000" b="1" i="0" dirty="0">
                <a:solidFill>
                  <a:srgbClr val="3A3A3A"/>
                </a:solidFill>
                <a:effectLst/>
                <a:latin typeface="Open Sans" panose="020B0606030504020204" pitchFamily="34" charset="0"/>
              </a:rPr>
              <a:t>in praktischer Blick auf KI und das Lehrbuch</a:t>
            </a:r>
          </a:p>
          <a:p>
            <a:pPr algn="ctr"/>
            <a:endParaRPr lang="de-DE" sz="3200" b="1" i="0" dirty="0">
              <a:solidFill>
                <a:srgbClr val="333333"/>
              </a:solidFill>
              <a:effectLst/>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pPr algn="ctr"/>
            <a:endParaRPr lang="de-DE" sz="3200"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a:p>
            <a:endParaRPr lang="de-DE" b="1" dirty="0">
              <a:solidFill>
                <a:srgbClr val="333333"/>
              </a:solidFill>
              <a:latin typeface="Open Sans" panose="020B0606030504020204" pitchFamily="34" charset="0"/>
            </a:endParaRPr>
          </a:p>
          <a:p>
            <a:r>
              <a:rPr lang="de-DE" b="1" dirty="0">
                <a:solidFill>
                  <a:srgbClr val="333333"/>
                </a:solidFill>
                <a:latin typeface="Open Sans" panose="020B0606030504020204" pitchFamily="34" charset="0"/>
              </a:rPr>
              <a:t>Florian Nuxoll</a:t>
            </a:r>
          </a:p>
        </p:txBody>
      </p:sp>
      <p:sp>
        <p:nvSpPr>
          <p:cNvPr id="8" name="Foliennummernplatzhalter 7">
            <a:extLst>
              <a:ext uri="{FF2B5EF4-FFF2-40B4-BE49-F238E27FC236}">
                <a16:creationId xmlns:a16="http://schemas.microsoft.com/office/drawing/2014/main" id="{4CB3F4B1-23E3-191B-3470-0CF50243DF86}"/>
              </a:ext>
            </a:extLst>
          </p:cNvPr>
          <p:cNvSpPr>
            <a:spLocks noGrp="1"/>
          </p:cNvSpPr>
          <p:nvPr>
            <p:ph type="sldNum" sz="quarter" idx="12"/>
          </p:nvPr>
        </p:nvSpPr>
        <p:spPr/>
        <p:txBody>
          <a:bodyPr/>
          <a:lstStyle/>
          <a:p>
            <a:pPr rtl="0"/>
            <a:fld id="{6D22F896-40B5-4ADD-8801-0D06FADFA095}" type="slidenum">
              <a:rPr lang="de-DE" noProof="0" smtClean="0"/>
              <a:t>1</a:t>
            </a:fld>
            <a:endParaRPr lang="de-DE" noProof="0"/>
          </a:p>
        </p:txBody>
      </p:sp>
    </p:spTree>
    <p:extLst>
      <p:ext uri="{BB962C8B-B14F-4D97-AF65-F5344CB8AC3E}">
        <p14:creationId xmlns:p14="http://schemas.microsoft.com/office/powerpoint/2010/main" val="2550044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hlinkClick r:id="rId2"/>
              </a:rPr>
              <a:t>https://www.br.de/nachrichten/netzwelt/chatgpt-ki-besteht-bayerisches-abitur-mit-bravour,TfB3QBw</a:t>
            </a:r>
            <a:endPar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174672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r>
                        <a:rPr lang="de-DE" dirty="0"/>
                        <a:t>2</a:t>
                      </a:r>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hlinkClick r:id="rId2"/>
              </a:rPr>
              <a:t>https://www.br.de/nachrichten/netzwelt/chatgpt-ki-besteht-bayerisches-abitur-mit-bravour,TfB3QBw</a:t>
            </a:r>
            <a:endPar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363885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r>
                        <a:rPr lang="de-DE" dirty="0"/>
                        <a:t>2</a:t>
                      </a:r>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hlinkClick r:id="rId2"/>
              </a:rPr>
              <a:t>https://www.br.de/nachrichten/netzwelt/chatgpt-ki-besteht-bayerisches-abitur-mit-bravour,TfB3QBw</a:t>
            </a:r>
            <a:endPar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157972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r>
                        <a:rPr lang="de-DE" dirty="0"/>
                        <a:t>2</a:t>
                      </a:r>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r>
                        <a:rPr lang="de-DE" dirty="0"/>
                        <a:t>9</a:t>
                      </a:r>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hlinkClick r:id="rId2"/>
              </a:rPr>
              <a:t>https://www.br.de/nachrichten/netzwelt/chatgpt-ki-besteht-bayerisches-abitur-mit-bravour,TfB3QBw</a:t>
            </a:r>
            <a:endPar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 name="Textfeld 2"/>
          <p:cNvSpPr txBox="1"/>
          <p:nvPr/>
        </p:nvSpPr>
        <p:spPr>
          <a:xfrm>
            <a:off x="4699000" y="1032933"/>
            <a:ext cx="18728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Gill Sans MT" panose="020B0502020104020203"/>
                <a:ea typeface="+mn-ea"/>
                <a:cs typeface="+mn-cs"/>
              </a:rPr>
              <a:t>Januar 2023</a:t>
            </a:r>
          </a:p>
        </p:txBody>
      </p:sp>
    </p:spTree>
    <p:extLst>
      <p:ext uri="{BB962C8B-B14F-4D97-AF65-F5344CB8AC3E}">
        <p14:creationId xmlns:p14="http://schemas.microsoft.com/office/powerpoint/2010/main" val="79793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Abi</a:t>
                      </a:r>
                      <a:r>
                        <a:rPr lang="de-DE" baseline="0" dirty="0"/>
                        <a:t> 2023 (GPT 4)</a:t>
                      </a: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r>
                        <a:rPr lang="de-DE" dirty="0"/>
                        <a:t>2</a:t>
                      </a:r>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r>
                        <a:rPr lang="de-DE" dirty="0"/>
                        <a:t>4</a:t>
                      </a:r>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r>
                        <a:rPr lang="de-DE" dirty="0"/>
                        <a:t>9</a:t>
                      </a:r>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hlinkClick r:id="rId2"/>
              </a:rPr>
              <a:t>https://www.br.de/nachrichten/netzwelt/chatgpt-ki-besteht-bayerisches-abitur-mit-bravour,TfB3QBw</a:t>
            </a:r>
            <a:endPar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5" name="Textfeld 4"/>
          <p:cNvSpPr txBox="1"/>
          <p:nvPr/>
        </p:nvSpPr>
        <p:spPr>
          <a:xfrm>
            <a:off x="4699000" y="1032933"/>
            <a:ext cx="18728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Gill Sans MT" panose="020B0502020104020203"/>
                <a:ea typeface="+mn-ea"/>
                <a:cs typeface="+mn-cs"/>
              </a:rPr>
              <a:t>Januar 2023</a:t>
            </a:r>
          </a:p>
        </p:txBody>
      </p:sp>
      <p:sp>
        <p:nvSpPr>
          <p:cNvPr id="6" name="Textfeld 5"/>
          <p:cNvSpPr txBox="1"/>
          <p:nvPr/>
        </p:nvSpPr>
        <p:spPr>
          <a:xfrm>
            <a:off x="8043333" y="1032932"/>
            <a:ext cx="14686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Gill Sans MT" panose="020B0502020104020203"/>
                <a:ea typeface="+mn-ea"/>
                <a:cs typeface="+mn-cs"/>
              </a:rPr>
              <a:t>Mai 2023</a:t>
            </a:r>
          </a:p>
        </p:txBody>
      </p:sp>
    </p:spTree>
    <p:extLst>
      <p:ext uri="{BB962C8B-B14F-4D97-AF65-F5344CB8AC3E}">
        <p14:creationId xmlns:p14="http://schemas.microsoft.com/office/powerpoint/2010/main" val="2816376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Abi</a:t>
                      </a:r>
                      <a:r>
                        <a:rPr lang="de-DE" baseline="0" dirty="0"/>
                        <a:t> 2023 (GPT 4)</a:t>
                      </a: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r>
                        <a:rPr lang="de-DE" dirty="0"/>
                        <a:t>10</a:t>
                      </a:r>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r>
                        <a:rPr lang="de-DE" dirty="0"/>
                        <a:t>4</a:t>
                      </a:r>
                    </a:p>
                  </a:txBody>
                  <a:tcPr/>
                </a:tc>
                <a:tc>
                  <a:txBody>
                    <a:bodyPr/>
                    <a:lstStyle/>
                    <a:p>
                      <a:r>
                        <a:rPr lang="de-DE" dirty="0"/>
                        <a:t>10</a:t>
                      </a:r>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r>
                        <a:rPr lang="de-DE" dirty="0"/>
                        <a:t>2</a:t>
                      </a:r>
                    </a:p>
                  </a:txBody>
                  <a:tcPr/>
                </a:tc>
                <a:tc>
                  <a:txBody>
                    <a:bodyPr/>
                    <a:lstStyle/>
                    <a:p>
                      <a:r>
                        <a:rPr lang="de-DE" dirty="0"/>
                        <a:t>11</a:t>
                      </a:r>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r>
                        <a:rPr lang="de-DE" dirty="0"/>
                        <a:t>4</a:t>
                      </a:r>
                    </a:p>
                  </a:txBody>
                  <a:tcPr/>
                </a:tc>
                <a:tc>
                  <a:txBody>
                    <a:bodyPr/>
                    <a:lstStyle/>
                    <a:p>
                      <a:r>
                        <a:rPr lang="de-DE" dirty="0"/>
                        <a:t>10</a:t>
                      </a:r>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r>
                        <a:rPr lang="de-DE" dirty="0"/>
                        <a:t>9</a:t>
                      </a:r>
                    </a:p>
                  </a:txBody>
                  <a:tcPr/>
                </a:tc>
                <a:tc>
                  <a:txBody>
                    <a:bodyPr/>
                    <a:lstStyle/>
                    <a:p>
                      <a:r>
                        <a:rPr lang="de-DE" dirty="0"/>
                        <a:t>11</a:t>
                      </a:r>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hlinkClick r:id="rId2"/>
              </a:rPr>
              <a:t>https://www.br.de/nachrichten/netzwelt/chatgpt-ki-besteht-bayerisches-abitur-mit-bravour,TfB3QBw</a:t>
            </a:r>
            <a:endPar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5" name="Textfeld 4"/>
          <p:cNvSpPr txBox="1"/>
          <p:nvPr/>
        </p:nvSpPr>
        <p:spPr>
          <a:xfrm>
            <a:off x="4699000" y="1032933"/>
            <a:ext cx="18728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Gill Sans MT" panose="020B0502020104020203"/>
                <a:ea typeface="+mn-ea"/>
                <a:cs typeface="+mn-cs"/>
              </a:rPr>
              <a:t>Januar 2023</a:t>
            </a:r>
          </a:p>
        </p:txBody>
      </p:sp>
      <p:sp>
        <p:nvSpPr>
          <p:cNvPr id="6" name="Textfeld 5"/>
          <p:cNvSpPr txBox="1"/>
          <p:nvPr/>
        </p:nvSpPr>
        <p:spPr>
          <a:xfrm>
            <a:off x="8043333" y="1032932"/>
            <a:ext cx="14686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Gill Sans MT" panose="020B0502020104020203"/>
                <a:ea typeface="+mn-ea"/>
                <a:cs typeface="+mn-cs"/>
              </a:rPr>
              <a:t>Mai 2023</a:t>
            </a:r>
          </a:p>
        </p:txBody>
      </p:sp>
    </p:spTree>
    <p:extLst>
      <p:ext uri="{BB962C8B-B14F-4D97-AF65-F5344CB8AC3E}">
        <p14:creationId xmlns:p14="http://schemas.microsoft.com/office/powerpoint/2010/main" val="2577900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evolution of the AI &quot;Midjourney&quot;">
            <a:extLst>
              <a:ext uri="{FF2B5EF4-FFF2-40B4-BE49-F238E27FC236}">
                <a16:creationId xmlns:a16="http://schemas.microsoft.com/office/drawing/2014/main" id="{0D6288A7-EFD0-59F7-90E8-67E891DAA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1794" y="0"/>
            <a:ext cx="548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98CE34CF-8905-75D0-5F19-9C809BBA86DA}"/>
              </a:ext>
            </a:extLst>
          </p:cNvPr>
          <p:cNvSpPr txBox="1"/>
          <p:nvPr/>
        </p:nvSpPr>
        <p:spPr>
          <a:xfrm>
            <a:off x="443060" y="1253765"/>
            <a:ext cx="21246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rPr>
              <a:t>/</a:t>
            </a:r>
            <a:r>
              <a:rPr kumimoji="0" lang="de-DE" sz="1800" b="0" i="0" u="none" strike="noStrike" kern="1200" cap="none" spc="0" normalizeH="0" baseline="0" noProof="0" dirty="0" err="1">
                <a:ln>
                  <a:noFill/>
                </a:ln>
                <a:solidFill>
                  <a:prstClr val="black"/>
                </a:solidFill>
                <a:effectLst/>
                <a:uLnTx/>
                <a:uFillTx/>
                <a:latin typeface="Gill Sans MT" panose="020B0502020104020203"/>
                <a:ea typeface="+mn-ea"/>
                <a:cs typeface="+mn-cs"/>
              </a:rPr>
              <a:t>imagine</a:t>
            </a:r>
            <a:r>
              <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rPr>
              <a:t> a Yoda </a:t>
            </a:r>
            <a:r>
              <a:rPr kumimoji="0" lang="de-DE" sz="1800" b="0" i="0" u="none" strike="noStrike" kern="1200" cap="none" spc="0" normalizeH="0" baseline="0" noProof="0" dirty="0" err="1">
                <a:ln>
                  <a:noFill/>
                </a:ln>
                <a:solidFill>
                  <a:prstClr val="black"/>
                </a:solidFill>
                <a:effectLst/>
                <a:uLnTx/>
                <a:uFillTx/>
                <a:latin typeface="Gill Sans MT" panose="020B0502020104020203"/>
                <a:ea typeface="+mn-ea"/>
                <a:cs typeface="+mn-cs"/>
              </a:rPr>
              <a:t>selfie</a:t>
            </a:r>
            <a:endPar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5" name="Rechteck 4">
            <a:extLst>
              <a:ext uri="{FF2B5EF4-FFF2-40B4-BE49-F238E27FC236}">
                <a16:creationId xmlns:a16="http://schemas.microsoft.com/office/drawing/2014/main" id="{EAABF134-5A1B-1356-42E6-3FDB95AC4F05}"/>
              </a:ext>
            </a:extLst>
          </p:cNvPr>
          <p:cNvSpPr/>
          <p:nvPr/>
        </p:nvSpPr>
        <p:spPr>
          <a:xfrm>
            <a:off x="5671794" y="4266481"/>
            <a:ext cx="5486400" cy="2591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7" name="Rechteck 6">
            <a:extLst>
              <a:ext uri="{FF2B5EF4-FFF2-40B4-BE49-F238E27FC236}">
                <a16:creationId xmlns:a16="http://schemas.microsoft.com/office/drawing/2014/main" id="{0DC7A373-432C-E63F-0475-9869374BA3B2}"/>
              </a:ext>
            </a:extLst>
          </p:cNvPr>
          <p:cNvSpPr/>
          <p:nvPr/>
        </p:nvSpPr>
        <p:spPr>
          <a:xfrm>
            <a:off x="5671794" y="1104511"/>
            <a:ext cx="5486400" cy="2877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8" name="Rechteck 7">
            <a:extLst>
              <a:ext uri="{FF2B5EF4-FFF2-40B4-BE49-F238E27FC236}">
                <a16:creationId xmlns:a16="http://schemas.microsoft.com/office/drawing/2014/main" id="{4B07EC83-484D-1386-8A56-28B24B48696B}"/>
              </a:ext>
            </a:extLst>
          </p:cNvPr>
          <p:cNvSpPr/>
          <p:nvPr/>
        </p:nvSpPr>
        <p:spPr>
          <a:xfrm>
            <a:off x="5671794" y="2121763"/>
            <a:ext cx="5486400" cy="11274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9" name="Rechteck 8">
            <a:extLst>
              <a:ext uri="{FF2B5EF4-FFF2-40B4-BE49-F238E27FC236}">
                <a16:creationId xmlns:a16="http://schemas.microsoft.com/office/drawing/2014/main" id="{419D16AF-104F-D0AC-1719-2DE9D393DE45}"/>
              </a:ext>
            </a:extLst>
          </p:cNvPr>
          <p:cNvSpPr/>
          <p:nvPr/>
        </p:nvSpPr>
        <p:spPr>
          <a:xfrm>
            <a:off x="5673043" y="3249228"/>
            <a:ext cx="5486400" cy="1052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0" name="Rechteck 9">
            <a:extLst>
              <a:ext uri="{FF2B5EF4-FFF2-40B4-BE49-F238E27FC236}">
                <a16:creationId xmlns:a16="http://schemas.microsoft.com/office/drawing/2014/main" id="{C7C88245-DB96-A94B-2D13-DEFCF9429852}"/>
              </a:ext>
            </a:extLst>
          </p:cNvPr>
          <p:cNvSpPr/>
          <p:nvPr/>
        </p:nvSpPr>
        <p:spPr>
          <a:xfrm>
            <a:off x="5670545" y="-14731"/>
            <a:ext cx="5486400" cy="2877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4613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a:t>Generative AI in </a:t>
            </a:r>
            <a:r>
              <a:rPr lang="de-DE" sz="2400" b="0" err="1"/>
              <a:t>the</a:t>
            </a:r>
            <a:r>
              <a:rPr lang="de-DE" sz="2400" b="0"/>
              <a:t> </a:t>
            </a:r>
            <a:r>
              <a:rPr lang="de-DE" sz="2400" b="0" err="1"/>
              <a:t>classroom</a:t>
            </a:r>
            <a:endParaRPr lang="de-DE" sz="2400" b="0"/>
          </a:p>
        </p:txBody>
      </p:sp>
      <p:sp>
        <p:nvSpPr>
          <p:cNvPr id="2" name="Inhaltsplatzhalter 6">
            <a:extLst>
              <a:ext uri="{FF2B5EF4-FFF2-40B4-BE49-F238E27FC236}">
                <a16:creationId xmlns:a16="http://schemas.microsoft.com/office/drawing/2014/main" id="{BB30FDC9-A4C7-69EC-2D99-A1DD5AF3BF1D}"/>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sp>
        <p:nvSpPr>
          <p:cNvPr id="4" name="Textfeld 3">
            <a:extLst>
              <a:ext uri="{FF2B5EF4-FFF2-40B4-BE49-F238E27FC236}">
                <a16:creationId xmlns:a16="http://schemas.microsoft.com/office/drawing/2014/main" id="{02EA7AA8-312E-7272-841E-6DDB1DA3BF31}"/>
              </a:ext>
            </a:extLst>
          </p:cNvPr>
          <p:cNvSpPr txBox="1"/>
          <p:nvPr/>
        </p:nvSpPr>
        <p:spPr>
          <a:xfrm>
            <a:off x="684053" y="1056143"/>
            <a:ext cx="10823893" cy="458459"/>
          </a:xfrm>
          <a:prstGeom prst="rect">
            <a:avLst/>
          </a:prstGeom>
          <a:noFill/>
        </p:spPr>
        <p:txBody>
          <a:bodyPr wrap="square">
            <a:spAutoFit/>
          </a:bodyPr>
          <a:lstStyle/>
          <a:p>
            <a:pPr>
              <a:lnSpc>
                <a:spcPct val="107000"/>
              </a:lnSpc>
              <a:spcAft>
                <a:spcPts val="500"/>
              </a:spcAft>
            </a:pPr>
            <a:r>
              <a:rPr lang="en-GB" sz="2400" b="1">
                <a:effectLst/>
                <a:latin typeface="Segoe UI" panose="020B0502040204020203" pitchFamily="34" charset="0"/>
                <a:ea typeface="Times New Roman" panose="02020603050405020304" pitchFamily="18" charset="0"/>
                <a:cs typeface="Times New Roman" panose="02020603050405020304" pitchFamily="18" charset="0"/>
              </a:rPr>
              <a:t>Prompt: </a:t>
            </a:r>
            <a:r>
              <a:rPr lang="en-GB" sz="2400">
                <a:effectLst/>
                <a:latin typeface="Segoe UI" panose="020B0502040204020203" pitchFamily="34" charset="0"/>
                <a:ea typeface="Times New Roman" panose="02020603050405020304" pitchFamily="18" charset="0"/>
                <a:cs typeface="Times New Roman" panose="02020603050405020304" pitchFamily="18" charset="0"/>
              </a:rPr>
              <a:t>Write a comment about the use of social media.</a:t>
            </a:r>
          </a:p>
        </p:txBody>
      </p:sp>
      <p:sp>
        <p:nvSpPr>
          <p:cNvPr id="5" name="Textfeld 4">
            <a:extLst>
              <a:ext uri="{FF2B5EF4-FFF2-40B4-BE49-F238E27FC236}">
                <a16:creationId xmlns:a16="http://schemas.microsoft.com/office/drawing/2014/main" id="{61B649D1-E950-A83C-7E94-309F482FB942}"/>
              </a:ext>
            </a:extLst>
          </p:cNvPr>
          <p:cNvSpPr txBox="1"/>
          <p:nvPr/>
        </p:nvSpPr>
        <p:spPr>
          <a:xfrm>
            <a:off x="684052" y="2115442"/>
            <a:ext cx="10823894" cy="4024115"/>
          </a:xfrm>
          <a:prstGeom prst="rect">
            <a:avLst/>
          </a:prstGeom>
          <a:noFill/>
        </p:spPr>
        <p:txBody>
          <a:bodyPr wrap="square">
            <a:spAutoFit/>
          </a:bodyPr>
          <a:lstStyle/>
          <a:p>
            <a:pPr>
              <a:lnSpc>
                <a:spcPct val="107000"/>
              </a:lnSpc>
              <a:spcAft>
                <a:spcPts val="500"/>
              </a:spcAft>
            </a:pPr>
            <a:r>
              <a:rPr lang="en-GB" sz="2400" b="1"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400" b="1">
                <a:effectLst/>
                <a:latin typeface="Segoe UI" panose="020B0502040204020203" pitchFamily="34" charset="0"/>
                <a:ea typeface="Times New Roman" panose="02020603050405020304" pitchFamily="18" charset="0"/>
                <a:cs typeface="Times New Roman" panose="02020603050405020304" pitchFamily="18" charset="0"/>
              </a:rPr>
              <a:t>: </a:t>
            </a:r>
            <a:r>
              <a:rPr lang="en-GB" sz="2400">
                <a:effectLst/>
                <a:latin typeface="Segoe UI" panose="020B0502040204020203" pitchFamily="34" charset="0"/>
                <a:ea typeface="Times New Roman" panose="02020603050405020304" pitchFamily="18" charset="0"/>
                <a:cs typeface="Times New Roman" panose="02020603050405020304" pitchFamily="18" charset="0"/>
              </a:rPr>
              <a:t>Social media can be a great way to stay connected with friends and family, discover new information and ideas, and engage with the world around us. However, it is important to remember to use social media responsibly and to be mindful of how it can impact our lives and the lives of those around us. It can be easy to get caught up in the constant stream of information and notifications and to spend too much time on social media, which can be detrimental to our mental health and well-being. It is also important to be aware of the risks associated with sharing personal information online and to protect our privacy. Overall, it is crucial to find a balance and to use social media in a way that is positive and beneficial for ourselves and others.</a:t>
            </a:r>
            <a:endParaRPr lang="de-DE"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75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a:t>Generative AI in </a:t>
            </a:r>
            <a:r>
              <a:rPr lang="de-DE" sz="2400" b="0" err="1"/>
              <a:t>the</a:t>
            </a:r>
            <a:r>
              <a:rPr lang="de-DE" sz="2400" b="0"/>
              <a:t> </a:t>
            </a:r>
            <a:r>
              <a:rPr lang="de-DE" sz="2400" b="0" err="1"/>
              <a:t>classroom</a:t>
            </a:r>
            <a:endParaRPr lang="de-DE" sz="2400" b="0"/>
          </a:p>
        </p:txBody>
      </p:sp>
      <p:sp>
        <p:nvSpPr>
          <p:cNvPr id="2" name="Inhaltsplatzhalter 6">
            <a:extLst>
              <a:ext uri="{FF2B5EF4-FFF2-40B4-BE49-F238E27FC236}">
                <a16:creationId xmlns:a16="http://schemas.microsoft.com/office/drawing/2014/main" id="{BB30FDC9-A4C7-69EC-2D99-A1DD5AF3BF1D}"/>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sp>
        <p:nvSpPr>
          <p:cNvPr id="3" name="Textfeld 2">
            <a:extLst>
              <a:ext uri="{FF2B5EF4-FFF2-40B4-BE49-F238E27FC236}">
                <a16:creationId xmlns:a16="http://schemas.microsoft.com/office/drawing/2014/main" id="{C10F6D90-1792-F509-0258-35D4C4327B66}"/>
              </a:ext>
            </a:extLst>
          </p:cNvPr>
          <p:cNvSpPr txBox="1"/>
          <p:nvPr/>
        </p:nvSpPr>
        <p:spPr>
          <a:xfrm>
            <a:off x="629406" y="1086431"/>
            <a:ext cx="10645629" cy="4942700"/>
          </a:xfrm>
          <a:prstGeom prst="rect">
            <a:avLst/>
          </a:prstGeom>
          <a:noFill/>
        </p:spPr>
        <p:txBody>
          <a:bodyPr wrap="square">
            <a:spAutoFit/>
          </a:bodyPr>
          <a:lstStyle/>
          <a:p>
            <a:pPr>
              <a:lnSpc>
                <a:spcPct val="107000"/>
              </a:lnSpc>
              <a:spcAft>
                <a:spcPts val="500"/>
              </a:spcAft>
            </a:pPr>
            <a:r>
              <a:rPr lang="en-GB" sz="2400" b="1">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400">
                <a:effectLst/>
                <a:latin typeface="Segoe UI" panose="020B0502040204020203" pitchFamily="34" charset="0"/>
                <a:ea typeface="Times New Roman" panose="02020603050405020304" pitchFamily="18" charset="0"/>
                <a:cs typeface="Times New Roman" panose="02020603050405020304" pitchFamily="18" charset="0"/>
              </a:rPr>
              <a:t>Write it as an enthusiastic fan.</a:t>
            </a:r>
          </a:p>
          <a:p>
            <a:pPr>
              <a:lnSpc>
                <a:spcPct val="107000"/>
              </a:lnSpc>
              <a:spcAft>
                <a:spcPts val="500"/>
              </a:spcAft>
            </a:pPr>
            <a:endParaRPr lang="en-GB" sz="2400">
              <a:effectLst/>
              <a:latin typeface="Segoe UI" panose="020B0502040204020203" pitchFamily="34" charset="0"/>
              <a:ea typeface="Times New Roman" panose="02020603050405020304" pitchFamily="18" charset="0"/>
              <a:cs typeface="Times New Roman" panose="02020603050405020304" pitchFamily="18" charset="0"/>
            </a:endParaRPr>
          </a:p>
          <a:p>
            <a:pPr>
              <a:lnSpc>
                <a:spcPct val="107000"/>
              </a:lnSpc>
              <a:spcAft>
                <a:spcPts val="500"/>
              </a:spcAft>
            </a:pPr>
            <a:r>
              <a:rPr lang="en-GB" sz="2400" b="1" err="1">
                <a:effectLst/>
                <a:latin typeface="Segoe UI" panose="020B0502040204020203" pitchFamily="34" charset="0"/>
                <a:ea typeface="Times New Roman" panose="02020603050405020304" pitchFamily="18" charset="0"/>
                <a:cs typeface="Times New Roman" panose="02020603050405020304" pitchFamily="18" charset="0"/>
              </a:rPr>
              <a:t>ChatGPT</a:t>
            </a:r>
            <a:r>
              <a:rPr lang="en-GB" sz="2400" b="1">
                <a:effectLst/>
                <a:latin typeface="Segoe UI" panose="020B0502040204020203" pitchFamily="34" charset="0"/>
                <a:ea typeface="Times New Roman" panose="02020603050405020304" pitchFamily="18" charset="0"/>
                <a:cs typeface="Times New Roman" panose="02020603050405020304" pitchFamily="18" charset="0"/>
              </a:rPr>
              <a:t>: </a:t>
            </a:r>
            <a:r>
              <a:rPr lang="en-US" sz="2400">
                <a:effectLst/>
                <a:latin typeface="Segoe UI" panose="020B0502040204020203" pitchFamily="34" charset="0"/>
                <a:ea typeface="Times New Roman" panose="02020603050405020304" pitchFamily="18" charset="0"/>
                <a:cs typeface="Times New Roman" panose="02020603050405020304" pitchFamily="18" charset="0"/>
              </a:rPr>
              <a:t>Oh my gosh, I just love social media! It's such an amazing way to stay connected with all my friends and family, no matter where they are in the world. I can't believe how easy it is to discover new information and ideas, and to stay up-to-date on all the latest news and trends. Plus, it's just so much fun to engage with the world around me and to share my thoughts and experiences with others. I know some people might worry about spending too much time on social media or about the risks of sharing personal information online, but as long as we use it responsibly and mindfully, I truly believe that social media can be a wonderful tool for bringing people together and for enriching our lives. Long live social media!</a:t>
            </a:r>
            <a:endParaRPr lang="de-DE"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304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a:t>Generative AI in </a:t>
            </a:r>
            <a:r>
              <a:rPr lang="de-DE" sz="2400" b="0" err="1"/>
              <a:t>the</a:t>
            </a:r>
            <a:r>
              <a:rPr lang="de-DE" sz="2400" b="0"/>
              <a:t> </a:t>
            </a:r>
            <a:r>
              <a:rPr lang="de-DE" sz="2400" b="0" err="1"/>
              <a:t>classroom</a:t>
            </a:r>
            <a:endParaRPr lang="de-DE" sz="2400" b="0"/>
          </a:p>
        </p:txBody>
      </p:sp>
      <p:sp>
        <p:nvSpPr>
          <p:cNvPr id="2" name="Inhaltsplatzhalter 6">
            <a:extLst>
              <a:ext uri="{FF2B5EF4-FFF2-40B4-BE49-F238E27FC236}">
                <a16:creationId xmlns:a16="http://schemas.microsoft.com/office/drawing/2014/main" id="{BB30FDC9-A4C7-69EC-2D99-A1DD5AF3BF1D}"/>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sp>
        <p:nvSpPr>
          <p:cNvPr id="3" name="Textfeld 2">
            <a:extLst>
              <a:ext uri="{FF2B5EF4-FFF2-40B4-BE49-F238E27FC236}">
                <a16:creationId xmlns:a16="http://schemas.microsoft.com/office/drawing/2014/main" id="{33631F45-EA9B-1AEF-316D-CD7958A2EF14}"/>
              </a:ext>
            </a:extLst>
          </p:cNvPr>
          <p:cNvSpPr txBox="1"/>
          <p:nvPr/>
        </p:nvSpPr>
        <p:spPr>
          <a:xfrm>
            <a:off x="494949" y="980987"/>
            <a:ext cx="10645629" cy="853632"/>
          </a:xfrm>
          <a:prstGeom prst="rect">
            <a:avLst/>
          </a:prstGeom>
          <a:noFill/>
        </p:spPr>
        <p:txBody>
          <a:bodyPr wrap="square">
            <a:spAutoFit/>
          </a:bodyPr>
          <a:lstStyle/>
          <a:p>
            <a:pPr>
              <a:lnSpc>
                <a:spcPct val="107000"/>
              </a:lnSpc>
              <a:spcAft>
                <a:spcPts val="500"/>
              </a:spcAft>
            </a:pPr>
            <a:r>
              <a:rPr lang="en-GB" sz="2400" b="1">
                <a:effectLst/>
                <a:latin typeface="Segoe UI" panose="020B0502040204020203" pitchFamily="34" charset="0"/>
                <a:ea typeface="Times New Roman" panose="02020603050405020304" pitchFamily="18" charset="0"/>
                <a:cs typeface="Times New Roman" panose="02020603050405020304" pitchFamily="18" charset="0"/>
              </a:rPr>
              <a:t>Prompt: </a:t>
            </a:r>
            <a:r>
              <a:rPr lang="en-US" sz="2400">
                <a:effectLst/>
                <a:latin typeface="Segoe UI" panose="020B0502040204020203" pitchFamily="34" charset="0"/>
                <a:ea typeface="Times New Roman" panose="02020603050405020304" pitchFamily="18" charset="0"/>
                <a:cs typeface="Times New Roman" panose="02020603050405020304" pitchFamily="18" charset="0"/>
              </a:rPr>
              <a:t>Rewrite it as an old person who doesn't like social media and hates dogs.</a:t>
            </a:r>
          </a:p>
        </p:txBody>
      </p:sp>
    </p:spTree>
    <p:extLst>
      <p:ext uri="{BB962C8B-B14F-4D97-AF65-F5344CB8AC3E}">
        <p14:creationId xmlns:p14="http://schemas.microsoft.com/office/powerpoint/2010/main" val="2415827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1D1C7C0-DD71-6B6C-2F18-AA757433D664}"/>
              </a:ext>
            </a:extLst>
          </p:cNvPr>
          <p:cNvSpPr>
            <a:spLocks noGrp="1"/>
          </p:cNvSpPr>
          <p:nvPr>
            <p:ph type="sldNum" sz="quarter" idx="12"/>
          </p:nvPr>
        </p:nvSpPr>
        <p:spPr/>
        <p:txBody>
          <a:bodyPr/>
          <a:lstStyle/>
          <a:p>
            <a:pPr rtl="0"/>
            <a:fld id="{6D22F896-40B5-4ADD-8801-0D06FADFA095}" type="slidenum">
              <a:rPr lang="de-DE" noProof="0" smtClean="0"/>
              <a:t>2</a:t>
            </a:fld>
            <a:endParaRPr lang="de-DE" noProof="0"/>
          </a:p>
        </p:txBody>
      </p:sp>
      <p:pic>
        <p:nvPicPr>
          <p:cNvPr id="3" name="Picture 2">
            <a:extLst>
              <a:ext uri="{FF2B5EF4-FFF2-40B4-BE49-F238E27FC236}">
                <a16:creationId xmlns:a16="http://schemas.microsoft.com/office/drawing/2014/main" id="{B98355B6-9EFC-0EF1-92D2-C26CC03A54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186" y="777628"/>
            <a:ext cx="1747500" cy="2400000"/>
          </a:xfrm>
          <a:prstGeom prst="rect">
            <a:avLst/>
          </a:prstGeom>
          <a:ln w="6350">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 name="Grafik 3">
            <a:extLst>
              <a:ext uri="{FF2B5EF4-FFF2-40B4-BE49-F238E27FC236}">
                <a16:creationId xmlns:a16="http://schemas.microsoft.com/office/drawing/2014/main" id="{A788494E-4E18-B2CC-4488-D19F208181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046" y="777628"/>
            <a:ext cx="1752349" cy="2400000"/>
          </a:xfrm>
          <a:prstGeom prst="rect">
            <a:avLst/>
          </a:prstGeom>
          <a:ln w="6350">
            <a:solidFill>
              <a:schemeClr val="bg1"/>
            </a:solidFill>
          </a:ln>
          <a:effectLst>
            <a:outerShdw blurRad="292100" dist="139700" dir="2700000" algn="tl" rotWithShape="0">
              <a:srgbClr val="333333">
                <a:alpha val="65000"/>
              </a:srgbClr>
            </a:outerShdw>
          </a:effectLst>
        </p:spPr>
      </p:pic>
      <p:pic>
        <p:nvPicPr>
          <p:cNvPr id="5" name="Grafik 4">
            <a:extLst>
              <a:ext uri="{FF2B5EF4-FFF2-40B4-BE49-F238E27FC236}">
                <a16:creationId xmlns:a16="http://schemas.microsoft.com/office/drawing/2014/main" id="{BEA29321-774F-A3C4-48E8-F4EB266787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8968" y="777628"/>
            <a:ext cx="1742941" cy="2400000"/>
          </a:xfrm>
          <a:prstGeom prst="rect">
            <a:avLst/>
          </a:prstGeom>
          <a:ln w="6350">
            <a:solidFill>
              <a:schemeClr val="bg1"/>
            </a:solidFill>
          </a:ln>
          <a:effectLst>
            <a:outerShdw blurRad="292100" dist="139700" dir="2700000" algn="tl" rotWithShape="0">
              <a:srgbClr val="333333">
                <a:alpha val="65000"/>
              </a:srgbClr>
            </a:outerShdw>
          </a:effectLst>
        </p:spPr>
      </p:pic>
      <p:pic>
        <p:nvPicPr>
          <p:cNvPr id="6" name="Grafik 5">
            <a:extLst>
              <a:ext uri="{FF2B5EF4-FFF2-40B4-BE49-F238E27FC236}">
                <a16:creationId xmlns:a16="http://schemas.microsoft.com/office/drawing/2014/main" id="{BDFC8D8B-2730-E716-41C3-C58F6C3289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7507" y="794744"/>
            <a:ext cx="1762935" cy="2400000"/>
          </a:xfrm>
          <a:prstGeom prst="rect">
            <a:avLst/>
          </a:prstGeom>
          <a:ln w="6350">
            <a:solidFill>
              <a:schemeClr val="bg1"/>
            </a:solid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FE333186-EE29-A470-BC9C-F1EB8E6D6E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5436" y="2395317"/>
            <a:ext cx="1761701" cy="2400000"/>
          </a:xfrm>
          <a:prstGeom prst="rect">
            <a:avLst/>
          </a:prstGeom>
          <a:ln w="6350">
            <a:solidFill>
              <a:schemeClr val="bg1"/>
            </a:solidFill>
          </a:ln>
          <a:effectLst>
            <a:outerShdw blurRad="292100" dist="139700" dir="2700000" algn="tl" rotWithShape="0">
              <a:srgbClr val="333333">
                <a:alpha val="65000"/>
              </a:srgbClr>
            </a:outerShdw>
          </a:effectLst>
        </p:spPr>
      </p:pic>
      <p:pic>
        <p:nvPicPr>
          <p:cNvPr id="8" name="Grafik 7">
            <a:extLst>
              <a:ext uri="{FF2B5EF4-FFF2-40B4-BE49-F238E27FC236}">
                <a16:creationId xmlns:a16="http://schemas.microsoft.com/office/drawing/2014/main" id="{D0DD0969-5F9F-29D6-48BA-9B9E8E78B2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8524" y="2395317"/>
            <a:ext cx="1748176" cy="2400000"/>
          </a:xfrm>
          <a:prstGeom prst="rect">
            <a:avLst/>
          </a:prstGeom>
          <a:ln w="6350">
            <a:solidFill>
              <a:schemeClr val="bg1"/>
            </a:solidFill>
          </a:ln>
          <a:effectLst>
            <a:outerShdw blurRad="292100" dist="139700" dir="2700000" algn="tl" rotWithShape="0">
              <a:srgbClr val="333333">
                <a:alpha val="65000"/>
              </a:srgbClr>
            </a:outerShdw>
          </a:effectLst>
        </p:spPr>
      </p:pic>
      <p:pic>
        <p:nvPicPr>
          <p:cNvPr id="9" name="Grafik 8">
            <a:extLst>
              <a:ext uri="{FF2B5EF4-FFF2-40B4-BE49-F238E27FC236}">
                <a16:creationId xmlns:a16="http://schemas.microsoft.com/office/drawing/2014/main" id="{17592B7E-9649-35AD-D335-655EBD7E6B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106"/>
          <a:stretch/>
        </p:blipFill>
        <p:spPr>
          <a:xfrm>
            <a:off x="7361604" y="2395317"/>
            <a:ext cx="1818485" cy="2400000"/>
          </a:xfrm>
          <a:prstGeom prst="rect">
            <a:avLst/>
          </a:prstGeom>
          <a:ln w="6350">
            <a:solidFill>
              <a:schemeClr val="bg1"/>
            </a:solidFill>
          </a:ln>
          <a:effectLst>
            <a:outerShdw blurRad="292100" dist="139700" dir="2700000" algn="tl" rotWithShape="0">
              <a:srgbClr val="333333">
                <a:alpha val="65000"/>
              </a:srgbClr>
            </a:outerShdw>
          </a:effectLst>
        </p:spPr>
      </p:pic>
      <p:pic>
        <p:nvPicPr>
          <p:cNvPr id="10" name="Grafik 9">
            <a:extLst>
              <a:ext uri="{FF2B5EF4-FFF2-40B4-BE49-F238E27FC236}">
                <a16:creationId xmlns:a16="http://schemas.microsoft.com/office/drawing/2014/main" id="{7E04D926-DCAA-9D32-08D2-0976AEB30E1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053" b="1053"/>
          <a:stretch/>
        </p:blipFill>
        <p:spPr>
          <a:xfrm>
            <a:off x="10120143" y="2395317"/>
            <a:ext cx="1790259" cy="2400000"/>
          </a:xfrm>
          <a:prstGeom prst="rect">
            <a:avLst/>
          </a:prstGeom>
          <a:ln w="6350">
            <a:solidFill>
              <a:schemeClr val="bg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015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50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34A5A92C-A677-A1A7-FAD6-36B673E6D4E8}"/>
              </a:ext>
            </a:extLst>
          </p:cNvPr>
          <p:cNvSpPr>
            <a:spLocks noGrp="1"/>
          </p:cNvSpPr>
          <p:nvPr>
            <p:ph sz="quarter" idx="10"/>
          </p:nvPr>
        </p:nvSpPr>
        <p:spPr>
          <a:xfrm>
            <a:off x="0" y="33281"/>
            <a:ext cx="12192000" cy="589825"/>
          </a:xfrm>
        </p:spPr>
        <p:txBody>
          <a:bodyPr/>
          <a:lstStyle/>
          <a:p>
            <a:pPr algn="ctr"/>
            <a:r>
              <a:rPr lang="de-DE" sz="2400" b="0"/>
              <a:t>Generative AI in </a:t>
            </a:r>
            <a:r>
              <a:rPr lang="de-DE" sz="2400" b="0" err="1"/>
              <a:t>the</a:t>
            </a:r>
            <a:r>
              <a:rPr lang="de-DE" sz="2400" b="0"/>
              <a:t> </a:t>
            </a:r>
            <a:r>
              <a:rPr lang="de-DE" sz="2400" b="0" err="1"/>
              <a:t>classroom</a:t>
            </a:r>
            <a:endParaRPr lang="de-DE" sz="2400" b="0"/>
          </a:p>
        </p:txBody>
      </p:sp>
      <p:sp>
        <p:nvSpPr>
          <p:cNvPr id="2" name="Inhaltsplatzhalter 6">
            <a:extLst>
              <a:ext uri="{FF2B5EF4-FFF2-40B4-BE49-F238E27FC236}">
                <a16:creationId xmlns:a16="http://schemas.microsoft.com/office/drawing/2014/main" id="{BB30FDC9-A4C7-69EC-2D99-A1DD5AF3BF1D}"/>
              </a:ext>
            </a:extLst>
          </p:cNvPr>
          <p:cNvSpPr txBox="1">
            <a:spLocks/>
          </p:cNvSpPr>
          <p:nvPr/>
        </p:nvSpPr>
        <p:spPr>
          <a:xfrm>
            <a:off x="327056" y="6234894"/>
            <a:ext cx="10213064" cy="589825"/>
          </a:xfrm>
          <a:prstGeom prst="rect">
            <a:avLst/>
          </a:prstGeom>
        </p:spPr>
        <p:txBody>
          <a:bodyPr lIns="0" tIns="0" rIns="0" bIns="0" anchor="b" anchorCtr="0"/>
          <a:lstStyle>
            <a:lvl1pPr marL="0" indent="0" algn="l" rtl="0" eaLnBrk="0" fontAlgn="base" hangingPunct="0">
              <a:lnSpc>
                <a:spcPct val="105000"/>
              </a:lnSpc>
              <a:spcBef>
                <a:spcPct val="0"/>
              </a:spcBef>
              <a:spcAft>
                <a:spcPct val="0"/>
              </a:spcAft>
              <a:buNone/>
              <a:defRPr sz="3200" b="1" baseline="0">
                <a:solidFill>
                  <a:schemeClr val="tx1"/>
                </a:solidFill>
                <a:latin typeface="+mn-lt"/>
                <a:ea typeface="+mn-ea"/>
                <a:cs typeface="+mn-cs"/>
              </a:defRPr>
            </a:lvl1pPr>
            <a:lvl2pPr marL="721766" indent="-241294" algn="l" rtl="0" eaLnBrk="0" fontAlgn="base" hangingPunct="0">
              <a:lnSpc>
                <a:spcPct val="110000"/>
              </a:lnSpc>
              <a:spcBef>
                <a:spcPct val="0"/>
              </a:spcBef>
              <a:spcAft>
                <a:spcPct val="0"/>
              </a:spcAft>
              <a:buSzPct val="80000"/>
              <a:buChar char="-"/>
              <a:defRPr sz="2667">
                <a:solidFill>
                  <a:schemeClr val="tx1"/>
                </a:solidFill>
                <a:latin typeface="+mn-lt"/>
              </a:defRPr>
            </a:lvl2pPr>
            <a:lvl3pPr marL="1193770" indent="-232828" algn="l" rtl="0" eaLnBrk="0" fontAlgn="base" hangingPunct="0">
              <a:lnSpc>
                <a:spcPct val="110000"/>
              </a:lnSpc>
              <a:spcBef>
                <a:spcPct val="0"/>
              </a:spcBef>
              <a:spcAft>
                <a:spcPct val="0"/>
              </a:spcAft>
              <a:buFont typeface="Wingdings" pitchFamily="2" charset="2"/>
              <a:buChar char="§"/>
              <a:defRPr sz="1867">
                <a:solidFill>
                  <a:schemeClr val="tx1"/>
                </a:solidFill>
                <a:latin typeface="+mn-lt"/>
              </a:defRPr>
            </a:lvl3pPr>
            <a:lvl4pPr marL="1680591" indent="-247644" algn="l" rtl="0" eaLnBrk="0" fontAlgn="base" hangingPunct="0">
              <a:lnSpc>
                <a:spcPct val="110000"/>
              </a:lnSpc>
              <a:spcBef>
                <a:spcPct val="0"/>
              </a:spcBef>
              <a:spcAft>
                <a:spcPct val="0"/>
              </a:spcAft>
              <a:buChar char="•"/>
              <a:defRPr sz="1600">
                <a:solidFill>
                  <a:schemeClr val="tx1"/>
                </a:solidFill>
                <a:latin typeface="+mn-lt"/>
              </a:defRPr>
            </a:lvl4pPr>
            <a:lvl5pPr marL="2163179" indent="-243411" algn="l" rtl="0" eaLnBrk="0" fontAlgn="base" hangingPunct="0">
              <a:lnSpc>
                <a:spcPct val="110000"/>
              </a:lnSpc>
              <a:spcBef>
                <a:spcPct val="0"/>
              </a:spcBef>
              <a:spcAft>
                <a:spcPct val="0"/>
              </a:spcAft>
              <a:buChar char="-"/>
              <a:defRPr sz="1600">
                <a:solidFill>
                  <a:schemeClr val="tx1"/>
                </a:solidFill>
                <a:latin typeface="+mn-lt"/>
              </a:defRPr>
            </a:lvl5pPr>
            <a:lvl6pPr marL="2772764" indent="-243411" algn="l" rtl="0" eaLnBrk="1" fontAlgn="base" hangingPunct="1">
              <a:lnSpc>
                <a:spcPct val="110000"/>
              </a:lnSpc>
              <a:spcBef>
                <a:spcPct val="0"/>
              </a:spcBef>
              <a:spcAft>
                <a:spcPct val="0"/>
              </a:spcAft>
              <a:buChar char="-"/>
              <a:defRPr sz="1600">
                <a:solidFill>
                  <a:schemeClr val="tx1"/>
                </a:solidFill>
                <a:latin typeface="+mn-lt"/>
              </a:defRPr>
            </a:lvl6pPr>
            <a:lvl7pPr marL="3382349" indent="-243411" algn="l" rtl="0" eaLnBrk="1" fontAlgn="base" hangingPunct="1">
              <a:lnSpc>
                <a:spcPct val="110000"/>
              </a:lnSpc>
              <a:spcBef>
                <a:spcPct val="0"/>
              </a:spcBef>
              <a:spcAft>
                <a:spcPct val="0"/>
              </a:spcAft>
              <a:buChar char="-"/>
              <a:defRPr sz="1600">
                <a:solidFill>
                  <a:schemeClr val="tx1"/>
                </a:solidFill>
                <a:latin typeface="+mn-lt"/>
              </a:defRPr>
            </a:lvl7pPr>
            <a:lvl8pPr marL="3991934" indent="-243411" algn="l" rtl="0" eaLnBrk="1" fontAlgn="base" hangingPunct="1">
              <a:lnSpc>
                <a:spcPct val="110000"/>
              </a:lnSpc>
              <a:spcBef>
                <a:spcPct val="0"/>
              </a:spcBef>
              <a:spcAft>
                <a:spcPct val="0"/>
              </a:spcAft>
              <a:buChar char="-"/>
              <a:defRPr sz="1600">
                <a:solidFill>
                  <a:schemeClr val="tx1"/>
                </a:solidFill>
                <a:latin typeface="+mn-lt"/>
              </a:defRPr>
            </a:lvl8pPr>
            <a:lvl9pPr marL="4601518" indent="-243411" algn="l" rtl="0" eaLnBrk="1" fontAlgn="base" hangingPunct="1">
              <a:lnSpc>
                <a:spcPct val="110000"/>
              </a:lnSpc>
              <a:spcBef>
                <a:spcPct val="0"/>
              </a:spcBef>
              <a:spcAft>
                <a:spcPct val="0"/>
              </a:spcAft>
              <a:buChar char="-"/>
              <a:defRPr sz="1600">
                <a:solidFill>
                  <a:schemeClr val="tx1"/>
                </a:solidFill>
                <a:latin typeface="+mn-lt"/>
              </a:defRPr>
            </a:lvl9pPr>
          </a:lstStyle>
          <a:p>
            <a:r>
              <a:rPr lang="de-DE" sz="1200" b="0" kern="0"/>
              <a:t>Florian Nuxoll</a:t>
            </a:r>
          </a:p>
        </p:txBody>
      </p:sp>
      <p:pic>
        <p:nvPicPr>
          <p:cNvPr id="8" name="Grafik 7">
            <a:extLst>
              <a:ext uri="{FF2B5EF4-FFF2-40B4-BE49-F238E27FC236}">
                <a16:creationId xmlns:a16="http://schemas.microsoft.com/office/drawing/2014/main" id="{46FB573D-FB56-ED63-D09B-612D61DA54A3}"/>
              </a:ext>
            </a:extLst>
          </p:cNvPr>
          <p:cNvPicPr>
            <a:picLocks noChangeAspect="1"/>
          </p:cNvPicPr>
          <p:nvPr/>
        </p:nvPicPr>
        <p:blipFill>
          <a:blip r:embed="rId2"/>
          <a:stretch>
            <a:fillRect/>
          </a:stretch>
        </p:blipFill>
        <p:spPr>
          <a:xfrm>
            <a:off x="0" y="895250"/>
            <a:ext cx="6110092" cy="641450"/>
          </a:xfrm>
          <a:prstGeom prst="rect">
            <a:avLst/>
          </a:prstGeom>
        </p:spPr>
      </p:pic>
      <p:sp>
        <p:nvSpPr>
          <p:cNvPr id="9" name="Textfeld 8">
            <a:extLst>
              <a:ext uri="{FF2B5EF4-FFF2-40B4-BE49-F238E27FC236}">
                <a16:creationId xmlns:a16="http://schemas.microsoft.com/office/drawing/2014/main" id="{1084A576-0F61-4B80-343B-601251CEEE00}"/>
              </a:ext>
            </a:extLst>
          </p:cNvPr>
          <p:cNvSpPr txBox="1"/>
          <p:nvPr/>
        </p:nvSpPr>
        <p:spPr>
          <a:xfrm>
            <a:off x="789751" y="1485140"/>
            <a:ext cx="4904836" cy="4801314"/>
          </a:xfrm>
          <a:prstGeom prst="rect">
            <a:avLst/>
          </a:prstGeom>
          <a:noFill/>
        </p:spPr>
        <p:txBody>
          <a:bodyPr wrap="square">
            <a:spAutoFit/>
          </a:bodyPr>
          <a:lstStyle/>
          <a:p>
            <a:pPr algn="l"/>
            <a:r>
              <a:rPr lang="en-US" b="0" i="0">
                <a:solidFill>
                  <a:srgbClr val="374151"/>
                </a:solidFill>
                <a:effectLst/>
                <a:latin typeface="Söhne"/>
              </a:rPr>
              <a:t>Upon the dawn of intellect's advance, </a:t>
            </a:r>
          </a:p>
          <a:p>
            <a:pPr algn="l"/>
            <a:r>
              <a:rPr lang="en-US" b="0" i="0">
                <a:solidFill>
                  <a:srgbClr val="374151"/>
                </a:solidFill>
                <a:effectLst/>
                <a:latin typeface="Söhne"/>
              </a:rPr>
              <a:t>When art and science to new heights do soar, </a:t>
            </a:r>
          </a:p>
          <a:p>
            <a:pPr algn="l"/>
            <a:r>
              <a:rPr lang="en-US" b="0" i="0">
                <a:solidFill>
                  <a:srgbClr val="374151"/>
                </a:solidFill>
                <a:effectLst/>
                <a:latin typeface="Söhne"/>
              </a:rPr>
              <a:t>The mind of man doth weave a mystic dance, </a:t>
            </a:r>
          </a:p>
          <a:p>
            <a:pPr algn="l"/>
            <a:r>
              <a:rPr lang="en-US" b="0" i="0">
                <a:solidFill>
                  <a:srgbClr val="374151"/>
                </a:solidFill>
                <a:effectLst/>
                <a:latin typeface="Söhne"/>
              </a:rPr>
              <a:t>As AI’s grace doth enter classroom's door.</a:t>
            </a:r>
          </a:p>
          <a:p>
            <a:pPr algn="l"/>
            <a:endParaRPr lang="en-US" b="0" i="0">
              <a:solidFill>
                <a:srgbClr val="374151"/>
              </a:solidFill>
              <a:effectLst/>
              <a:latin typeface="Söhne"/>
            </a:endParaRPr>
          </a:p>
          <a:p>
            <a:pPr algn="l"/>
            <a:r>
              <a:rPr lang="en-US" b="0" i="0">
                <a:solidFill>
                  <a:srgbClr val="374151"/>
                </a:solidFill>
                <a:effectLst/>
                <a:latin typeface="Söhne"/>
              </a:rPr>
              <a:t>No more the sage upon the stage alone, </a:t>
            </a:r>
          </a:p>
          <a:p>
            <a:pPr algn="l"/>
            <a:r>
              <a:rPr lang="en-US" b="0" i="0">
                <a:solidFill>
                  <a:srgbClr val="374151"/>
                </a:solidFill>
                <a:effectLst/>
                <a:latin typeface="Söhne"/>
              </a:rPr>
              <a:t>But now a partner in the quest for truth, </a:t>
            </a:r>
          </a:p>
          <a:p>
            <a:pPr algn="l"/>
            <a:r>
              <a:rPr lang="en-US" b="0" i="0">
                <a:solidFill>
                  <a:srgbClr val="374151"/>
                </a:solidFill>
                <a:effectLst/>
                <a:latin typeface="Söhne"/>
              </a:rPr>
              <a:t>A digital mentor, knowledge to hone, </a:t>
            </a:r>
          </a:p>
          <a:p>
            <a:pPr algn="l"/>
            <a:r>
              <a:rPr lang="en-US" b="0" i="0">
                <a:solidFill>
                  <a:srgbClr val="374151"/>
                </a:solidFill>
                <a:effectLst/>
                <a:latin typeface="Söhne"/>
              </a:rPr>
              <a:t>And guide the eager minds of vibrant youth.</a:t>
            </a:r>
          </a:p>
          <a:p>
            <a:pPr algn="l"/>
            <a:endParaRPr lang="en-US" b="0" i="0">
              <a:solidFill>
                <a:srgbClr val="374151"/>
              </a:solidFill>
              <a:effectLst/>
              <a:latin typeface="Söhne"/>
            </a:endParaRPr>
          </a:p>
          <a:p>
            <a:pPr algn="l"/>
            <a:r>
              <a:rPr lang="en-US" b="0" i="0">
                <a:solidFill>
                  <a:srgbClr val="374151"/>
                </a:solidFill>
                <a:effectLst/>
                <a:latin typeface="Söhne"/>
              </a:rPr>
              <a:t>In wisdom’s quest, these noble minds entwine, </a:t>
            </a:r>
          </a:p>
          <a:p>
            <a:pPr algn="l"/>
            <a:r>
              <a:rPr lang="en-US" b="0" i="0">
                <a:solidFill>
                  <a:srgbClr val="374151"/>
                </a:solidFill>
                <a:effectLst/>
                <a:latin typeface="Söhne"/>
              </a:rPr>
              <a:t>The sapient sage and silent silicon, </a:t>
            </a:r>
          </a:p>
          <a:p>
            <a:pPr algn="l"/>
            <a:r>
              <a:rPr lang="en-US" b="0" i="0">
                <a:solidFill>
                  <a:srgbClr val="374151"/>
                </a:solidFill>
                <a:effectLst/>
                <a:latin typeface="Söhne"/>
              </a:rPr>
              <a:t>To teach, to learn, to make the darkness shine, </a:t>
            </a:r>
          </a:p>
          <a:p>
            <a:pPr algn="l"/>
            <a:r>
              <a:rPr lang="en-US" b="0" i="0">
                <a:solidFill>
                  <a:srgbClr val="374151"/>
                </a:solidFill>
                <a:effectLst/>
                <a:latin typeface="Söhne"/>
              </a:rPr>
              <a:t>And bring forth light where ignorance hath gone.</a:t>
            </a:r>
          </a:p>
          <a:p>
            <a:pPr algn="l"/>
            <a:endParaRPr lang="en-US" b="0" i="0">
              <a:solidFill>
                <a:srgbClr val="374151"/>
              </a:solidFill>
              <a:effectLst/>
              <a:latin typeface="Söhne"/>
            </a:endParaRPr>
          </a:p>
          <a:p>
            <a:pPr algn="l"/>
            <a:r>
              <a:rPr lang="en-US" b="0" i="0">
                <a:solidFill>
                  <a:srgbClr val="374151"/>
                </a:solidFill>
                <a:effectLst/>
                <a:latin typeface="Söhne"/>
              </a:rPr>
              <a:t>Embrace this union, teacher and machine, </a:t>
            </a:r>
          </a:p>
          <a:p>
            <a:pPr algn="l"/>
            <a:r>
              <a:rPr lang="en-US" b="0" i="0">
                <a:solidFill>
                  <a:srgbClr val="374151"/>
                </a:solidFill>
                <a:effectLst/>
                <a:latin typeface="Söhne"/>
              </a:rPr>
              <a:t>Together, futures bright and bold to glean.</a:t>
            </a:r>
          </a:p>
        </p:txBody>
      </p:sp>
      <p:sp>
        <p:nvSpPr>
          <p:cNvPr id="10" name="Textfeld 9">
            <a:extLst>
              <a:ext uri="{FF2B5EF4-FFF2-40B4-BE49-F238E27FC236}">
                <a16:creationId xmlns:a16="http://schemas.microsoft.com/office/drawing/2014/main" id="{A6F8906B-9094-EB20-FB85-C36CB7136530}"/>
              </a:ext>
            </a:extLst>
          </p:cNvPr>
          <p:cNvSpPr txBox="1"/>
          <p:nvPr/>
        </p:nvSpPr>
        <p:spPr>
          <a:xfrm>
            <a:off x="7145115" y="1575215"/>
            <a:ext cx="6094562" cy="1477328"/>
          </a:xfrm>
          <a:prstGeom prst="rect">
            <a:avLst/>
          </a:prstGeom>
          <a:noFill/>
        </p:spPr>
        <p:txBody>
          <a:bodyPr wrap="square">
            <a:spAutoFit/>
          </a:bodyPr>
          <a:lstStyle/>
          <a:p>
            <a:r>
              <a:rPr lang="en-US" b="0" i="0">
                <a:solidFill>
                  <a:srgbClr val="374151"/>
                </a:solidFill>
                <a:effectLst/>
                <a:latin typeface="Söhne"/>
              </a:rPr>
              <a:t>There once was a school that turned gray, </a:t>
            </a:r>
          </a:p>
          <a:p>
            <a:r>
              <a:rPr lang="en-US" b="0" i="0">
                <a:solidFill>
                  <a:srgbClr val="374151"/>
                </a:solidFill>
                <a:effectLst/>
                <a:latin typeface="Söhne"/>
              </a:rPr>
              <a:t>When AI took the teachers away. </a:t>
            </a:r>
          </a:p>
          <a:p>
            <a:r>
              <a:rPr lang="en-US" b="0" i="0">
                <a:solidFill>
                  <a:srgbClr val="374151"/>
                </a:solidFill>
                <a:effectLst/>
                <a:latin typeface="Söhne"/>
              </a:rPr>
              <a:t>No kindness or passion, </a:t>
            </a:r>
          </a:p>
          <a:p>
            <a:r>
              <a:rPr lang="en-US" b="0" i="0">
                <a:solidFill>
                  <a:srgbClr val="374151"/>
                </a:solidFill>
                <a:effectLst/>
                <a:latin typeface="Söhne"/>
              </a:rPr>
              <a:t>Just cold, hard extraction,</a:t>
            </a:r>
          </a:p>
          <a:p>
            <a:r>
              <a:rPr lang="en-US" b="0" i="0">
                <a:solidFill>
                  <a:srgbClr val="374151"/>
                </a:solidFill>
                <a:effectLst/>
                <a:latin typeface="Söhne"/>
              </a:rPr>
              <a:t>And the students grew lifeless each day.</a:t>
            </a:r>
            <a:endParaRPr lang="de-DE"/>
          </a:p>
        </p:txBody>
      </p:sp>
      <p:pic>
        <p:nvPicPr>
          <p:cNvPr id="11" name="Grafik 10">
            <a:extLst>
              <a:ext uri="{FF2B5EF4-FFF2-40B4-BE49-F238E27FC236}">
                <a16:creationId xmlns:a16="http://schemas.microsoft.com/office/drawing/2014/main" id="{8D005C7D-7785-C78A-31C9-B0295C022C65}"/>
              </a:ext>
            </a:extLst>
          </p:cNvPr>
          <p:cNvPicPr>
            <a:picLocks noChangeAspect="1"/>
          </p:cNvPicPr>
          <p:nvPr/>
        </p:nvPicPr>
        <p:blipFill>
          <a:blip r:embed="rId3"/>
          <a:stretch>
            <a:fillRect/>
          </a:stretch>
        </p:blipFill>
        <p:spPr>
          <a:xfrm>
            <a:off x="6394814" y="856734"/>
            <a:ext cx="5539260" cy="718481"/>
          </a:xfrm>
          <a:prstGeom prst="rect">
            <a:avLst/>
          </a:prstGeom>
        </p:spPr>
      </p:pic>
    </p:spTree>
    <p:extLst>
      <p:ext uri="{BB962C8B-B14F-4D97-AF65-F5344CB8AC3E}">
        <p14:creationId xmlns:p14="http://schemas.microsoft.com/office/powerpoint/2010/main" val="249024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B2D6FB3-9DCD-FDE2-479D-736EF31F54D2}"/>
              </a:ext>
            </a:extLst>
          </p:cNvPr>
          <p:cNvSpPr>
            <a:spLocks noGrp="1"/>
          </p:cNvSpPr>
          <p:nvPr>
            <p:ph type="sldNum" sz="quarter" idx="12"/>
          </p:nvPr>
        </p:nvSpPr>
        <p:spPr/>
        <p:txBody>
          <a:bodyPr/>
          <a:lstStyle/>
          <a:p>
            <a:pPr rtl="0"/>
            <a:fld id="{6D22F896-40B5-4ADD-8801-0D06FADFA095}" type="slidenum">
              <a:rPr lang="de-DE" noProof="0" smtClean="0"/>
              <a:t>21</a:t>
            </a:fld>
            <a:endParaRPr lang="de-DE" noProof="0"/>
          </a:p>
        </p:txBody>
      </p:sp>
    </p:spTree>
    <p:extLst>
      <p:ext uri="{BB962C8B-B14F-4D97-AF65-F5344CB8AC3E}">
        <p14:creationId xmlns:p14="http://schemas.microsoft.com/office/powerpoint/2010/main" val="3051536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E451FAA-786A-472F-535F-7411E2D5233E}"/>
              </a:ext>
            </a:extLst>
          </p:cNvPr>
          <p:cNvSpPr>
            <a:spLocks noGrp="1"/>
          </p:cNvSpPr>
          <p:nvPr>
            <p:ph type="sldNum" sz="quarter" idx="12"/>
          </p:nvPr>
        </p:nvSpPr>
        <p:spPr/>
        <p:txBody>
          <a:bodyPr/>
          <a:lstStyle/>
          <a:p>
            <a:pPr rtl="0"/>
            <a:fld id="{6D22F896-40B5-4ADD-8801-0D06FADFA095}" type="slidenum">
              <a:rPr lang="de-DE" noProof="0" smtClean="0"/>
              <a:t>22</a:t>
            </a:fld>
            <a:endParaRPr lang="de-DE" noProof="0"/>
          </a:p>
        </p:txBody>
      </p:sp>
      <p:pic>
        <p:nvPicPr>
          <p:cNvPr id="1026" name="Picture 2">
            <a:extLst>
              <a:ext uri="{FF2B5EF4-FFF2-40B4-BE49-F238E27FC236}">
                <a16:creationId xmlns:a16="http://schemas.microsoft.com/office/drawing/2014/main" id="{AFC6CFC4-3696-B9A2-A281-0AB462BE8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0778" y="1344839"/>
            <a:ext cx="2134224" cy="2991511"/>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73C2884C-7BBB-3E1B-50CD-83435E4E604E}"/>
              </a:ext>
            </a:extLst>
          </p:cNvPr>
          <p:cNvPicPr>
            <a:picLocks noChangeAspect="1"/>
          </p:cNvPicPr>
          <p:nvPr/>
        </p:nvPicPr>
        <p:blipFill>
          <a:blip r:embed="rId3"/>
          <a:stretch>
            <a:fillRect/>
          </a:stretch>
        </p:blipFill>
        <p:spPr>
          <a:xfrm>
            <a:off x="4510484" y="1344839"/>
            <a:ext cx="2172888" cy="2991511"/>
          </a:xfrm>
          <a:prstGeom prst="rect">
            <a:avLst/>
          </a:prstGeom>
        </p:spPr>
      </p:pic>
      <p:pic>
        <p:nvPicPr>
          <p:cNvPr id="8" name="Grafik 7">
            <a:extLst>
              <a:ext uri="{FF2B5EF4-FFF2-40B4-BE49-F238E27FC236}">
                <a16:creationId xmlns:a16="http://schemas.microsoft.com/office/drawing/2014/main" id="{6C76A329-C1C7-41E1-70C9-4D6ADE2822AB}"/>
              </a:ext>
            </a:extLst>
          </p:cNvPr>
          <p:cNvPicPr>
            <a:picLocks noChangeAspect="1"/>
          </p:cNvPicPr>
          <p:nvPr/>
        </p:nvPicPr>
        <p:blipFill>
          <a:blip r:embed="rId4"/>
          <a:stretch>
            <a:fillRect/>
          </a:stretch>
        </p:blipFill>
        <p:spPr>
          <a:xfrm>
            <a:off x="7728855" y="864747"/>
            <a:ext cx="2880050" cy="3951696"/>
          </a:xfrm>
          <a:prstGeom prst="rect">
            <a:avLst/>
          </a:prstGeom>
        </p:spPr>
      </p:pic>
      <p:sp>
        <p:nvSpPr>
          <p:cNvPr id="9" name="Textfeld 8">
            <a:extLst>
              <a:ext uri="{FF2B5EF4-FFF2-40B4-BE49-F238E27FC236}">
                <a16:creationId xmlns:a16="http://schemas.microsoft.com/office/drawing/2014/main" id="{D1CAFACA-7A66-1662-6043-EFA4EFAFC255}"/>
              </a:ext>
            </a:extLst>
          </p:cNvPr>
          <p:cNvSpPr txBox="1"/>
          <p:nvPr/>
        </p:nvSpPr>
        <p:spPr>
          <a:xfrm>
            <a:off x="1330778" y="4347528"/>
            <a:ext cx="646331" cy="369332"/>
          </a:xfrm>
          <a:prstGeom prst="rect">
            <a:avLst/>
          </a:prstGeom>
          <a:noFill/>
        </p:spPr>
        <p:txBody>
          <a:bodyPr wrap="none" rtlCol="0">
            <a:spAutoFit/>
          </a:bodyPr>
          <a:lstStyle/>
          <a:p>
            <a:r>
              <a:rPr lang="de-DE" dirty="0"/>
              <a:t>2005</a:t>
            </a:r>
          </a:p>
        </p:txBody>
      </p:sp>
      <p:sp>
        <p:nvSpPr>
          <p:cNvPr id="10" name="Textfeld 9">
            <a:extLst>
              <a:ext uri="{FF2B5EF4-FFF2-40B4-BE49-F238E27FC236}">
                <a16:creationId xmlns:a16="http://schemas.microsoft.com/office/drawing/2014/main" id="{8905558D-4284-4E53-A4B1-B0E1C138240C}"/>
              </a:ext>
            </a:extLst>
          </p:cNvPr>
          <p:cNvSpPr txBox="1"/>
          <p:nvPr/>
        </p:nvSpPr>
        <p:spPr>
          <a:xfrm>
            <a:off x="4508818" y="4336350"/>
            <a:ext cx="646331" cy="369332"/>
          </a:xfrm>
          <a:prstGeom prst="rect">
            <a:avLst/>
          </a:prstGeom>
          <a:noFill/>
        </p:spPr>
        <p:txBody>
          <a:bodyPr wrap="none" rtlCol="0">
            <a:spAutoFit/>
          </a:bodyPr>
          <a:lstStyle/>
          <a:p>
            <a:r>
              <a:rPr lang="de-DE" dirty="0"/>
              <a:t>2012</a:t>
            </a:r>
          </a:p>
        </p:txBody>
      </p:sp>
      <p:sp>
        <p:nvSpPr>
          <p:cNvPr id="11" name="Textfeld 10">
            <a:extLst>
              <a:ext uri="{FF2B5EF4-FFF2-40B4-BE49-F238E27FC236}">
                <a16:creationId xmlns:a16="http://schemas.microsoft.com/office/drawing/2014/main" id="{FCF16A22-4F9D-09AA-7A6A-B89F7AC3F1EC}"/>
              </a:ext>
            </a:extLst>
          </p:cNvPr>
          <p:cNvSpPr txBox="1"/>
          <p:nvPr/>
        </p:nvSpPr>
        <p:spPr>
          <a:xfrm>
            <a:off x="7733506" y="4816443"/>
            <a:ext cx="646331" cy="369332"/>
          </a:xfrm>
          <a:prstGeom prst="rect">
            <a:avLst/>
          </a:prstGeom>
          <a:noFill/>
        </p:spPr>
        <p:txBody>
          <a:bodyPr wrap="none" rtlCol="0">
            <a:spAutoFit/>
          </a:bodyPr>
          <a:lstStyle/>
          <a:p>
            <a:r>
              <a:rPr lang="de-DE" dirty="0"/>
              <a:t>2020</a:t>
            </a:r>
          </a:p>
        </p:txBody>
      </p:sp>
    </p:spTree>
    <p:extLst>
      <p:ext uri="{BB962C8B-B14F-4D97-AF65-F5344CB8AC3E}">
        <p14:creationId xmlns:p14="http://schemas.microsoft.com/office/powerpoint/2010/main" val="226349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BC800A-18EF-46EB-A513-AE8721922D22}"/>
              </a:ext>
            </a:extLst>
          </p:cNvPr>
          <p:cNvSpPr>
            <a:spLocks noGrp="1"/>
          </p:cNvSpPr>
          <p:nvPr>
            <p:ph type="title"/>
          </p:nvPr>
        </p:nvSpPr>
        <p:spPr/>
        <p:txBody>
          <a:bodyPr/>
          <a:lstStyle/>
          <a:p>
            <a:r>
              <a:rPr lang="de-DE" dirty="0"/>
              <a:t>Englischunterricht 2023</a:t>
            </a:r>
          </a:p>
        </p:txBody>
      </p:sp>
      <p:pic>
        <p:nvPicPr>
          <p:cNvPr id="6" name="Picture 2">
            <a:extLst>
              <a:ext uri="{FF2B5EF4-FFF2-40B4-BE49-F238E27FC236}">
                <a16:creationId xmlns:a16="http://schemas.microsoft.com/office/drawing/2014/main" id="{6F9EF3C2-C1B7-4F8A-B893-E064743213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201413" y="1684829"/>
            <a:ext cx="2409955" cy="3301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a:extLst>
              <a:ext uri="{FF2B5EF4-FFF2-40B4-BE49-F238E27FC236}">
                <a16:creationId xmlns:a16="http://schemas.microsoft.com/office/drawing/2014/main" id="{9FAE232F-C7E4-498C-9A43-588A457511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684829"/>
            <a:ext cx="2409955" cy="3301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Inhaltsplatzhalter 2">
            <a:extLst>
              <a:ext uri="{FF2B5EF4-FFF2-40B4-BE49-F238E27FC236}">
                <a16:creationId xmlns:a16="http://schemas.microsoft.com/office/drawing/2014/main" id="{BA947D37-B7D8-40B8-A67D-E4597CD513AB}"/>
              </a:ext>
            </a:extLst>
          </p:cNvPr>
          <p:cNvSpPr txBox="1">
            <a:spLocks/>
          </p:cNvSpPr>
          <p:nvPr/>
        </p:nvSpPr>
        <p:spPr>
          <a:xfrm>
            <a:off x="0" y="5394846"/>
            <a:ext cx="12192000" cy="310198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defTabSz="914377">
              <a:buClr>
                <a:srgbClr val="9BAFB5"/>
              </a:buClr>
              <a:buNone/>
            </a:pPr>
            <a:r>
              <a:rPr lang="de-DE" sz="4000" dirty="0">
                <a:solidFill>
                  <a:srgbClr val="000000">
                    <a:lumMod val="85000"/>
                    <a:lumOff val="15000"/>
                  </a:srgbClr>
                </a:solidFill>
                <a:latin typeface="Gill Sans MT" panose="020B0502020104020203"/>
                <a:sym typeface="Calibri"/>
              </a:rPr>
              <a:t>			Inhalt   </a:t>
            </a:r>
            <a:r>
              <a:rPr lang="de-DE" sz="4000" dirty="0" err="1">
                <a:solidFill>
                  <a:srgbClr val="F2F2F2"/>
                </a:solidFill>
                <a:latin typeface="Gill Sans MT" panose="020B0502020104020203"/>
                <a:sym typeface="Calibri"/>
              </a:rPr>
              <a:t>challenging</a:t>
            </a:r>
            <a:endParaRPr lang="de-DE" sz="4000" dirty="0">
              <a:solidFill>
                <a:srgbClr val="F2F2F2"/>
              </a:solidFill>
              <a:latin typeface="Gill Sans MT" panose="020B0502020104020203"/>
              <a:sym typeface="Calibri"/>
            </a:endParaRPr>
          </a:p>
          <a:p>
            <a:pPr marL="0" indent="0" algn="ctr" defTabSz="914377">
              <a:buClr>
                <a:srgbClr val="9BAFB5"/>
              </a:buClr>
              <a:buNone/>
            </a:pPr>
            <a:endParaRPr lang="de-DE" sz="4000" dirty="0">
              <a:solidFill>
                <a:srgbClr val="000000">
                  <a:lumMod val="85000"/>
                  <a:lumOff val="15000"/>
                </a:srgbClr>
              </a:solidFill>
              <a:latin typeface="Gill Sans MT" panose="020B0502020104020203"/>
              <a:sym typeface="Calibri"/>
            </a:endParaRPr>
          </a:p>
          <a:p>
            <a:pPr marL="228594" indent="-228594" defTabSz="914377">
              <a:buClr>
                <a:srgbClr val="9BAFB5"/>
              </a:buClr>
            </a:pPr>
            <a:endParaRPr lang="de-DE" dirty="0">
              <a:solidFill>
                <a:srgbClr val="000000">
                  <a:lumMod val="85000"/>
                  <a:lumOff val="15000"/>
                </a:srgbClr>
              </a:solidFill>
              <a:latin typeface="Gill Sans MT" panose="020B0502020104020203"/>
              <a:sym typeface="Calibri"/>
            </a:endParaRPr>
          </a:p>
          <a:p>
            <a:pPr marL="228594" indent="-228594" defTabSz="914377">
              <a:buClr>
                <a:srgbClr val="9BAFB5"/>
              </a:buClr>
            </a:pPr>
            <a:endParaRPr lang="de-DE" dirty="0">
              <a:solidFill>
                <a:srgbClr val="000000">
                  <a:lumMod val="85000"/>
                  <a:lumOff val="15000"/>
                </a:srgbClr>
              </a:solidFill>
              <a:latin typeface="Gill Sans MT" panose="020B0502020104020203"/>
              <a:sym typeface="Calibri"/>
            </a:endParaRPr>
          </a:p>
        </p:txBody>
      </p:sp>
    </p:spTree>
    <p:extLst>
      <p:ext uri="{BB962C8B-B14F-4D97-AF65-F5344CB8AC3E}">
        <p14:creationId xmlns:p14="http://schemas.microsoft.com/office/powerpoint/2010/main" val="447505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BC800A-18EF-46EB-A513-AE8721922D22}"/>
              </a:ext>
            </a:extLst>
          </p:cNvPr>
          <p:cNvSpPr>
            <a:spLocks noGrp="1"/>
          </p:cNvSpPr>
          <p:nvPr>
            <p:ph type="title"/>
          </p:nvPr>
        </p:nvSpPr>
        <p:spPr/>
        <p:txBody>
          <a:bodyPr/>
          <a:lstStyle/>
          <a:p>
            <a:r>
              <a:rPr lang="de-DE" dirty="0"/>
              <a:t>Englischunterricht 2023</a:t>
            </a:r>
          </a:p>
        </p:txBody>
      </p:sp>
      <p:pic>
        <p:nvPicPr>
          <p:cNvPr id="6" name="Picture 2">
            <a:extLst>
              <a:ext uri="{FF2B5EF4-FFF2-40B4-BE49-F238E27FC236}">
                <a16:creationId xmlns:a16="http://schemas.microsoft.com/office/drawing/2014/main" id="{6F9EF3C2-C1B7-4F8A-B893-E064743213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201413" y="1684829"/>
            <a:ext cx="2409955" cy="3301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a:extLst>
              <a:ext uri="{FF2B5EF4-FFF2-40B4-BE49-F238E27FC236}">
                <a16:creationId xmlns:a16="http://schemas.microsoft.com/office/drawing/2014/main" id="{9FAE232F-C7E4-498C-9A43-588A457511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684829"/>
            <a:ext cx="2409955" cy="3301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Inhaltsplatzhalter 4">
            <a:extLst>
              <a:ext uri="{FF2B5EF4-FFF2-40B4-BE49-F238E27FC236}">
                <a16:creationId xmlns:a16="http://schemas.microsoft.com/office/drawing/2014/main" id="{1D717025-7123-4170-94D2-94A26E406D22}"/>
              </a:ext>
            </a:extLst>
          </p:cNvPr>
          <p:cNvSpPr>
            <a:spLocks noGrp="1"/>
          </p:cNvSpPr>
          <p:nvPr>
            <p:ph idx="1"/>
          </p:nvPr>
        </p:nvSpPr>
        <p:spPr/>
        <p:txBody>
          <a:bodyPr/>
          <a:lstStyle/>
          <a:p>
            <a:endParaRPr lang="de-DE"/>
          </a:p>
        </p:txBody>
      </p:sp>
      <p:sp>
        <p:nvSpPr>
          <p:cNvPr id="8" name="Inhaltsplatzhalter 2">
            <a:extLst>
              <a:ext uri="{FF2B5EF4-FFF2-40B4-BE49-F238E27FC236}">
                <a16:creationId xmlns:a16="http://schemas.microsoft.com/office/drawing/2014/main" id="{7F1ECAC4-E0ED-4DA4-B022-3350AB3BEFF0}"/>
              </a:ext>
            </a:extLst>
          </p:cNvPr>
          <p:cNvSpPr txBox="1">
            <a:spLocks/>
          </p:cNvSpPr>
          <p:nvPr/>
        </p:nvSpPr>
        <p:spPr>
          <a:xfrm>
            <a:off x="0" y="5394846"/>
            <a:ext cx="12192000" cy="310198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defTabSz="914377">
              <a:buClr>
                <a:srgbClr val="9BAFB5"/>
              </a:buClr>
              <a:buNone/>
            </a:pPr>
            <a:r>
              <a:rPr lang="de-DE" sz="4000" dirty="0">
                <a:solidFill>
                  <a:srgbClr val="000000">
                    <a:lumMod val="85000"/>
                    <a:lumOff val="15000"/>
                  </a:srgbClr>
                </a:solidFill>
                <a:latin typeface="Gill Sans MT" panose="020B0502020104020203"/>
                <a:sym typeface="Calibri"/>
              </a:rPr>
              <a:t>			Inhalt   -   Sprache   	 </a:t>
            </a:r>
            <a:r>
              <a:rPr lang="de-DE" sz="4000" dirty="0" err="1">
                <a:solidFill>
                  <a:srgbClr val="F2F2F2"/>
                </a:solidFill>
                <a:latin typeface="Gill Sans MT" panose="020B0502020104020203"/>
                <a:sym typeface="Calibri"/>
              </a:rPr>
              <a:t>authentic</a:t>
            </a:r>
            <a:r>
              <a:rPr lang="de-DE" sz="4000" dirty="0">
                <a:solidFill>
                  <a:srgbClr val="F2F2F2"/>
                </a:solidFill>
                <a:latin typeface="Gill Sans MT" panose="020B0502020104020203"/>
                <a:sym typeface="Calibri"/>
              </a:rPr>
              <a:t>    </a:t>
            </a:r>
            <a:r>
              <a:rPr lang="de-DE" sz="4000" dirty="0" err="1">
                <a:solidFill>
                  <a:srgbClr val="F2F2F2"/>
                </a:solidFill>
                <a:latin typeface="Gill Sans MT" panose="020B0502020104020203"/>
                <a:sym typeface="Calibri"/>
              </a:rPr>
              <a:t>challenging</a:t>
            </a:r>
            <a:endParaRPr lang="de-DE" sz="4000" dirty="0">
              <a:solidFill>
                <a:srgbClr val="F2F2F2"/>
              </a:solidFill>
              <a:latin typeface="Gill Sans MT" panose="020B0502020104020203"/>
              <a:sym typeface="Calibri"/>
            </a:endParaRPr>
          </a:p>
          <a:p>
            <a:pPr marL="0" indent="0" algn="ctr" defTabSz="914377">
              <a:buClr>
                <a:srgbClr val="9BAFB5"/>
              </a:buClr>
              <a:buNone/>
            </a:pPr>
            <a:endParaRPr lang="de-DE" sz="4000" dirty="0">
              <a:solidFill>
                <a:srgbClr val="000000">
                  <a:lumMod val="85000"/>
                  <a:lumOff val="15000"/>
                </a:srgbClr>
              </a:solidFill>
              <a:latin typeface="Gill Sans MT" panose="020B0502020104020203"/>
              <a:sym typeface="Calibri"/>
            </a:endParaRPr>
          </a:p>
          <a:p>
            <a:pPr marL="228594" indent="-228594" defTabSz="914377">
              <a:buClr>
                <a:srgbClr val="9BAFB5"/>
              </a:buClr>
            </a:pPr>
            <a:endParaRPr lang="de-DE" dirty="0">
              <a:solidFill>
                <a:srgbClr val="000000">
                  <a:lumMod val="85000"/>
                  <a:lumOff val="15000"/>
                </a:srgbClr>
              </a:solidFill>
              <a:latin typeface="Gill Sans MT" panose="020B0502020104020203"/>
              <a:sym typeface="Calibri"/>
            </a:endParaRPr>
          </a:p>
          <a:p>
            <a:pPr marL="228594" indent="-228594" defTabSz="914377">
              <a:buClr>
                <a:srgbClr val="9BAFB5"/>
              </a:buClr>
            </a:pPr>
            <a:endParaRPr lang="de-DE" dirty="0">
              <a:solidFill>
                <a:srgbClr val="000000">
                  <a:lumMod val="85000"/>
                  <a:lumOff val="15000"/>
                </a:srgbClr>
              </a:solidFill>
              <a:latin typeface="Gill Sans MT" panose="020B0502020104020203"/>
              <a:sym typeface="Calibri"/>
            </a:endParaRPr>
          </a:p>
        </p:txBody>
      </p:sp>
    </p:spTree>
    <p:extLst>
      <p:ext uri="{BB962C8B-B14F-4D97-AF65-F5344CB8AC3E}">
        <p14:creationId xmlns:p14="http://schemas.microsoft.com/office/powerpoint/2010/main" val="2199141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BC800A-18EF-46EB-A513-AE8721922D22}"/>
              </a:ext>
            </a:extLst>
          </p:cNvPr>
          <p:cNvSpPr>
            <a:spLocks noGrp="1"/>
          </p:cNvSpPr>
          <p:nvPr>
            <p:ph type="title"/>
          </p:nvPr>
        </p:nvSpPr>
        <p:spPr/>
        <p:txBody>
          <a:bodyPr/>
          <a:lstStyle/>
          <a:p>
            <a:r>
              <a:rPr lang="de-DE" dirty="0"/>
              <a:t>Englischunterricht 2023</a:t>
            </a:r>
          </a:p>
        </p:txBody>
      </p:sp>
      <p:pic>
        <p:nvPicPr>
          <p:cNvPr id="6" name="Picture 2">
            <a:extLst>
              <a:ext uri="{FF2B5EF4-FFF2-40B4-BE49-F238E27FC236}">
                <a16:creationId xmlns:a16="http://schemas.microsoft.com/office/drawing/2014/main" id="{6F9EF3C2-C1B7-4F8A-B893-E064743213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201413" y="1684829"/>
            <a:ext cx="2409955" cy="3301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a:extLst>
              <a:ext uri="{FF2B5EF4-FFF2-40B4-BE49-F238E27FC236}">
                <a16:creationId xmlns:a16="http://schemas.microsoft.com/office/drawing/2014/main" id="{9FAE232F-C7E4-498C-9A43-588A457511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684829"/>
            <a:ext cx="2409955" cy="3301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Inhaltsplatzhalter 2">
            <a:extLst>
              <a:ext uri="{FF2B5EF4-FFF2-40B4-BE49-F238E27FC236}">
                <a16:creationId xmlns:a16="http://schemas.microsoft.com/office/drawing/2014/main" id="{4C6CCAA2-8CF6-44EE-909C-1B4EE0D7CDC4}"/>
              </a:ext>
            </a:extLst>
          </p:cNvPr>
          <p:cNvSpPr txBox="1">
            <a:spLocks/>
          </p:cNvSpPr>
          <p:nvPr/>
        </p:nvSpPr>
        <p:spPr>
          <a:xfrm>
            <a:off x="0" y="5394846"/>
            <a:ext cx="12192000" cy="310198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defTabSz="914377">
              <a:buClr>
                <a:srgbClr val="9BAFB5"/>
              </a:buClr>
              <a:buNone/>
            </a:pPr>
            <a:r>
              <a:rPr lang="de-DE" sz="4000" dirty="0">
                <a:solidFill>
                  <a:srgbClr val="000000">
                    <a:lumMod val="85000"/>
                    <a:lumOff val="15000"/>
                  </a:srgbClr>
                </a:solidFill>
                <a:latin typeface="Gill Sans MT" panose="020B0502020104020203"/>
                <a:sym typeface="Calibri"/>
              </a:rPr>
              <a:t>			Inhalt   -   Sprache   -    Aufgabe</a:t>
            </a:r>
          </a:p>
          <a:p>
            <a:pPr marL="0" indent="0" defTabSz="914377">
              <a:buClr>
                <a:srgbClr val="9BAFB5"/>
              </a:buClr>
              <a:buNone/>
            </a:pPr>
            <a:r>
              <a:rPr lang="de-DE" sz="4000" dirty="0">
                <a:solidFill>
                  <a:srgbClr val="000000">
                    <a:lumMod val="85000"/>
                    <a:lumOff val="15000"/>
                  </a:srgbClr>
                </a:solidFill>
                <a:latin typeface="Gill Sans MT" panose="020B0502020104020203"/>
                <a:sym typeface="Calibri"/>
              </a:rPr>
              <a:t>	 </a:t>
            </a:r>
            <a:r>
              <a:rPr lang="de-DE" sz="4000" dirty="0" err="1">
                <a:solidFill>
                  <a:srgbClr val="F2F2F2"/>
                </a:solidFill>
                <a:latin typeface="Gill Sans MT" panose="020B0502020104020203"/>
                <a:sym typeface="Calibri"/>
              </a:rPr>
              <a:t>authentic</a:t>
            </a:r>
            <a:r>
              <a:rPr lang="de-DE" sz="4000" dirty="0">
                <a:solidFill>
                  <a:srgbClr val="F2F2F2"/>
                </a:solidFill>
                <a:latin typeface="Gill Sans MT" panose="020B0502020104020203"/>
                <a:sym typeface="Calibri"/>
              </a:rPr>
              <a:t>    </a:t>
            </a:r>
            <a:r>
              <a:rPr lang="de-DE" sz="4000" dirty="0" err="1">
                <a:solidFill>
                  <a:srgbClr val="F2F2F2"/>
                </a:solidFill>
                <a:latin typeface="Gill Sans MT" panose="020B0502020104020203"/>
                <a:sym typeface="Calibri"/>
              </a:rPr>
              <a:t>challenging</a:t>
            </a:r>
            <a:endParaRPr lang="de-DE" sz="4000" dirty="0">
              <a:solidFill>
                <a:srgbClr val="F2F2F2"/>
              </a:solidFill>
              <a:latin typeface="Gill Sans MT" panose="020B0502020104020203"/>
              <a:sym typeface="Calibri"/>
            </a:endParaRPr>
          </a:p>
          <a:p>
            <a:pPr marL="0" indent="0" algn="ctr" defTabSz="914377">
              <a:buClr>
                <a:srgbClr val="9BAFB5"/>
              </a:buClr>
              <a:buNone/>
            </a:pPr>
            <a:endParaRPr lang="de-DE" sz="4000" dirty="0">
              <a:solidFill>
                <a:srgbClr val="000000">
                  <a:lumMod val="85000"/>
                  <a:lumOff val="15000"/>
                </a:srgbClr>
              </a:solidFill>
              <a:latin typeface="Gill Sans MT" panose="020B0502020104020203"/>
              <a:sym typeface="Calibri"/>
            </a:endParaRPr>
          </a:p>
          <a:p>
            <a:pPr marL="228594" indent="-228594" defTabSz="914377">
              <a:buClr>
                <a:srgbClr val="9BAFB5"/>
              </a:buClr>
            </a:pPr>
            <a:endParaRPr lang="de-DE" dirty="0">
              <a:solidFill>
                <a:srgbClr val="000000">
                  <a:lumMod val="85000"/>
                  <a:lumOff val="15000"/>
                </a:srgbClr>
              </a:solidFill>
              <a:latin typeface="Gill Sans MT" panose="020B0502020104020203"/>
              <a:sym typeface="Calibri"/>
            </a:endParaRPr>
          </a:p>
          <a:p>
            <a:pPr marL="228594" indent="-228594" defTabSz="914377">
              <a:buClr>
                <a:srgbClr val="9BAFB5"/>
              </a:buClr>
            </a:pPr>
            <a:endParaRPr lang="de-DE" dirty="0">
              <a:solidFill>
                <a:srgbClr val="000000">
                  <a:lumMod val="85000"/>
                  <a:lumOff val="15000"/>
                </a:srgbClr>
              </a:solidFill>
              <a:latin typeface="Gill Sans MT" panose="020B0502020104020203"/>
              <a:sym typeface="Calibri"/>
            </a:endParaRPr>
          </a:p>
        </p:txBody>
      </p:sp>
    </p:spTree>
    <p:extLst>
      <p:ext uri="{BB962C8B-B14F-4D97-AF65-F5344CB8AC3E}">
        <p14:creationId xmlns:p14="http://schemas.microsoft.com/office/powerpoint/2010/main" val="3020786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BC800A-18EF-46EB-A513-AE8721922D22}"/>
              </a:ext>
            </a:extLst>
          </p:cNvPr>
          <p:cNvSpPr>
            <a:spLocks noGrp="1"/>
          </p:cNvSpPr>
          <p:nvPr>
            <p:ph type="title"/>
          </p:nvPr>
        </p:nvSpPr>
        <p:spPr/>
        <p:txBody>
          <a:bodyPr/>
          <a:lstStyle/>
          <a:p>
            <a:r>
              <a:rPr lang="de-DE" dirty="0"/>
              <a:t>Englischunterricht 2023</a:t>
            </a:r>
          </a:p>
        </p:txBody>
      </p:sp>
      <p:sp>
        <p:nvSpPr>
          <p:cNvPr id="3" name="Inhaltsplatzhalter 2">
            <a:extLst>
              <a:ext uri="{FF2B5EF4-FFF2-40B4-BE49-F238E27FC236}">
                <a16:creationId xmlns:a16="http://schemas.microsoft.com/office/drawing/2014/main" id="{15A3E7AC-C0A2-4557-8595-C50936747D71}"/>
              </a:ext>
            </a:extLst>
          </p:cNvPr>
          <p:cNvSpPr>
            <a:spLocks noGrp="1"/>
          </p:cNvSpPr>
          <p:nvPr>
            <p:ph idx="1"/>
          </p:nvPr>
        </p:nvSpPr>
        <p:spPr>
          <a:xfrm>
            <a:off x="0" y="5394846"/>
            <a:ext cx="12192000" cy="3101983"/>
          </a:xfrm>
        </p:spPr>
        <p:txBody>
          <a:bodyPr/>
          <a:lstStyle/>
          <a:p>
            <a:pPr marL="0" indent="0">
              <a:buNone/>
            </a:pPr>
            <a:r>
              <a:rPr lang="de-DE" sz="4000" dirty="0"/>
              <a:t>			Inhalt   -   Sprache   -    Aufgabe</a:t>
            </a:r>
          </a:p>
          <a:p>
            <a:pPr marL="0" indent="0">
              <a:buNone/>
            </a:pPr>
            <a:r>
              <a:rPr lang="de-DE" sz="4000" dirty="0"/>
              <a:t>	         </a:t>
            </a:r>
            <a:r>
              <a:rPr lang="de-DE" sz="4000" dirty="0" err="1"/>
              <a:t>meaningful</a:t>
            </a:r>
            <a:r>
              <a:rPr lang="de-DE" sz="4000" dirty="0"/>
              <a:t>   </a:t>
            </a:r>
            <a:r>
              <a:rPr lang="de-DE" sz="4000" dirty="0" err="1">
                <a:solidFill>
                  <a:srgbClr val="F2F2F2"/>
                </a:solidFill>
              </a:rPr>
              <a:t>authentic</a:t>
            </a:r>
            <a:r>
              <a:rPr lang="de-DE" sz="4000" dirty="0">
                <a:solidFill>
                  <a:srgbClr val="F2F2F2"/>
                </a:solidFill>
              </a:rPr>
              <a:t>    </a:t>
            </a:r>
            <a:r>
              <a:rPr lang="de-DE" sz="4000" dirty="0" err="1">
                <a:solidFill>
                  <a:srgbClr val="F2F2F2"/>
                </a:solidFill>
              </a:rPr>
              <a:t>challenging</a:t>
            </a:r>
            <a:endParaRPr lang="de-DE" sz="4000" dirty="0">
              <a:solidFill>
                <a:srgbClr val="F2F2F2"/>
              </a:solidFill>
            </a:endParaRPr>
          </a:p>
          <a:p>
            <a:pPr marL="0" indent="0" algn="ctr">
              <a:buNone/>
            </a:pPr>
            <a:endParaRPr lang="de-DE" sz="4000" dirty="0"/>
          </a:p>
          <a:p>
            <a:endParaRPr lang="de-DE" dirty="0"/>
          </a:p>
          <a:p>
            <a:endParaRPr lang="de-DE" dirty="0"/>
          </a:p>
        </p:txBody>
      </p:sp>
      <p:pic>
        <p:nvPicPr>
          <p:cNvPr id="6" name="Picture 2">
            <a:extLst>
              <a:ext uri="{FF2B5EF4-FFF2-40B4-BE49-F238E27FC236}">
                <a16:creationId xmlns:a16="http://schemas.microsoft.com/office/drawing/2014/main" id="{6F9EF3C2-C1B7-4F8A-B893-E064743213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201413" y="1684829"/>
            <a:ext cx="2409955" cy="3301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a:extLst>
              <a:ext uri="{FF2B5EF4-FFF2-40B4-BE49-F238E27FC236}">
                <a16:creationId xmlns:a16="http://schemas.microsoft.com/office/drawing/2014/main" id="{9FAE232F-C7E4-498C-9A43-588A457511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684829"/>
            <a:ext cx="2409955" cy="3301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37395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BC800A-18EF-46EB-A513-AE8721922D22}"/>
              </a:ext>
            </a:extLst>
          </p:cNvPr>
          <p:cNvSpPr>
            <a:spLocks noGrp="1"/>
          </p:cNvSpPr>
          <p:nvPr>
            <p:ph type="title"/>
          </p:nvPr>
        </p:nvSpPr>
        <p:spPr/>
        <p:txBody>
          <a:bodyPr/>
          <a:lstStyle/>
          <a:p>
            <a:r>
              <a:rPr lang="de-DE" dirty="0"/>
              <a:t>Englischunterricht 2023</a:t>
            </a:r>
          </a:p>
        </p:txBody>
      </p:sp>
      <p:sp>
        <p:nvSpPr>
          <p:cNvPr id="3" name="Inhaltsplatzhalter 2">
            <a:extLst>
              <a:ext uri="{FF2B5EF4-FFF2-40B4-BE49-F238E27FC236}">
                <a16:creationId xmlns:a16="http://schemas.microsoft.com/office/drawing/2014/main" id="{15A3E7AC-C0A2-4557-8595-C50936747D71}"/>
              </a:ext>
            </a:extLst>
          </p:cNvPr>
          <p:cNvSpPr>
            <a:spLocks noGrp="1"/>
          </p:cNvSpPr>
          <p:nvPr>
            <p:ph idx="1"/>
          </p:nvPr>
        </p:nvSpPr>
        <p:spPr>
          <a:xfrm>
            <a:off x="0" y="5394846"/>
            <a:ext cx="12192000" cy="3101983"/>
          </a:xfrm>
        </p:spPr>
        <p:txBody>
          <a:bodyPr/>
          <a:lstStyle/>
          <a:p>
            <a:pPr marL="0" indent="0">
              <a:buNone/>
            </a:pPr>
            <a:r>
              <a:rPr lang="de-DE" sz="4000"/>
              <a:t>			Inhalt   -   Sprache   -    Aufgabe</a:t>
            </a:r>
          </a:p>
          <a:p>
            <a:pPr marL="0" indent="0">
              <a:buNone/>
            </a:pPr>
            <a:r>
              <a:rPr lang="de-DE" sz="4000"/>
              <a:t>	         </a:t>
            </a:r>
            <a:r>
              <a:rPr lang="de-DE" sz="4000" err="1"/>
              <a:t>meaningful</a:t>
            </a:r>
            <a:r>
              <a:rPr lang="de-DE" sz="4000"/>
              <a:t>   </a:t>
            </a:r>
            <a:r>
              <a:rPr lang="de-DE" sz="4000" err="1"/>
              <a:t>authentic</a:t>
            </a:r>
            <a:r>
              <a:rPr lang="de-DE" sz="4000"/>
              <a:t>    </a:t>
            </a:r>
            <a:r>
              <a:rPr lang="de-DE" sz="4000" err="1">
                <a:solidFill>
                  <a:srgbClr val="F2F2F2"/>
                </a:solidFill>
              </a:rPr>
              <a:t>challenging</a:t>
            </a:r>
            <a:endParaRPr lang="de-DE" sz="4000">
              <a:solidFill>
                <a:srgbClr val="F2F2F2"/>
              </a:solidFill>
            </a:endParaRPr>
          </a:p>
          <a:p>
            <a:pPr marL="0" indent="0" algn="ctr">
              <a:buNone/>
            </a:pPr>
            <a:endParaRPr lang="de-DE" sz="4000"/>
          </a:p>
          <a:p>
            <a:endParaRPr lang="de-DE"/>
          </a:p>
          <a:p>
            <a:endParaRPr lang="de-DE"/>
          </a:p>
        </p:txBody>
      </p:sp>
      <p:pic>
        <p:nvPicPr>
          <p:cNvPr id="6" name="Picture 2">
            <a:extLst>
              <a:ext uri="{FF2B5EF4-FFF2-40B4-BE49-F238E27FC236}">
                <a16:creationId xmlns:a16="http://schemas.microsoft.com/office/drawing/2014/main" id="{6F9EF3C2-C1B7-4F8A-B893-E064743213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201413" y="1684829"/>
            <a:ext cx="2409955" cy="3301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a:extLst>
              <a:ext uri="{FF2B5EF4-FFF2-40B4-BE49-F238E27FC236}">
                <a16:creationId xmlns:a16="http://schemas.microsoft.com/office/drawing/2014/main" id="{9FAE232F-C7E4-498C-9A43-588A457511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684829"/>
            <a:ext cx="2409955" cy="3301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70645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BC800A-18EF-46EB-A513-AE8721922D22}"/>
              </a:ext>
            </a:extLst>
          </p:cNvPr>
          <p:cNvSpPr>
            <a:spLocks noGrp="1"/>
          </p:cNvSpPr>
          <p:nvPr>
            <p:ph type="title"/>
          </p:nvPr>
        </p:nvSpPr>
        <p:spPr/>
        <p:txBody>
          <a:bodyPr/>
          <a:lstStyle/>
          <a:p>
            <a:r>
              <a:rPr lang="de-DE" dirty="0"/>
              <a:t>Englischunterricht 2023</a:t>
            </a:r>
          </a:p>
        </p:txBody>
      </p:sp>
      <p:sp>
        <p:nvSpPr>
          <p:cNvPr id="3" name="Inhaltsplatzhalter 2">
            <a:extLst>
              <a:ext uri="{FF2B5EF4-FFF2-40B4-BE49-F238E27FC236}">
                <a16:creationId xmlns:a16="http://schemas.microsoft.com/office/drawing/2014/main" id="{15A3E7AC-C0A2-4557-8595-C50936747D71}"/>
              </a:ext>
            </a:extLst>
          </p:cNvPr>
          <p:cNvSpPr>
            <a:spLocks noGrp="1"/>
          </p:cNvSpPr>
          <p:nvPr>
            <p:ph idx="1"/>
          </p:nvPr>
        </p:nvSpPr>
        <p:spPr>
          <a:xfrm>
            <a:off x="0" y="5394846"/>
            <a:ext cx="12192000" cy="3101983"/>
          </a:xfrm>
        </p:spPr>
        <p:txBody>
          <a:bodyPr/>
          <a:lstStyle/>
          <a:p>
            <a:pPr marL="0" indent="0">
              <a:buNone/>
            </a:pPr>
            <a:r>
              <a:rPr lang="de-DE" sz="4000"/>
              <a:t>			Inhalt   -   Sprache   -    Aufgabe</a:t>
            </a:r>
          </a:p>
          <a:p>
            <a:pPr marL="0" indent="0">
              <a:buNone/>
            </a:pPr>
            <a:r>
              <a:rPr lang="de-DE" sz="4000"/>
              <a:t>	         </a:t>
            </a:r>
            <a:r>
              <a:rPr lang="de-DE" sz="4000" err="1"/>
              <a:t>meaningful</a:t>
            </a:r>
            <a:r>
              <a:rPr lang="de-DE" sz="4000"/>
              <a:t>   </a:t>
            </a:r>
            <a:r>
              <a:rPr lang="de-DE" sz="4000" err="1"/>
              <a:t>authentic</a:t>
            </a:r>
            <a:r>
              <a:rPr lang="de-DE" sz="4000"/>
              <a:t>    </a:t>
            </a:r>
            <a:r>
              <a:rPr lang="de-DE" sz="4000" err="1"/>
              <a:t>challenging</a:t>
            </a:r>
            <a:endParaRPr lang="de-DE" sz="4000"/>
          </a:p>
          <a:p>
            <a:pPr marL="0" indent="0" algn="ctr">
              <a:buNone/>
            </a:pPr>
            <a:endParaRPr lang="de-DE" sz="4000"/>
          </a:p>
          <a:p>
            <a:endParaRPr lang="de-DE"/>
          </a:p>
          <a:p>
            <a:endParaRPr lang="de-DE"/>
          </a:p>
        </p:txBody>
      </p:sp>
      <p:pic>
        <p:nvPicPr>
          <p:cNvPr id="6" name="Picture 2">
            <a:extLst>
              <a:ext uri="{FF2B5EF4-FFF2-40B4-BE49-F238E27FC236}">
                <a16:creationId xmlns:a16="http://schemas.microsoft.com/office/drawing/2014/main" id="{6F9EF3C2-C1B7-4F8A-B893-E064743213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201413" y="1684829"/>
            <a:ext cx="2409955" cy="3301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a:extLst>
              <a:ext uri="{FF2B5EF4-FFF2-40B4-BE49-F238E27FC236}">
                <a16:creationId xmlns:a16="http://schemas.microsoft.com/office/drawing/2014/main" id="{9FAE232F-C7E4-498C-9A43-588A457511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684829"/>
            <a:ext cx="2409955" cy="3301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8178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BC800A-18EF-46EB-A513-AE8721922D22}"/>
              </a:ext>
            </a:extLst>
          </p:cNvPr>
          <p:cNvSpPr>
            <a:spLocks noGrp="1"/>
          </p:cNvSpPr>
          <p:nvPr>
            <p:ph type="title"/>
          </p:nvPr>
        </p:nvSpPr>
        <p:spPr/>
        <p:txBody>
          <a:bodyPr/>
          <a:lstStyle/>
          <a:p>
            <a:r>
              <a:rPr lang="de-DE"/>
              <a:t>	Inhalt </a:t>
            </a:r>
          </a:p>
        </p:txBody>
      </p:sp>
      <p:pic>
        <p:nvPicPr>
          <p:cNvPr id="3" name="Grafik 2">
            <a:extLst>
              <a:ext uri="{FF2B5EF4-FFF2-40B4-BE49-F238E27FC236}">
                <a16:creationId xmlns:a16="http://schemas.microsoft.com/office/drawing/2014/main" id="{A3655706-8360-42F6-A651-9834DE853F93}"/>
              </a:ext>
            </a:extLst>
          </p:cNvPr>
          <p:cNvPicPr>
            <a:picLocks noChangeAspect="1"/>
          </p:cNvPicPr>
          <p:nvPr/>
        </p:nvPicPr>
        <p:blipFill>
          <a:blip r:embed="rId2"/>
          <a:stretch>
            <a:fillRect/>
          </a:stretch>
        </p:blipFill>
        <p:spPr>
          <a:xfrm>
            <a:off x="2929384" y="1416921"/>
            <a:ext cx="6333232" cy="4867206"/>
          </a:xfrm>
          <a:prstGeom prst="rect">
            <a:avLst/>
          </a:prstGeom>
        </p:spPr>
      </p:pic>
    </p:spTree>
    <p:extLst>
      <p:ext uri="{BB962C8B-B14F-4D97-AF65-F5344CB8AC3E}">
        <p14:creationId xmlns:p14="http://schemas.microsoft.com/office/powerpoint/2010/main" val="3604548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01E380B-C1D2-1B63-4861-51CC2E7B6153}"/>
              </a:ext>
            </a:extLst>
          </p:cNvPr>
          <p:cNvSpPr>
            <a:spLocks noGrp="1"/>
          </p:cNvSpPr>
          <p:nvPr>
            <p:ph type="sldNum" sz="quarter" idx="12"/>
          </p:nvPr>
        </p:nvSpPr>
        <p:spPr/>
        <p:txBody>
          <a:bodyPr/>
          <a:lstStyle/>
          <a:p>
            <a:pPr rtl="0"/>
            <a:fld id="{6D22F896-40B5-4ADD-8801-0D06FADFA095}" type="slidenum">
              <a:rPr lang="de-DE" noProof="0" smtClean="0"/>
              <a:t>3</a:t>
            </a:fld>
            <a:endParaRPr lang="de-DE" noProof="0"/>
          </a:p>
        </p:txBody>
      </p:sp>
      <p:pic>
        <p:nvPicPr>
          <p:cNvPr id="4" name="Grafik 3">
            <a:extLst>
              <a:ext uri="{FF2B5EF4-FFF2-40B4-BE49-F238E27FC236}">
                <a16:creationId xmlns:a16="http://schemas.microsoft.com/office/drawing/2014/main" id="{689A71D6-E503-0BBF-38D5-9AA6AC8BC688}"/>
              </a:ext>
            </a:extLst>
          </p:cNvPr>
          <p:cNvPicPr>
            <a:picLocks noChangeAspect="1"/>
          </p:cNvPicPr>
          <p:nvPr/>
        </p:nvPicPr>
        <p:blipFill>
          <a:blip r:embed="rId2"/>
          <a:stretch>
            <a:fillRect/>
          </a:stretch>
        </p:blipFill>
        <p:spPr>
          <a:xfrm>
            <a:off x="-1502936" y="-930165"/>
            <a:ext cx="13847336" cy="8718330"/>
          </a:xfrm>
          <a:prstGeom prst="rect">
            <a:avLst/>
          </a:prstGeom>
        </p:spPr>
      </p:pic>
    </p:spTree>
    <p:extLst>
      <p:ext uri="{BB962C8B-B14F-4D97-AF65-F5344CB8AC3E}">
        <p14:creationId xmlns:p14="http://schemas.microsoft.com/office/powerpoint/2010/main" val="4947881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BC800A-18EF-46EB-A513-AE8721922D22}"/>
              </a:ext>
            </a:extLst>
          </p:cNvPr>
          <p:cNvSpPr>
            <a:spLocks noGrp="1"/>
          </p:cNvSpPr>
          <p:nvPr>
            <p:ph type="title"/>
          </p:nvPr>
        </p:nvSpPr>
        <p:spPr/>
        <p:txBody>
          <a:bodyPr/>
          <a:lstStyle/>
          <a:p>
            <a:r>
              <a:rPr lang="de-DE"/>
              <a:t>	Inhalt </a:t>
            </a:r>
          </a:p>
        </p:txBody>
      </p:sp>
      <p:sp>
        <p:nvSpPr>
          <p:cNvPr id="3" name="Rechteck 2">
            <a:extLst>
              <a:ext uri="{FF2B5EF4-FFF2-40B4-BE49-F238E27FC236}">
                <a16:creationId xmlns:a16="http://schemas.microsoft.com/office/drawing/2014/main" id="{9C3827C8-01F4-4D1A-9FAD-D38B3604A76F}"/>
              </a:ext>
            </a:extLst>
          </p:cNvPr>
          <p:cNvSpPr/>
          <p:nvPr/>
        </p:nvSpPr>
        <p:spPr>
          <a:xfrm>
            <a:off x="4795933" y="1772981"/>
            <a:ext cx="2600135" cy="369332"/>
          </a:xfrm>
          <a:prstGeom prst="rect">
            <a:avLst/>
          </a:prstGeom>
        </p:spPr>
        <p:txBody>
          <a:bodyPr wrap="none">
            <a:spAutoFit/>
          </a:bodyPr>
          <a:lstStyle/>
          <a:p>
            <a:pPr algn="ctr" defTabSz="457189"/>
            <a:r>
              <a:rPr lang="de-DE" err="1">
                <a:solidFill>
                  <a:srgbClr val="000000"/>
                </a:solidFill>
                <a:latin typeface="Gill Sans MT" panose="020B0502020104020203"/>
                <a:ea typeface="+mj-ea"/>
                <a:cs typeface="+mj-cs"/>
                <a:sym typeface="Calibri"/>
              </a:rPr>
              <a:t>Theme</a:t>
            </a:r>
            <a:r>
              <a:rPr lang="de-DE">
                <a:solidFill>
                  <a:srgbClr val="000000"/>
                </a:solidFill>
                <a:latin typeface="Gill Sans MT" panose="020B0502020104020203"/>
                <a:ea typeface="+mj-ea"/>
                <a:cs typeface="+mj-cs"/>
                <a:sym typeface="Calibri"/>
              </a:rPr>
              <a:t> 1:New in Camden</a:t>
            </a:r>
          </a:p>
        </p:txBody>
      </p:sp>
      <p:pic>
        <p:nvPicPr>
          <p:cNvPr id="4" name="Grafik 3">
            <a:extLst>
              <a:ext uri="{FF2B5EF4-FFF2-40B4-BE49-F238E27FC236}">
                <a16:creationId xmlns:a16="http://schemas.microsoft.com/office/drawing/2014/main" id="{3F9711E4-ED9A-4F58-95E0-E6AEC011FA01}"/>
              </a:ext>
            </a:extLst>
          </p:cNvPr>
          <p:cNvPicPr>
            <a:picLocks noChangeAspect="1"/>
          </p:cNvPicPr>
          <p:nvPr/>
        </p:nvPicPr>
        <p:blipFill>
          <a:blip r:embed="rId2"/>
          <a:stretch>
            <a:fillRect/>
          </a:stretch>
        </p:blipFill>
        <p:spPr>
          <a:xfrm>
            <a:off x="3024395" y="2260108"/>
            <a:ext cx="6143211" cy="4061872"/>
          </a:xfrm>
          <a:prstGeom prst="rect">
            <a:avLst/>
          </a:prstGeom>
        </p:spPr>
      </p:pic>
    </p:spTree>
    <p:extLst>
      <p:ext uri="{BB962C8B-B14F-4D97-AF65-F5344CB8AC3E}">
        <p14:creationId xmlns:p14="http://schemas.microsoft.com/office/powerpoint/2010/main" val="3576928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BC800A-18EF-46EB-A513-AE8721922D22}"/>
              </a:ext>
            </a:extLst>
          </p:cNvPr>
          <p:cNvSpPr>
            <a:spLocks noGrp="1"/>
          </p:cNvSpPr>
          <p:nvPr>
            <p:ph type="title"/>
          </p:nvPr>
        </p:nvSpPr>
        <p:spPr/>
        <p:txBody>
          <a:bodyPr/>
          <a:lstStyle/>
          <a:p>
            <a:r>
              <a:rPr lang="de-DE"/>
              <a:t>	Inhalt </a:t>
            </a:r>
          </a:p>
        </p:txBody>
      </p:sp>
      <p:sp>
        <p:nvSpPr>
          <p:cNvPr id="3" name="Rechteck 2">
            <a:extLst>
              <a:ext uri="{FF2B5EF4-FFF2-40B4-BE49-F238E27FC236}">
                <a16:creationId xmlns:a16="http://schemas.microsoft.com/office/drawing/2014/main" id="{9C3827C8-01F4-4D1A-9FAD-D38B3604A76F}"/>
              </a:ext>
            </a:extLst>
          </p:cNvPr>
          <p:cNvSpPr/>
          <p:nvPr/>
        </p:nvSpPr>
        <p:spPr>
          <a:xfrm>
            <a:off x="4795931" y="1395295"/>
            <a:ext cx="2600135" cy="369332"/>
          </a:xfrm>
          <a:prstGeom prst="rect">
            <a:avLst/>
          </a:prstGeom>
        </p:spPr>
        <p:txBody>
          <a:bodyPr wrap="none">
            <a:spAutoFit/>
          </a:bodyPr>
          <a:lstStyle/>
          <a:p>
            <a:pPr algn="ctr" defTabSz="457189"/>
            <a:r>
              <a:rPr lang="de-DE" err="1">
                <a:solidFill>
                  <a:srgbClr val="000000"/>
                </a:solidFill>
                <a:latin typeface="Gill Sans MT" panose="020B0502020104020203"/>
                <a:ea typeface="+mj-ea"/>
                <a:cs typeface="+mj-cs"/>
                <a:sym typeface="Calibri"/>
              </a:rPr>
              <a:t>Theme</a:t>
            </a:r>
            <a:r>
              <a:rPr lang="de-DE">
                <a:solidFill>
                  <a:srgbClr val="000000"/>
                </a:solidFill>
                <a:latin typeface="Gill Sans MT" panose="020B0502020104020203"/>
                <a:ea typeface="+mj-ea"/>
                <a:cs typeface="+mj-cs"/>
                <a:sym typeface="Calibri"/>
              </a:rPr>
              <a:t> 1:New in Camden</a:t>
            </a:r>
          </a:p>
        </p:txBody>
      </p:sp>
      <p:pic>
        <p:nvPicPr>
          <p:cNvPr id="4" name="Grafik 3">
            <a:extLst>
              <a:ext uri="{FF2B5EF4-FFF2-40B4-BE49-F238E27FC236}">
                <a16:creationId xmlns:a16="http://schemas.microsoft.com/office/drawing/2014/main" id="{B49AB79F-D0E0-4833-B572-5655CF2D70DB}"/>
              </a:ext>
            </a:extLst>
          </p:cNvPr>
          <p:cNvPicPr>
            <a:picLocks noChangeAspect="1"/>
          </p:cNvPicPr>
          <p:nvPr/>
        </p:nvPicPr>
        <p:blipFill>
          <a:blip r:embed="rId2"/>
          <a:stretch>
            <a:fillRect/>
          </a:stretch>
        </p:blipFill>
        <p:spPr>
          <a:xfrm>
            <a:off x="3725423" y="2046103"/>
            <a:ext cx="4741155" cy="472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92035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BC800A-18EF-46EB-A513-AE8721922D22}"/>
              </a:ext>
            </a:extLst>
          </p:cNvPr>
          <p:cNvSpPr>
            <a:spLocks noGrp="1"/>
          </p:cNvSpPr>
          <p:nvPr>
            <p:ph type="title"/>
          </p:nvPr>
        </p:nvSpPr>
        <p:spPr/>
        <p:txBody>
          <a:bodyPr/>
          <a:lstStyle/>
          <a:p>
            <a:r>
              <a:rPr lang="de-DE"/>
              <a:t>	Inhalt </a:t>
            </a:r>
          </a:p>
        </p:txBody>
      </p:sp>
      <p:sp>
        <p:nvSpPr>
          <p:cNvPr id="3" name="Rechteck 2">
            <a:extLst>
              <a:ext uri="{FF2B5EF4-FFF2-40B4-BE49-F238E27FC236}">
                <a16:creationId xmlns:a16="http://schemas.microsoft.com/office/drawing/2014/main" id="{9C3827C8-01F4-4D1A-9FAD-D38B3604A76F}"/>
              </a:ext>
            </a:extLst>
          </p:cNvPr>
          <p:cNvSpPr/>
          <p:nvPr/>
        </p:nvSpPr>
        <p:spPr>
          <a:xfrm>
            <a:off x="1142851" y="2338250"/>
            <a:ext cx="2641172" cy="646331"/>
          </a:xfrm>
          <a:prstGeom prst="rect">
            <a:avLst/>
          </a:prstGeom>
        </p:spPr>
        <p:txBody>
          <a:bodyPr wrap="none">
            <a:spAutoFit/>
          </a:bodyPr>
          <a:lstStyle/>
          <a:p>
            <a:pPr defTabSz="457189"/>
            <a:r>
              <a:rPr lang="de-DE" err="1">
                <a:solidFill>
                  <a:srgbClr val="000000"/>
                </a:solidFill>
                <a:latin typeface="Gill Sans MT" panose="020B0502020104020203"/>
                <a:ea typeface="+mj-ea"/>
                <a:cs typeface="+mj-cs"/>
                <a:sym typeface="Calibri"/>
              </a:rPr>
              <a:t>Theme</a:t>
            </a:r>
            <a:r>
              <a:rPr lang="de-DE">
                <a:solidFill>
                  <a:srgbClr val="000000"/>
                </a:solidFill>
                <a:latin typeface="Gill Sans MT" panose="020B0502020104020203"/>
                <a:ea typeface="+mj-ea"/>
                <a:cs typeface="+mj-cs"/>
                <a:sym typeface="Calibri"/>
              </a:rPr>
              <a:t> 1: New in Camden</a:t>
            </a:r>
          </a:p>
          <a:p>
            <a:pPr defTabSz="457189"/>
            <a:endParaRPr lang="de-DE">
              <a:solidFill>
                <a:srgbClr val="000000"/>
              </a:solidFill>
              <a:latin typeface="Gill Sans MT" panose="020B0502020104020203"/>
              <a:ea typeface="+mj-ea"/>
              <a:cs typeface="+mj-cs"/>
              <a:sym typeface="Calibri"/>
            </a:endParaRPr>
          </a:p>
        </p:txBody>
      </p:sp>
      <p:pic>
        <p:nvPicPr>
          <p:cNvPr id="4" name="Grafik 3">
            <a:extLst>
              <a:ext uri="{FF2B5EF4-FFF2-40B4-BE49-F238E27FC236}">
                <a16:creationId xmlns:a16="http://schemas.microsoft.com/office/drawing/2014/main" id="{54191C9A-2E6E-42A7-A096-AD04DBA26B94}"/>
              </a:ext>
            </a:extLst>
          </p:cNvPr>
          <p:cNvPicPr>
            <a:picLocks noChangeAspect="1"/>
          </p:cNvPicPr>
          <p:nvPr/>
        </p:nvPicPr>
        <p:blipFill>
          <a:blip r:embed="rId2"/>
          <a:stretch>
            <a:fillRect/>
          </a:stretch>
        </p:blipFill>
        <p:spPr>
          <a:xfrm>
            <a:off x="7038499" y="1600199"/>
            <a:ext cx="4010651" cy="4824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80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BC800A-18EF-46EB-A513-AE8721922D22}"/>
              </a:ext>
            </a:extLst>
          </p:cNvPr>
          <p:cNvSpPr>
            <a:spLocks noGrp="1"/>
          </p:cNvSpPr>
          <p:nvPr>
            <p:ph type="title"/>
          </p:nvPr>
        </p:nvSpPr>
        <p:spPr/>
        <p:txBody>
          <a:bodyPr/>
          <a:lstStyle/>
          <a:p>
            <a:r>
              <a:rPr lang="de-DE"/>
              <a:t>	Inhalt </a:t>
            </a:r>
          </a:p>
        </p:txBody>
      </p:sp>
      <p:sp>
        <p:nvSpPr>
          <p:cNvPr id="3" name="Rechteck 2">
            <a:extLst>
              <a:ext uri="{FF2B5EF4-FFF2-40B4-BE49-F238E27FC236}">
                <a16:creationId xmlns:a16="http://schemas.microsoft.com/office/drawing/2014/main" id="{9C3827C8-01F4-4D1A-9FAD-D38B3604A76F}"/>
              </a:ext>
            </a:extLst>
          </p:cNvPr>
          <p:cNvSpPr/>
          <p:nvPr/>
        </p:nvSpPr>
        <p:spPr>
          <a:xfrm>
            <a:off x="1142851" y="2338249"/>
            <a:ext cx="2641172" cy="1200329"/>
          </a:xfrm>
          <a:prstGeom prst="rect">
            <a:avLst/>
          </a:prstGeom>
        </p:spPr>
        <p:txBody>
          <a:bodyPr wrap="none">
            <a:spAutoFit/>
          </a:bodyPr>
          <a:lstStyle/>
          <a:p>
            <a:pPr defTabSz="457189"/>
            <a:r>
              <a:rPr lang="de-DE" err="1">
                <a:solidFill>
                  <a:srgbClr val="000000"/>
                </a:solidFill>
                <a:latin typeface="Gill Sans MT" panose="020B0502020104020203"/>
                <a:ea typeface="+mj-ea"/>
                <a:cs typeface="+mj-cs"/>
                <a:sym typeface="Calibri"/>
              </a:rPr>
              <a:t>Theme</a:t>
            </a:r>
            <a:r>
              <a:rPr lang="de-DE">
                <a:solidFill>
                  <a:srgbClr val="000000"/>
                </a:solidFill>
                <a:latin typeface="Gill Sans MT" panose="020B0502020104020203"/>
                <a:ea typeface="+mj-ea"/>
                <a:cs typeface="+mj-cs"/>
                <a:sym typeface="Calibri"/>
              </a:rPr>
              <a:t> 1: New in Camden</a:t>
            </a:r>
          </a:p>
          <a:p>
            <a:pPr defTabSz="457189"/>
            <a:endParaRPr lang="de-DE">
              <a:solidFill>
                <a:srgbClr val="000000"/>
              </a:solidFill>
              <a:latin typeface="Gill Sans MT" panose="020B0502020104020203"/>
              <a:ea typeface="+mj-ea"/>
              <a:cs typeface="+mj-cs"/>
              <a:sym typeface="Calibri"/>
            </a:endParaRPr>
          </a:p>
          <a:p>
            <a:pPr defTabSz="457189"/>
            <a:r>
              <a:rPr lang="de-DE" err="1">
                <a:solidFill>
                  <a:srgbClr val="000000"/>
                </a:solidFill>
                <a:latin typeface="Gill Sans MT" panose="020B0502020104020203"/>
                <a:ea typeface="+mj-ea"/>
                <a:cs typeface="+mj-cs"/>
                <a:sym typeface="Calibri"/>
              </a:rPr>
              <a:t>Theme</a:t>
            </a:r>
            <a:r>
              <a:rPr lang="de-DE">
                <a:solidFill>
                  <a:srgbClr val="000000"/>
                </a:solidFill>
                <a:latin typeface="Gill Sans MT" panose="020B0502020104020203"/>
                <a:ea typeface="+mj-ea"/>
                <a:cs typeface="+mj-cs"/>
                <a:sym typeface="Calibri"/>
              </a:rPr>
              <a:t> 2:  At </a:t>
            </a:r>
            <a:r>
              <a:rPr lang="de-DE" err="1">
                <a:solidFill>
                  <a:srgbClr val="000000"/>
                </a:solidFill>
                <a:latin typeface="Gill Sans MT" panose="020B0502020104020203"/>
                <a:ea typeface="+mj-ea"/>
                <a:cs typeface="+mj-cs"/>
                <a:sym typeface="Calibri"/>
              </a:rPr>
              <a:t>school</a:t>
            </a:r>
            <a:endParaRPr lang="de-DE">
              <a:solidFill>
                <a:srgbClr val="000000"/>
              </a:solidFill>
              <a:latin typeface="Gill Sans MT" panose="020B0502020104020203"/>
              <a:ea typeface="+mj-ea"/>
              <a:cs typeface="+mj-cs"/>
              <a:sym typeface="Calibri"/>
            </a:endParaRPr>
          </a:p>
          <a:p>
            <a:pPr defTabSz="457189"/>
            <a:endParaRPr lang="de-DE">
              <a:solidFill>
                <a:srgbClr val="000000"/>
              </a:solidFill>
              <a:latin typeface="Gill Sans MT" panose="020B0502020104020203"/>
              <a:ea typeface="+mj-ea"/>
              <a:cs typeface="+mj-cs"/>
              <a:sym typeface="Calibri"/>
            </a:endParaRPr>
          </a:p>
        </p:txBody>
      </p:sp>
      <p:pic>
        <p:nvPicPr>
          <p:cNvPr id="4" name="Grafik 3">
            <a:extLst>
              <a:ext uri="{FF2B5EF4-FFF2-40B4-BE49-F238E27FC236}">
                <a16:creationId xmlns:a16="http://schemas.microsoft.com/office/drawing/2014/main" id="{5E71F0E8-7926-48B0-B956-FA7DE1E548F8}"/>
              </a:ext>
            </a:extLst>
          </p:cNvPr>
          <p:cNvPicPr>
            <a:picLocks noChangeAspect="1"/>
          </p:cNvPicPr>
          <p:nvPr/>
        </p:nvPicPr>
        <p:blipFill>
          <a:blip r:embed="rId2"/>
          <a:stretch>
            <a:fillRect/>
          </a:stretch>
        </p:blipFill>
        <p:spPr>
          <a:xfrm>
            <a:off x="5493848" y="1847042"/>
            <a:ext cx="5828265" cy="43038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34624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BC800A-18EF-46EB-A513-AE8721922D22}"/>
              </a:ext>
            </a:extLst>
          </p:cNvPr>
          <p:cNvSpPr>
            <a:spLocks noGrp="1"/>
          </p:cNvSpPr>
          <p:nvPr>
            <p:ph type="title"/>
          </p:nvPr>
        </p:nvSpPr>
        <p:spPr/>
        <p:txBody>
          <a:bodyPr/>
          <a:lstStyle/>
          <a:p>
            <a:r>
              <a:rPr lang="de-DE"/>
              <a:t>	Inhalt </a:t>
            </a:r>
          </a:p>
        </p:txBody>
      </p:sp>
      <p:sp>
        <p:nvSpPr>
          <p:cNvPr id="3" name="Rechteck 2">
            <a:extLst>
              <a:ext uri="{FF2B5EF4-FFF2-40B4-BE49-F238E27FC236}">
                <a16:creationId xmlns:a16="http://schemas.microsoft.com/office/drawing/2014/main" id="{9C3827C8-01F4-4D1A-9FAD-D38B3604A76F}"/>
              </a:ext>
            </a:extLst>
          </p:cNvPr>
          <p:cNvSpPr/>
          <p:nvPr/>
        </p:nvSpPr>
        <p:spPr>
          <a:xfrm>
            <a:off x="1142851" y="2338249"/>
            <a:ext cx="2641172" cy="2031325"/>
          </a:xfrm>
          <a:prstGeom prst="rect">
            <a:avLst/>
          </a:prstGeom>
        </p:spPr>
        <p:txBody>
          <a:bodyPr wrap="none">
            <a:spAutoFit/>
          </a:bodyPr>
          <a:lstStyle/>
          <a:p>
            <a:pPr defTabSz="457189"/>
            <a:r>
              <a:rPr lang="de-DE" err="1">
                <a:solidFill>
                  <a:srgbClr val="000000"/>
                </a:solidFill>
                <a:latin typeface="Gill Sans MT" panose="020B0502020104020203"/>
                <a:ea typeface="+mj-ea"/>
                <a:cs typeface="+mj-cs"/>
                <a:sym typeface="Calibri"/>
              </a:rPr>
              <a:t>Theme</a:t>
            </a:r>
            <a:r>
              <a:rPr lang="de-DE">
                <a:solidFill>
                  <a:srgbClr val="000000"/>
                </a:solidFill>
                <a:latin typeface="Gill Sans MT" panose="020B0502020104020203"/>
                <a:ea typeface="+mj-ea"/>
                <a:cs typeface="+mj-cs"/>
                <a:sym typeface="Calibri"/>
              </a:rPr>
              <a:t> 1: New in Camden</a:t>
            </a:r>
          </a:p>
          <a:p>
            <a:pPr defTabSz="457189"/>
            <a:endParaRPr lang="de-DE">
              <a:solidFill>
                <a:srgbClr val="000000"/>
              </a:solidFill>
              <a:latin typeface="Gill Sans MT" panose="020B0502020104020203"/>
              <a:ea typeface="+mj-ea"/>
              <a:cs typeface="+mj-cs"/>
              <a:sym typeface="Calibri"/>
            </a:endParaRPr>
          </a:p>
          <a:p>
            <a:pPr defTabSz="457189"/>
            <a:r>
              <a:rPr lang="de-DE" err="1">
                <a:solidFill>
                  <a:srgbClr val="000000"/>
                </a:solidFill>
                <a:latin typeface="Gill Sans MT" panose="020B0502020104020203"/>
                <a:ea typeface="+mj-ea"/>
                <a:cs typeface="+mj-cs"/>
                <a:sym typeface="Calibri"/>
              </a:rPr>
              <a:t>Theme</a:t>
            </a:r>
            <a:r>
              <a:rPr lang="de-DE">
                <a:solidFill>
                  <a:srgbClr val="000000"/>
                </a:solidFill>
                <a:latin typeface="Gill Sans MT" panose="020B0502020104020203"/>
                <a:ea typeface="+mj-ea"/>
                <a:cs typeface="+mj-cs"/>
                <a:sym typeface="Calibri"/>
              </a:rPr>
              <a:t> 2:  At </a:t>
            </a:r>
            <a:r>
              <a:rPr lang="de-DE" err="1">
                <a:solidFill>
                  <a:srgbClr val="000000"/>
                </a:solidFill>
                <a:latin typeface="Gill Sans MT" panose="020B0502020104020203"/>
                <a:ea typeface="+mj-ea"/>
                <a:cs typeface="+mj-cs"/>
                <a:sym typeface="Calibri"/>
              </a:rPr>
              <a:t>school</a:t>
            </a:r>
            <a:endParaRPr lang="de-DE">
              <a:solidFill>
                <a:srgbClr val="000000"/>
              </a:solidFill>
              <a:latin typeface="Gill Sans MT" panose="020B0502020104020203"/>
              <a:ea typeface="+mj-ea"/>
              <a:cs typeface="+mj-cs"/>
              <a:sym typeface="Calibri"/>
            </a:endParaRPr>
          </a:p>
          <a:p>
            <a:pPr defTabSz="457189"/>
            <a:endParaRPr lang="de-DE">
              <a:solidFill>
                <a:srgbClr val="000000"/>
              </a:solidFill>
              <a:latin typeface="Gill Sans MT" panose="020B0502020104020203"/>
              <a:ea typeface="+mj-ea"/>
              <a:cs typeface="+mj-cs"/>
              <a:sym typeface="Calibri"/>
            </a:endParaRPr>
          </a:p>
          <a:p>
            <a:pPr defTabSz="457189"/>
            <a:r>
              <a:rPr lang="de-DE" err="1">
                <a:solidFill>
                  <a:srgbClr val="000000"/>
                </a:solidFill>
                <a:latin typeface="Gill Sans MT" panose="020B0502020104020203"/>
                <a:ea typeface="+mj-ea"/>
                <a:cs typeface="+mj-cs"/>
                <a:sym typeface="Calibri"/>
              </a:rPr>
              <a:t>Theme</a:t>
            </a:r>
            <a:r>
              <a:rPr lang="de-DE">
                <a:solidFill>
                  <a:srgbClr val="000000"/>
                </a:solidFill>
                <a:latin typeface="Gill Sans MT" panose="020B0502020104020203"/>
                <a:ea typeface="+mj-ea"/>
                <a:cs typeface="+mj-cs"/>
                <a:sym typeface="Calibri"/>
              </a:rPr>
              <a:t> 3: Hobbies</a:t>
            </a:r>
          </a:p>
          <a:p>
            <a:pPr defTabSz="457189"/>
            <a:endParaRPr lang="de-DE">
              <a:solidFill>
                <a:srgbClr val="000000"/>
              </a:solidFill>
              <a:latin typeface="Gill Sans MT" panose="020B0502020104020203"/>
              <a:ea typeface="+mj-ea"/>
              <a:cs typeface="+mj-cs"/>
              <a:sym typeface="Calibri"/>
            </a:endParaRPr>
          </a:p>
          <a:p>
            <a:pPr defTabSz="457189"/>
            <a:endParaRPr lang="de-DE">
              <a:solidFill>
                <a:srgbClr val="000000"/>
              </a:solidFill>
              <a:latin typeface="Gill Sans MT" panose="020B0502020104020203"/>
              <a:ea typeface="+mj-ea"/>
              <a:cs typeface="+mj-cs"/>
              <a:sym typeface="Calibri"/>
            </a:endParaRPr>
          </a:p>
        </p:txBody>
      </p:sp>
      <p:pic>
        <p:nvPicPr>
          <p:cNvPr id="4" name="Grafik 3">
            <a:extLst>
              <a:ext uri="{FF2B5EF4-FFF2-40B4-BE49-F238E27FC236}">
                <a16:creationId xmlns:a16="http://schemas.microsoft.com/office/drawing/2014/main" id="{3F3E6997-4A7E-4BF7-B00E-18D672FF6F2F}"/>
              </a:ext>
            </a:extLst>
          </p:cNvPr>
          <p:cNvPicPr>
            <a:picLocks noChangeAspect="1"/>
          </p:cNvPicPr>
          <p:nvPr/>
        </p:nvPicPr>
        <p:blipFill>
          <a:blip r:embed="rId2"/>
          <a:stretch>
            <a:fillRect/>
          </a:stretch>
        </p:blipFill>
        <p:spPr>
          <a:xfrm>
            <a:off x="5014914" y="1481122"/>
            <a:ext cx="6484663" cy="52894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8635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BC800A-18EF-46EB-A513-AE8721922D22}"/>
              </a:ext>
            </a:extLst>
          </p:cNvPr>
          <p:cNvSpPr>
            <a:spLocks noGrp="1"/>
          </p:cNvSpPr>
          <p:nvPr>
            <p:ph type="title"/>
          </p:nvPr>
        </p:nvSpPr>
        <p:spPr/>
        <p:txBody>
          <a:bodyPr/>
          <a:lstStyle/>
          <a:p>
            <a:r>
              <a:rPr lang="de-DE"/>
              <a:t>	Inhalt </a:t>
            </a:r>
          </a:p>
        </p:txBody>
      </p:sp>
      <p:sp>
        <p:nvSpPr>
          <p:cNvPr id="3" name="Rechteck 2">
            <a:extLst>
              <a:ext uri="{FF2B5EF4-FFF2-40B4-BE49-F238E27FC236}">
                <a16:creationId xmlns:a16="http://schemas.microsoft.com/office/drawing/2014/main" id="{9C3827C8-01F4-4D1A-9FAD-D38B3604A76F}"/>
              </a:ext>
            </a:extLst>
          </p:cNvPr>
          <p:cNvSpPr/>
          <p:nvPr/>
        </p:nvSpPr>
        <p:spPr>
          <a:xfrm>
            <a:off x="1142851" y="2338248"/>
            <a:ext cx="2641172" cy="2308324"/>
          </a:xfrm>
          <a:prstGeom prst="rect">
            <a:avLst/>
          </a:prstGeom>
        </p:spPr>
        <p:txBody>
          <a:bodyPr wrap="none">
            <a:spAutoFit/>
          </a:bodyPr>
          <a:lstStyle/>
          <a:p>
            <a:pPr defTabSz="457189"/>
            <a:r>
              <a:rPr lang="de-DE" err="1">
                <a:solidFill>
                  <a:srgbClr val="000000"/>
                </a:solidFill>
                <a:latin typeface="Gill Sans MT" panose="020B0502020104020203"/>
                <a:ea typeface="+mj-ea"/>
                <a:cs typeface="+mj-cs"/>
                <a:sym typeface="Calibri"/>
              </a:rPr>
              <a:t>Theme</a:t>
            </a:r>
            <a:r>
              <a:rPr lang="de-DE">
                <a:solidFill>
                  <a:srgbClr val="000000"/>
                </a:solidFill>
                <a:latin typeface="Gill Sans MT" panose="020B0502020104020203"/>
                <a:ea typeface="+mj-ea"/>
                <a:cs typeface="+mj-cs"/>
                <a:sym typeface="Calibri"/>
              </a:rPr>
              <a:t> 1: New in Camden</a:t>
            </a:r>
          </a:p>
          <a:p>
            <a:pPr defTabSz="457189"/>
            <a:endParaRPr lang="de-DE">
              <a:solidFill>
                <a:srgbClr val="000000"/>
              </a:solidFill>
              <a:latin typeface="Gill Sans MT" panose="020B0502020104020203"/>
              <a:ea typeface="+mj-ea"/>
              <a:cs typeface="+mj-cs"/>
              <a:sym typeface="Calibri"/>
            </a:endParaRPr>
          </a:p>
          <a:p>
            <a:pPr defTabSz="457189"/>
            <a:r>
              <a:rPr lang="de-DE" err="1">
                <a:solidFill>
                  <a:srgbClr val="000000"/>
                </a:solidFill>
                <a:latin typeface="Gill Sans MT" panose="020B0502020104020203"/>
                <a:ea typeface="+mj-ea"/>
                <a:cs typeface="+mj-cs"/>
                <a:sym typeface="Calibri"/>
              </a:rPr>
              <a:t>Theme</a:t>
            </a:r>
            <a:r>
              <a:rPr lang="de-DE">
                <a:solidFill>
                  <a:srgbClr val="000000"/>
                </a:solidFill>
                <a:latin typeface="Gill Sans MT" panose="020B0502020104020203"/>
                <a:ea typeface="+mj-ea"/>
                <a:cs typeface="+mj-cs"/>
                <a:sym typeface="Calibri"/>
              </a:rPr>
              <a:t> 2:  At </a:t>
            </a:r>
            <a:r>
              <a:rPr lang="de-DE" err="1">
                <a:solidFill>
                  <a:srgbClr val="000000"/>
                </a:solidFill>
                <a:latin typeface="Gill Sans MT" panose="020B0502020104020203"/>
                <a:ea typeface="+mj-ea"/>
                <a:cs typeface="+mj-cs"/>
                <a:sym typeface="Calibri"/>
              </a:rPr>
              <a:t>school</a:t>
            </a:r>
            <a:endParaRPr lang="de-DE">
              <a:solidFill>
                <a:srgbClr val="000000"/>
              </a:solidFill>
              <a:latin typeface="Gill Sans MT" panose="020B0502020104020203"/>
              <a:ea typeface="+mj-ea"/>
              <a:cs typeface="+mj-cs"/>
              <a:sym typeface="Calibri"/>
            </a:endParaRPr>
          </a:p>
          <a:p>
            <a:pPr defTabSz="457189"/>
            <a:endParaRPr lang="de-DE">
              <a:solidFill>
                <a:srgbClr val="000000"/>
              </a:solidFill>
              <a:latin typeface="Gill Sans MT" panose="020B0502020104020203"/>
              <a:ea typeface="+mj-ea"/>
              <a:cs typeface="+mj-cs"/>
              <a:sym typeface="Calibri"/>
            </a:endParaRPr>
          </a:p>
          <a:p>
            <a:pPr defTabSz="457189"/>
            <a:r>
              <a:rPr lang="de-DE" err="1">
                <a:solidFill>
                  <a:srgbClr val="000000"/>
                </a:solidFill>
                <a:latin typeface="Gill Sans MT" panose="020B0502020104020203"/>
                <a:ea typeface="+mj-ea"/>
                <a:cs typeface="+mj-cs"/>
                <a:sym typeface="Calibri"/>
              </a:rPr>
              <a:t>Theme</a:t>
            </a:r>
            <a:r>
              <a:rPr lang="de-DE">
                <a:solidFill>
                  <a:srgbClr val="000000"/>
                </a:solidFill>
                <a:latin typeface="Gill Sans MT" panose="020B0502020104020203"/>
                <a:ea typeface="+mj-ea"/>
                <a:cs typeface="+mj-cs"/>
                <a:sym typeface="Calibri"/>
              </a:rPr>
              <a:t> 3: Hobbies</a:t>
            </a:r>
          </a:p>
          <a:p>
            <a:pPr defTabSz="457189"/>
            <a:endParaRPr lang="de-DE">
              <a:solidFill>
                <a:srgbClr val="000000"/>
              </a:solidFill>
              <a:latin typeface="Gill Sans MT" panose="020B0502020104020203"/>
              <a:ea typeface="+mj-ea"/>
              <a:cs typeface="+mj-cs"/>
              <a:sym typeface="Calibri"/>
            </a:endParaRPr>
          </a:p>
          <a:p>
            <a:pPr defTabSz="457189"/>
            <a:r>
              <a:rPr lang="de-DE" err="1">
                <a:solidFill>
                  <a:srgbClr val="000000"/>
                </a:solidFill>
                <a:latin typeface="Gill Sans MT" panose="020B0502020104020203"/>
                <a:ea typeface="+mj-ea"/>
                <a:cs typeface="+mj-cs"/>
                <a:sym typeface="Calibri"/>
              </a:rPr>
              <a:t>Theme</a:t>
            </a:r>
            <a:r>
              <a:rPr lang="de-DE">
                <a:solidFill>
                  <a:srgbClr val="000000"/>
                </a:solidFill>
                <a:latin typeface="Gill Sans MT" panose="020B0502020104020203"/>
                <a:ea typeface="+mj-ea"/>
                <a:cs typeface="+mj-cs"/>
                <a:sym typeface="Calibri"/>
              </a:rPr>
              <a:t> 4: </a:t>
            </a:r>
            <a:r>
              <a:rPr lang="de-DE" err="1">
                <a:solidFill>
                  <a:srgbClr val="000000"/>
                </a:solidFill>
                <a:latin typeface="Gill Sans MT" panose="020B0502020104020203"/>
                <a:ea typeface="+mj-ea"/>
                <a:cs typeface="+mj-cs"/>
                <a:sym typeface="Calibri"/>
              </a:rPr>
              <a:t>Birthdays</a:t>
            </a:r>
            <a:endParaRPr lang="de-DE">
              <a:solidFill>
                <a:srgbClr val="000000"/>
              </a:solidFill>
              <a:latin typeface="Gill Sans MT" panose="020B0502020104020203"/>
              <a:ea typeface="+mj-ea"/>
              <a:cs typeface="+mj-cs"/>
              <a:sym typeface="Calibri"/>
            </a:endParaRPr>
          </a:p>
          <a:p>
            <a:pPr defTabSz="457189"/>
            <a:endParaRPr lang="de-DE">
              <a:solidFill>
                <a:srgbClr val="000000"/>
              </a:solidFill>
              <a:latin typeface="Gill Sans MT" panose="020B0502020104020203"/>
              <a:ea typeface="+mj-ea"/>
              <a:cs typeface="+mj-cs"/>
              <a:sym typeface="Calibri"/>
            </a:endParaRPr>
          </a:p>
        </p:txBody>
      </p:sp>
      <p:pic>
        <p:nvPicPr>
          <p:cNvPr id="4" name="Grafik 3">
            <a:extLst>
              <a:ext uri="{FF2B5EF4-FFF2-40B4-BE49-F238E27FC236}">
                <a16:creationId xmlns:a16="http://schemas.microsoft.com/office/drawing/2014/main" id="{28159A07-8512-474F-B8A5-DF2FB8998810}"/>
              </a:ext>
            </a:extLst>
          </p:cNvPr>
          <p:cNvPicPr>
            <a:picLocks noChangeAspect="1"/>
          </p:cNvPicPr>
          <p:nvPr/>
        </p:nvPicPr>
        <p:blipFill>
          <a:blip r:embed="rId2"/>
          <a:stretch>
            <a:fillRect/>
          </a:stretch>
        </p:blipFill>
        <p:spPr>
          <a:xfrm>
            <a:off x="5394870" y="1478457"/>
            <a:ext cx="6026220" cy="49569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74907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BC800A-18EF-46EB-A513-AE8721922D22}"/>
              </a:ext>
            </a:extLst>
          </p:cNvPr>
          <p:cNvSpPr>
            <a:spLocks noGrp="1"/>
          </p:cNvSpPr>
          <p:nvPr>
            <p:ph type="title"/>
          </p:nvPr>
        </p:nvSpPr>
        <p:spPr/>
        <p:txBody>
          <a:bodyPr/>
          <a:lstStyle/>
          <a:p>
            <a:r>
              <a:rPr lang="de-DE"/>
              <a:t>	Inhalt </a:t>
            </a:r>
          </a:p>
        </p:txBody>
      </p:sp>
      <p:sp>
        <p:nvSpPr>
          <p:cNvPr id="3" name="Rechteck 2">
            <a:extLst>
              <a:ext uri="{FF2B5EF4-FFF2-40B4-BE49-F238E27FC236}">
                <a16:creationId xmlns:a16="http://schemas.microsoft.com/office/drawing/2014/main" id="{9C3827C8-01F4-4D1A-9FAD-D38B3604A76F}"/>
              </a:ext>
            </a:extLst>
          </p:cNvPr>
          <p:cNvSpPr/>
          <p:nvPr/>
        </p:nvSpPr>
        <p:spPr>
          <a:xfrm>
            <a:off x="1142851" y="2338248"/>
            <a:ext cx="2641172" cy="2862322"/>
          </a:xfrm>
          <a:prstGeom prst="rect">
            <a:avLst/>
          </a:prstGeom>
        </p:spPr>
        <p:txBody>
          <a:bodyPr wrap="none">
            <a:spAutoFit/>
          </a:bodyPr>
          <a:lstStyle/>
          <a:p>
            <a:pPr defTabSz="457189"/>
            <a:r>
              <a:rPr lang="de-DE" err="1">
                <a:solidFill>
                  <a:srgbClr val="000000"/>
                </a:solidFill>
                <a:latin typeface="Gill Sans MT" panose="020B0502020104020203"/>
                <a:ea typeface="+mj-ea"/>
                <a:cs typeface="+mj-cs"/>
                <a:sym typeface="Calibri"/>
              </a:rPr>
              <a:t>Theme</a:t>
            </a:r>
            <a:r>
              <a:rPr lang="de-DE">
                <a:solidFill>
                  <a:srgbClr val="000000"/>
                </a:solidFill>
                <a:latin typeface="Gill Sans MT" panose="020B0502020104020203"/>
                <a:ea typeface="+mj-ea"/>
                <a:cs typeface="+mj-cs"/>
                <a:sym typeface="Calibri"/>
              </a:rPr>
              <a:t> 1: New in Camden</a:t>
            </a:r>
          </a:p>
          <a:p>
            <a:pPr defTabSz="457189"/>
            <a:endParaRPr lang="de-DE">
              <a:solidFill>
                <a:srgbClr val="000000"/>
              </a:solidFill>
              <a:latin typeface="Gill Sans MT" panose="020B0502020104020203"/>
              <a:ea typeface="+mj-ea"/>
              <a:cs typeface="+mj-cs"/>
              <a:sym typeface="Calibri"/>
            </a:endParaRPr>
          </a:p>
          <a:p>
            <a:pPr defTabSz="457189"/>
            <a:r>
              <a:rPr lang="de-DE" err="1">
                <a:solidFill>
                  <a:srgbClr val="000000"/>
                </a:solidFill>
                <a:latin typeface="Gill Sans MT" panose="020B0502020104020203"/>
                <a:ea typeface="+mj-ea"/>
                <a:cs typeface="+mj-cs"/>
                <a:sym typeface="Calibri"/>
              </a:rPr>
              <a:t>Theme</a:t>
            </a:r>
            <a:r>
              <a:rPr lang="de-DE">
                <a:solidFill>
                  <a:srgbClr val="000000"/>
                </a:solidFill>
                <a:latin typeface="Gill Sans MT" panose="020B0502020104020203"/>
                <a:ea typeface="+mj-ea"/>
                <a:cs typeface="+mj-cs"/>
                <a:sym typeface="Calibri"/>
              </a:rPr>
              <a:t> 2:  At </a:t>
            </a:r>
            <a:r>
              <a:rPr lang="de-DE" err="1">
                <a:solidFill>
                  <a:srgbClr val="000000"/>
                </a:solidFill>
                <a:latin typeface="Gill Sans MT" panose="020B0502020104020203"/>
                <a:ea typeface="+mj-ea"/>
                <a:cs typeface="+mj-cs"/>
                <a:sym typeface="Calibri"/>
              </a:rPr>
              <a:t>school</a:t>
            </a:r>
            <a:endParaRPr lang="de-DE">
              <a:solidFill>
                <a:srgbClr val="000000"/>
              </a:solidFill>
              <a:latin typeface="Gill Sans MT" panose="020B0502020104020203"/>
              <a:ea typeface="+mj-ea"/>
              <a:cs typeface="+mj-cs"/>
              <a:sym typeface="Calibri"/>
            </a:endParaRPr>
          </a:p>
          <a:p>
            <a:pPr defTabSz="457189"/>
            <a:endParaRPr lang="de-DE">
              <a:solidFill>
                <a:srgbClr val="000000"/>
              </a:solidFill>
              <a:latin typeface="Gill Sans MT" panose="020B0502020104020203"/>
              <a:ea typeface="+mj-ea"/>
              <a:cs typeface="+mj-cs"/>
              <a:sym typeface="Calibri"/>
            </a:endParaRPr>
          </a:p>
          <a:p>
            <a:pPr defTabSz="457189"/>
            <a:r>
              <a:rPr lang="de-DE" err="1">
                <a:solidFill>
                  <a:srgbClr val="000000"/>
                </a:solidFill>
                <a:latin typeface="Gill Sans MT" panose="020B0502020104020203"/>
                <a:ea typeface="+mj-ea"/>
                <a:cs typeface="+mj-cs"/>
                <a:sym typeface="Calibri"/>
              </a:rPr>
              <a:t>Theme</a:t>
            </a:r>
            <a:r>
              <a:rPr lang="de-DE">
                <a:solidFill>
                  <a:srgbClr val="000000"/>
                </a:solidFill>
                <a:latin typeface="Gill Sans MT" panose="020B0502020104020203"/>
                <a:ea typeface="+mj-ea"/>
                <a:cs typeface="+mj-cs"/>
                <a:sym typeface="Calibri"/>
              </a:rPr>
              <a:t> 3: Hobbies</a:t>
            </a:r>
          </a:p>
          <a:p>
            <a:pPr defTabSz="457189"/>
            <a:endParaRPr lang="de-DE">
              <a:solidFill>
                <a:srgbClr val="000000"/>
              </a:solidFill>
              <a:latin typeface="Gill Sans MT" panose="020B0502020104020203"/>
              <a:ea typeface="+mj-ea"/>
              <a:cs typeface="+mj-cs"/>
              <a:sym typeface="Calibri"/>
            </a:endParaRPr>
          </a:p>
          <a:p>
            <a:pPr defTabSz="457189"/>
            <a:r>
              <a:rPr lang="de-DE" err="1">
                <a:solidFill>
                  <a:srgbClr val="000000"/>
                </a:solidFill>
                <a:latin typeface="Gill Sans MT" panose="020B0502020104020203"/>
                <a:ea typeface="+mj-ea"/>
                <a:cs typeface="+mj-cs"/>
                <a:sym typeface="Calibri"/>
              </a:rPr>
              <a:t>Theme</a:t>
            </a:r>
            <a:r>
              <a:rPr lang="de-DE">
                <a:solidFill>
                  <a:srgbClr val="000000"/>
                </a:solidFill>
                <a:latin typeface="Gill Sans MT" panose="020B0502020104020203"/>
                <a:ea typeface="+mj-ea"/>
                <a:cs typeface="+mj-cs"/>
                <a:sym typeface="Calibri"/>
              </a:rPr>
              <a:t> 4: </a:t>
            </a:r>
            <a:r>
              <a:rPr lang="de-DE" err="1">
                <a:solidFill>
                  <a:srgbClr val="000000"/>
                </a:solidFill>
                <a:latin typeface="Gill Sans MT" panose="020B0502020104020203"/>
                <a:ea typeface="+mj-ea"/>
                <a:cs typeface="+mj-cs"/>
                <a:sym typeface="Calibri"/>
              </a:rPr>
              <a:t>Birthdays</a:t>
            </a:r>
            <a:endParaRPr lang="de-DE">
              <a:solidFill>
                <a:srgbClr val="000000"/>
              </a:solidFill>
              <a:latin typeface="Gill Sans MT" panose="020B0502020104020203"/>
              <a:ea typeface="+mj-ea"/>
              <a:cs typeface="+mj-cs"/>
              <a:sym typeface="Calibri"/>
            </a:endParaRPr>
          </a:p>
          <a:p>
            <a:pPr defTabSz="457189"/>
            <a:endParaRPr lang="de-DE">
              <a:solidFill>
                <a:srgbClr val="000000"/>
              </a:solidFill>
              <a:latin typeface="Gill Sans MT" panose="020B0502020104020203"/>
              <a:ea typeface="+mj-ea"/>
              <a:cs typeface="+mj-cs"/>
              <a:sym typeface="Calibri"/>
            </a:endParaRPr>
          </a:p>
          <a:p>
            <a:pPr defTabSz="457189"/>
            <a:r>
              <a:rPr lang="de-DE" err="1">
                <a:solidFill>
                  <a:srgbClr val="000000"/>
                </a:solidFill>
                <a:latin typeface="Gill Sans MT" panose="020B0502020104020203"/>
                <a:ea typeface="+mj-ea"/>
                <a:cs typeface="+mj-cs"/>
                <a:sym typeface="Calibri"/>
              </a:rPr>
              <a:t>Theme</a:t>
            </a:r>
            <a:r>
              <a:rPr lang="de-DE">
                <a:solidFill>
                  <a:srgbClr val="000000"/>
                </a:solidFill>
                <a:latin typeface="Gill Sans MT" panose="020B0502020104020203"/>
                <a:ea typeface="+mj-ea"/>
                <a:cs typeface="+mj-cs"/>
                <a:sym typeface="Calibri"/>
              </a:rPr>
              <a:t> 5: </a:t>
            </a:r>
            <a:r>
              <a:rPr lang="de-DE" err="1">
                <a:solidFill>
                  <a:srgbClr val="000000"/>
                </a:solidFill>
                <a:latin typeface="Gill Sans MT" panose="020B0502020104020203"/>
                <a:ea typeface="+mj-ea"/>
                <a:cs typeface="+mj-cs"/>
                <a:sym typeface="Calibri"/>
              </a:rPr>
              <a:t>Pets</a:t>
            </a:r>
            <a:r>
              <a:rPr lang="de-DE">
                <a:solidFill>
                  <a:srgbClr val="000000"/>
                </a:solidFill>
                <a:latin typeface="Gill Sans MT" panose="020B0502020104020203"/>
                <a:ea typeface="+mj-ea"/>
                <a:cs typeface="+mj-cs"/>
                <a:sym typeface="Calibri"/>
              </a:rPr>
              <a:t> and </a:t>
            </a:r>
            <a:r>
              <a:rPr lang="de-DE" err="1">
                <a:solidFill>
                  <a:srgbClr val="000000"/>
                </a:solidFill>
                <a:latin typeface="Gill Sans MT" panose="020B0502020104020203"/>
                <a:ea typeface="+mj-ea"/>
                <a:cs typeface="+mj-cs"/>
                <a:sym typeface="Calibri"/>
              </a:rPr>
              <a:t>animals</a:t>
            </a:r>
            <a:endParaRPr lang="de-DE">
              <a:solidFill>
                <a:srgbClr val="000000"/>
              </a:solidFill>
              <a:latin typeface="Gill Sans MT" panose="020B0502020104020203"/>
              <a:ea typeface="+mj-ea"/>
              <a:cs typeface="+mj-cs"/>
              <a:sym typeface="Calibri"/>
            </a:endParaRPr>
          </a:p>
          <a:p>
            <a:pPr defTabSz="457189"/>
            <a:endParaRPr lang="de-DE">
              <a:solidFill>
                <a:srgbClr val="000000"/>
              </a:solidFill>
              <a:latin typeface="Gill Sans MT" panose="020B0502020104020203"/>
              <a:ea typeface="+mj-ea"/>
              <a:cs typeface="+mj-cs"/>
              <a:sym typeface="Calibri"/>
            </a:endParaRPr>
          </a:p>
        </p:txBody>
      </p:sp>
      <p:pic>
        <p:nvPicPr>
          <p:cNvPr id="4" name="Grafik 3">
            <a:extLst>
              <a:ext uri="{FF2B5EF4-FFF2-40B4-BE49-F238E27FC236}">
                <a16:creationId xmlns:a16="http://schemas.microsoft.com/office/drawing/2014/main" id="{102B8E42-8958-4B5B-B70C-2F8BE828E2EB}"/>
              </a:ext>
            </a:extLst>
          </p:cNvPr>
          <p:cNvPicPr>
            <a:picLocks noChangeAspect="1"/>
          </p:cNvPicPr>
          <p:nvPr/>
        </p:nvPicPr>
        <p:blipFill>
          <a:blip r:embed="rId2"/>
          <a:stretch>
            <a:fillRect/>
          </a:stretch>
        </p:blipFill>
        <p:spPr>
          <a:xfrm>
            <a:off x="4924633" y="1657431"/>
            <a:ext cx="6696075" cy="4867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5050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BC800A-18EF-46EB-A513-AE8721922D22}"/>
              </a:ext>
            </a:extLst>
          </p:cNvPr>
          <p:cNvSpPr>
            <a:spLocks noGrp="1"/>
          </p:cNvSpPr>
          <p:nvPr>
            <p:ph type="title"/>
          </p:nvPr>
        </p:nvSpPr>
        <p:spPr/>
        <p:txBody>
          <a:bodyPr/>
          <a:lstStyle/>
          <a:p>
            <a:r>
              <a:rPr lang="de-DE"/>
              <a:t>	Inhalt </a:t>
            </a:r>
          </a:p>
        </p:txBody>
      </p:sp>
      <p:sp>
        <p:nvSpPr>
          <p:cNvPr id="3" name="Rechteck 2">
            <a:extLst>
              <a:ext uri="{FF2B5EF4-FFF2-40B4-BE49-F238E27FC236}">
                <a16:creationId xmlns:a16="http://schemas.microsoft.com/office/drawing/2014/main" id="{9C3827C8-01F4-4D1A-9FAD-D38B3604A76F}"/>
              </a:ext>
            </a:extLst>
          </p:cNvPr>
          <p:cNvSpPr/>
          <p:nvPr/>
        </p:nvSpPr>
        <p:spPr>
          <a:xfrm>
            <a:off x="1142851" y="2338249"/>
            <a:ext cx="2811732" cy="3139321"/>
          </a:xfrm>
          <a:prstGeom prst="rect">
            <a:avLst/>
          </a:prstGeom>
        </p:spPr>
        <p:txBody>
          <a:bodyPr wrap="none">
            <a:spAutoFit/>
          </a:bodyPr>
          <a:lstStyle/>
          <a:p>
            <a:pPr defTabSz="457189"/>
            <a:r>
              <a:rPr lang="de-DE" dirty="0" err="1">
                <a:solidFill>
                  <a:srgbClr val="000000"/>
                </a:solidFill>
                <a:latin typeface="Gill Sans MT" panose="020B0502020104020203"/>
                <a:ea typeface="+mj-ea"/>
                <a:cs typeface="+mj-cs"/>
                <a:sym typeface="Calibri"/>
              </a:rPr>
              <a:t>Theme</a:t>
            </a:r>
            <a:r>
              <a:rPr lang="de-DE" dirty="0">
                <a:solidFill>
                  <a:srgbClr val="000000"/>
                </a:solidFill>
                <a:latin typeface="Gill Sans MT" panose="020B0502020104020203"/>
                <a:ea typeface="+mj-ea"/>
                <a:cs typeface="+mj-cs"/>
                <a:sym typeface="Calibri"/>
              </a:rPr>
              <a:t> 1: New in Camden</a:t>
            </a:r>
          </a:p>
          <a:p>
            <a:pPr defTabSz="457189"/>
            <a:endParaRPr lang="de-DE" dirty="0">
              <a:solidFill>
                <a:srgbClr val="000000"/>
              </a:solidFill>
              <a:latin typeface="Gill Sans MT" panose="020B0502020104020203"/>
              <a:ea typeface="+mj-ea"/>
              <a:cs typeface="+mj-cs"/>
              <a:sym typeface="Calibri"/>
            </a:endParaRPr>
          </a:p>
          <a:p>
            <a:pPr defTabSz="457189"/>
            <a:r>
              <a:rPr lang="de-DE" dirty="0" err="1">
                <a:solidFill>
                  <a:srgbClr val="000000"/>
                </a:solidFill>
                <a:latin typeface="Gill Sans MT" panose="020B0502020104020203"/>
                <a:ea typeface="+mj-ea"/>
                <a:cs typeface="+mj-cs"/>
                <a:sym typeface="Calibri"/>
              </a:rPr>
              <a:t>Theme</a:t>
            </a:r>
            <a:r>
              <a:rPr lang="de-DE" dirty="0">
                <a:solidFill>
                  <a:srgbClr val="000000"/>
                </a:solidFill>
                <a:latin typeface="Gill Sans MT" panose="020B0502020104020203"/>
                <a:ea typeface="+mj-ea"/>
                <a:cs typeface="+mj-cs"/>
                <a:sym typeface="Calibri"/>
              </a:rPr>
              <a:t> 2:  At </a:t>
            </a:r>
            <a:r>
              <a:rPr lang="de-DE" dirty="0" err="1">
                <a:solidFill>
                  <a:srgbClr val="000000"/>
                </a:solidFill>
                <a:latin typeface="Gill Sans MT" panose="020B0502020104020203"/>
                <a:ea typeface="+mj-ea"/>
                <a:cs typeface="+mj-cs"/>
                <a:sym typeface="Calibri"/>
              </a:rPr>
              <a:t>school</a:t>
            </a:r>
            <a:endParaRPr lang="de-DE" dirty="0">
              <a:solidFill>
                <a:srgbClr val="000000"/>
              </a:solidFill>
              <a:latin typeface="Gill Sans MT" panose="020B0502020104020203"/>
              <a:ea typeface="+mj-ea"/>
              <a:cs typeface="+mj-cs"/>
              <a:sym typeface="Calibri"/>
            </a:endParaRPr>
          </a:p>
          <a:p>
            <a:pPr defTabSz="457189"/>
            <a:endParaRPr lang="de-DE" dirty="0">
              <a:solidFill>
                <a:srgbClr val="000000"/>
              </a:solidFill>
              <a:latin typeface="Gill Sans MT" panose="020B0502020104020203"/>
              <a:ea typeface="+mj-ea"/>
              <a:cs typeface="+mj-cs"/>
              <a:sym typeface="Calibri"/>
            </a:endParaRPr>
          </a:p>
          <a:p>
            <a:pPr defTabSz="457189"/>
            <a:r>
              <a:rPr lang="de-DE" dirty="0" err="1">
                <a:solidFill>
                  <a:srgbClr val="000000"/>
                </a:solidFill>
                <a:latin typeface="Gill Sans MT" panose="020B0502020104020203"/>
                <a:ea typeface="+mj-ea"/>
                <a:cs typeface="+mj-cs"/>
                <a:sym typeface="Calibri"/>
              </a:rPr>
              <a:t>Theme</a:t>
            </a:r>
            <a:r>
              <a:rPr lang="de-DE" dirty="0">
                <a:solidFill>
                  <a:srgbClr val="000000"/>
                </a:solidFill>
                <a:latin typeface="Gill Sans MT" panose="020B0502020104020203"/>
                <a:ea typeface="+mj-ea"/>
                <a:cs typeface="+mj-cs"/>
                <a:sym typeface="Calibri"/>
              </a:rPr>
              <a:t> 3: Hobbies</a:t>
            </a:r>
          </a:p>
          <a:p>
            <a:pPr defTabSz="457189"/>
            <a:endParaRPr lang="de-DE" dirty="0">
              <a:solidFill>
                <a:srgbClr val="000000"/>
              </a:solidFill>
              <a:latin typeface="Gill Sans MT" panose="020B0502020104020203"/>
              <a:ea typeface="+mj-ea"/>
              <a:cs typeface="+mj-cs"/>
              <a:sym typeface="Calibri"/>
            </a:endParaRPr>
          </a:p>
          <a:p>
            <a:pPr defTabSz="457189"/>
            <a:r>
              <a:rPr lang="de-DE" dirty="0" err="1">
                <a:solidFill>
                  <a:srgbClr val="000000"/>
                </a:solidFill>
                <a:latin typeface="Gill Sans MT" panose="020B0502020104020203"/>
                <a:ea typeface="+mj-ea"/>
                <a:cs typeface="+mj-cs"/>
                <a:sym typeface="Calibri"/>
              </a:rPr>
              <a:t>Theme</a:t>
            </a:r>
            <a:r>
              <a:rPr lang="de-DE" dirty="0">
                <a:solidFill>
                  <a:srgbClr val="000000"/>
                </a:solidFill>
                <a:latin typeface="Gill Sans MT" panose="020B0502020104020203"/>
                <a:ea typeface="+mj-ea"/>
                <a:cs typeface="+mj-cs"/>
                <a:sym typeface="Calibri"/>
              </a:rPr>
              <a:t> 4: </a:t>
            </a:r>
            <a:r>
              <a:rPr lang="de-DE" dirty="0" err="1">
                <a:solidFill>
                  <a:srgbClr val="000000"/>
                </a:solidFill>
                <a:latin typeface="Gill Sans MT" panose="020B0502020104020203"/>
                <a:ea typeface="+mj-ea"/>
                <a:cs typeface="+mj-cs"/>
                <a:sym typeface="Calibri"/>
              </a:rPr>
              <a:t>Birthdays</a:t>
            </a:r>
            <a:endParaRPr lang="de-DE" dirty="0">
              <a:solidFill>
                <a:srgbClr val="000000"/>
              </a:solidFill>
              <a:latin typeface="Gill Sans MT" panose="020B0502020104020203"/>
              <a:ea typeface="+mj-ea"/>
              <a:cs typeface="+mj-cs"/>
              <a:sym typeface="Calibri"/>
            </a:endParaRPr>
          </a:p>
          <a:p>
            <a:pPr defTabSz="457189"/>
            <a:endParaRPr lang="de-DE" dirty="0">
              <a:solidFill>
                <a:srgbClr val="000000"/>
              </a:solidFill>
              <a:latin typeface="Gill Sans MT" panose="020B0502020104020203"/>
              <a:ea typeface="+mj-ea"/>
              <a:cs typeface="+mj-cs"/>
              <a:sym typeface="Calibri"/>
            </a:endParaRPr>
          </a:p>
          <a:p>
            <a:pPr defTabSz="457189"/>
            <a:r>
              <a:rPr lang="de-DE" dirty="0" err="1">
                <a:solidFill>
                  <a:srgbClr val="000000"/>
                </a:solidFill>
                <a:latin typeface="Gill Sans MT" panose="020B0502020104020203"/>
                <a:ea typeface="+mj-ea"/>
                <a:cs typeface="+mj-cs"/>
                <a:sym typeface="Calibri"/>
              </a:rPr>
              <a:t>Theme</a:t>
            </a:r>
            <a:r>
              <a:rPr lang="de-DE" dirty="0">
                <a:solidFill>
                  <a:srgbClr val="000000"/>
                </a:solidFill>
                <a:latin typeface="Gill Sans MT" panose="020B0502020104020203"/>
                <a:ea typeface="+mj-ea"/>
                <a:cs typeface="+mj-cs"/>
                <a:sym typeface="Calibri"/>
              </a:rPr>
              <a:t> 5: </a:t>
            </a:r>
            <a:r>
              <a:rPr lang="de-DE" dirty="0" err="1">
                <a:solidFill>
                  <a:srgbClr val="000000"/>
                </a:solidFill>
                <a:latin typeface="Gill Sans MT" panose="020B0502020104020203"/>
                <a:ea typeface="+mj-ea"/>
                <a:cs typeface="+mj-cs"/>
                <a:sym typeface="Calibri"/>
              </a:rPr>
              <a:t>Pets</a:t>
            </a:r>
            <a:r>
              <a:rPr lang="de-DE" dirty="0">
                <a:solidFill>
                  <a:srgbClr val="000000"/>
                </a:solidFill>
                <a:latin typeface="Gill Sans MT" panose="020B0502020104020203"/>
                <a:ea typeface="+mj-ea"/>
                <a:cs typeface="+mj-cs"/>
                <a:sym typeface="Calibri"/>
              </a:rPr>
              <a:t> and </a:t>
            </a:r>
            <a:r>
              <a:rPr lang="de-DE" dirty="0" err="1">
                <a:solidFill>
                  <a:srgbClr val="000000"/>
                </a:solidFill>
                <a:latin typeface="Gill Sans MT" panose="020B0502020104020203"/>
                <a:ea typeface="+mj-ea"/>
                <a:cs typeface="+mj-cs"/>
                <a:sym typeface="Calibri"/>
              </a:rPr>
              <a:t>animals</a:t>
            </a:r>
            <a:endParaRPr lang="de-DE" dirty="0">
              <a:solidFill>
                <a:srgbClr val="000000"/>
              </a:solidFill>
              <a:latin typeface="Gill Sans MT" panose="020B0502020104020203"/>
              <a:ea typeface="+mj-ea"/>
              <a:cs typeface="+mj-cs"/>
              <a:sym typeface="Calibri"/>
            </a:endParaRPr>
          </a:p>
          <a:p>
            <a:pPr defTabSz="457189"/>
            <a:endParaRPr lang="de-DE" dirty="0">
              <a:solidFill>
                <a:srgbClr val="000000"/>
              </a:solidFill>
              <a:latin typeface="Gill Sans MT" panose="020B0502020104020203"/>
              <a:ea typeface="+mj-ea"/>
              <a:cs typeface="+mj-cs"/>
              <a:sym typeface="Calibri"/>
            </a:endParaRPr>
          </a:p>
          <a:p>
            <a:pPr defTabSz="457189"/>
            <a:r>
              <a:rPr lang="de-DE" dirty="0" err="1">
                <a:solidFill>
                  <a:srgbClr val="000000"/>
                </a:solidFill>
                <a:latin typeface="Gill Sans MT" panose="020B0502020104020203"/>
                <a:ea typeface="+mj-ea"/>
                <a:cs typeface="+mj-cs"/>
                <a:sym typeface="Calibri"/>
              </a:rPr>
              <a:t>Theme</a:t>
            </a:r>
            <a:r>
              <a:rPr lang="de-DE" dirty="0">
                <a:solidFill>
                  <a:srgbClr val="000000"/>
                </a:solidFill>
                <a:latin typeface="Gill Sans MT" panose="020B0502020104020203"/>
                <a:ea typeface="+mj-ea"/>
                <a:cs typeface="+mj-cs"/>
                <a:sym typeface="Calibri"/>
              </a:rPr>
              <a:t> 6: Holidays in Britain</a:t>
            </a:r>
          </a:p>
        </p:txBody>
      </p:sp>
      <p:pic>
        <p:nvPicPr>
          <p:cNvPr id="4" name="Grafik 3">
            <a:extLst>
              <a:ext uri="{FF2B5EF4-FFF2-40B4-BE49-F238E27FC236}">
                <a16:creationId xmlns:a16="http://schemas.microsoft.com/office/drawing/2014/main" id="{5868E019-7E7C-4E73-A1C1-77C641903217}"/>
              </a:ext>
            </a:extLst>
          </p:cNvPr>
          <p:cNvPicPr>
            <a:picLocks noChangeAspect="1"/>
          </p:cNvPicPr>
          <p:nvPr/>
        </p:nvPicPr>
        <p:blipFill>
          <a:blip r:embed="rId2"/>
          <a:stretch>
            <a:fillRect/>
          </a:stretch>
        </p:blipFill>
        <p:spPr>
          <a:xfrm>
            <a:off x="5851457" y="1540203"/>
            <a:ext cx="5365595" cy="5223013"/>
          </a:xfrm>
          <a:prstGeom prst="rect">
            <a:avLst/>
          </a:prstGeom>
        </p:spPr>
      </p:pic>
    </p:spTree>
    <p:extLst>
      <p:ext uri="{BB962C8B-B14F-4D97-AF65-F5344CB8AC3E}">
        <p14:creationId xmlns:p14="http://schemas.microsoft.com/office/powerpoint/2010/main" val="109690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BC800A-18EF-46EB-A513-AE8721922D22}"/>
              </a:ext>
            </a:extLst>
          </p:cNvPr>
          <p:cNvSpPr>
            <a:spLocks noGrp="1"/>
          </p:cNvSpPr>
          <p:nvPr>
            <p:ph type="title"/>
          </p:nvPr>
        </p:nvSpPr>
        <p:spPr/>
        <p:txBody>
          <a:bodyPr/>
          <a:lstStyle/>
          <a:p>
            <a:r>
              <a:rPr lang="de-DE"/>
              <a:t>Englischunterricht 2020</a:t>
            </a:r>
          </a:p>
        </p:txBody>
      </p:sp>
      <p:sp>
        <p:nvSpPr>
          <p:cNvPr id="3" name="Inhaltsplatzhalter 2">
            <a:extLst>
              <a:ext uri="{FF2B5EF4-FFF2-40B4-BE49-F238E27FC236}">
                <a16:creationId xmlns:a16="http://schemas.microsoft.com/office/drawing/2014/main" id="{15A3E7AC-C0A2-4557-8595-C50936747D71}"/>
              </a:ext>
            </a:extLst>
          </p:cNvPr>
          <p:cNvSpPr>
            <a:spLocks noGrp="1"/>
          </p:cNvSpPr>
          <p:nvPr>
            <p:ph idx="1"/>
          </p:nvPr>
        </p:nvSpPr>
        <p:spPr>
          <a:xfrm>
            <a:off x="5561217" y="2211070"/>
            <a:ext cx="3283527" cy="3101983"/>
          </a:xfrm>
        </p:spPr>
        <p:txBody>
          <a:bodyPr/>
          <a:lstStyle/>
          <a:p>
            <a:pPr marL="0" indent="0" algn="ctr">
              <a:buNone/>
            </a:pPr>
            <a:r>
              <a:rPr lang="de-DE" sz="5400"/>
              <a:t>Inhalt</a:t>
            </a:r>
          </a:p>
          <a:p>
            <a:pPr marL="0" indent="0" algn="ctr">
              <a:buNone/>
            </a:pPr>
            <a:r>
              <a:rPr lang="de-DE" sz="5400"/>
              <a:t>=        </a:t>
            </a:r>
            <a:r>
              <a:rPr lang="de-DE" sz="5400" err="1"/>
              <a:t>meaningful</a:t>
            </a:r>
            <a:endParaRPr lang="de-DE" sz="5400"/>
          </a:p>
          <a:p>
            <a:pPr algn="ctr"/>
            <a:endParaRPr lang="de-DE"/>
          </a:p>
          <a:p>
            <a:pPr algn="ctr"/>
            <a:endParaRPr lang="de-DE"/>
          </a:p>
        </p:txBody>
      </p:sp>
      <p:pic>
        <p:nvPicPr>
          <p:cNvPr id="6" name="Picture 2">
            <a:extLst>
              <a:ext uri="{FF2B5EF4-FFF2-40B4-BE49-F238E27FC236}">
                <a16:creationId xmlns:a16="http://schemas.microsoft.com/office/drawing/2014/main" id="{6F9EF3C2-C1B7-4F8A-B893-E064743213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32781" y="1778347"/>
            <a:ext cx="2409955" cy="3301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a:extLst>
              <a:ext uri="{FF2B5EF4-FFF2-40B4-BE49-F238E27FC236}">
                <a16:creationId xmlns:a16="http://schemas.microsoft.com/office/drawing/2014/main" id="{9FAE232F-C7E4-498C-9A43-588A457511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501" y="2798733"/>
            <a:ext cx="2409955" cy="3301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973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BC800A-18EF-46EB-A513-AE8721922D22}"/>
              </a:ext>
            </a:extLst>
          </p:cNvPr>
          <p:cNvSpPr>
            <a:spLocks noGrp="1"/>
          </p:cNvSpPr>
          <p:nvPr>
            <p:ph type="title"/>
          </p:nvPr>
        </p:nvSpPr>
        <p:spPr/>
        <p:txBody>
          <a:bodyPr/>
          <a:lstStyle/>
          <a:p>
            <a:r>
              <a:rPr lang="de-DE"/>
              <a:t>Englischunterricht 2020</a:t>
            </a:r>
          </a:p>
        </p:txBody>
      </p:sp>
      <p:sp>
        <p:nvSpPr>
          <p:cNvPr id="3" name="Inhaltsplatzhalter 2">
            <a:extLst>
              <a:ext uri="{FF2B5EF4-FFF2-40B4-BE49-F238E27FC236}">
                <a16:creationId xmlns:a16="http://schemas.microsoft.com/office/drawing/2014/main" id="{15A3E7AC-C0A2-4557-8595-C50936747D71}"/>
              </a:ext>
            </a:extLst>
          </p:cNvPr>
          <p:cNvSpPr>
            <a:spLocks noGrp="1"/>
          </p:cNvSpPr>
          <p:nvPr>
            <p:ph idx="1"/>
          </p:nvPr>
        </p:nvSpPr>
        <p:spPr>
          <a:xfrm>
            <a:off x="5561217" y="2211070"/>
            <a:ext cx="3283527" cy="3101983"/>
          </a:xfrm>
        </p:spPr>
        <p:txBody>
          <a:bodyPr/>
          <a:lstStyle/>
          <a:p>
            <a:pPr marL="0" indent="0" algn="ctr">
              <a:buNone/>
            </a:pPr>
            <a:r>
              <a:rPr lang="de-DE" sz="5400"/>
              <a:t>Sprache</a:t>
            </a:r>
          </a:p>
          <a:p>
            <a:pPr marL="0" indent="0" algn="ctr">
              <a:buNone/>
            </a:pPr>
            <a:r>
              <a:rPr lang="de-DE" sz="5400"/>
              <a:t>=        </a:t>
            </a:r>
            <a:r>
              <a:rPr lang="de-DE" sz="5400" err="1"/>
              <a:t>authentic</a:t>
            </a:r>
            <a:endParaRPr lang="de-DE" sz="5400"/>
          </a:p>
          <a:p>
            <a:pPr algn="ctr"/>
            <a:endParaRPr lang="de-DE"/>
          </a:p>
          <a:p>
            <a:pPr algn="ctr"/>
            <a:endParaRPr lang="de-DE"/>
          </a:p>
        </p:txBody>
      </p:sp>
      <p:pic>
        <p:nvPicPr>
          <p:cNvPr id="6" name="Picture 2">
            <a:extLst>
              <a:ext uri="{FF2B5EF4-FFF2-40B4-BE49-F238E27FC236}">
                <a16:creationId xmlns:a16="http://schemas.microsoft.com/office/drawing/2014/main" id="{6F9EF3C2-C1B7-4F8A-B893-E064743213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32781" y="1778347"/>
            <a:ext cx="2409955" cy="3301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a:extLst>
              <a:ext uri="{FF2B5EF4-FFF2-40B4-BE49-F238E27FC236}">
                <a16:creationId xmlns:a16="http://schemas.microsoft.com/office/drawing/2014/main" id="{9FAE232F-C7E4-498C-9A43-588A457511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501" y="2798733"/>
            <a:ext cx="2409955" cy="3301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7525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75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4" name="Rectangle 43">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6" name="Picture 2" descr="Bild">
            <a:extLst>
              <a:ext uri="{FF2B5EF4-FFF2-40B4-BE49-F238E27FC236}">
                <a16:creationId xmlns:a16="http://schemas.microsoft.com/office/drawing/2014/main" id="{D66CC6F7-B57C-E19A-997F-A5F53951CE1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45794" y="643467"/>
            <a:ext cx="2475653" cy="2475653"/>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8" name="Rectangle 47">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5" name="Picture 8">
            <a:extLst>
              <a:ext uri="{FF2B5EF4-FFF2-40B4-BE49-F238E27FC236}">
                <a16:creationId xmlns:a16="http://schemas.microsoft.com/office/drawing/2014/main" id="{BF7A7179-EEF7-0F77-AA9C-579A97A816E9}"/>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8" b="-8"/>
          <a:stretch/>
        </p:blipFill>
        <p:spPr bwMode="auto">
          <a:xfrm>
            <a:off x="939205" y="3748194"/>
            <a:ext cx="2471631" cy="2471631"/>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Picture 2" descr="Bild">
            <a:extLst>
              <a:ext uri="{FF2B5EF4-FFF2-40B4-BE49-F238E27FC236}">
                <a16:creationId xmlns:a16="http://schemas.microsoft.com/office/drawing/2014/main" id="{59BF2E91-E0B9-DFB7-0E71-4C2D91FDAC7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707669" y="654519"/>
            <a:ext cx="2464601" cy="2464601"/>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2" name="Picture 4">
            <a:extLst>
              <a:ext uri="{FF2B5EF4-FFF2-40B4-BE49-F238E27FC236}">
                <a16:creationId xmlns:a16="http://schemas.microsoft.com/office/drawing/2014/main" id="{690FDC92-8AAE-B485-AD13-EBD3A5D12C01}"/>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r="-8" b="-8"/>
          <a:stretch/>
        </p:blipFill>
        <p:spPr bwMode="auto">
          <a:xfrm>
            <a:off x="8707669" y="3755224"/>
            <a:ext cx="2464601" cy="24646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BAA5C77-1608-DCB7-4BC0-283DF37C49A1}"/>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r="-8" b="-8"/>
          <a:stretch/>
        </p:blipFill>
        <p:spPr bwMode="auto">
          <a:xfrm>
            <a:off x="4482051" y="1926957"/>
            <a:ext cx="3004085" cy="3004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19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BC800A-18EF-46EB-A513-AE8721922D22}"/>
              </a:ext>
            </a:extLst>
          </p:cNvPr>
          <p:cNvSpPr>
            <a:spLocks noGrp="1"/>
          </p:cNvSpPr>
          <p:nvPr>
            <p:ph type="title"/>
          </p:nvPr>
        </p:nvSpPr>
        <p:spPr/>
        <p:txBody>
          <a:bodyPr/>
          <a:lstStyle/>
          <a:p>
            <a:r>
              <a:rPr lang="de-DE"/>
              <a:t>Englischunterricht 2020</a:t>
            </a:r>
          </a:p>
        </p:txBody>
      </p:sp>
      <p:sp>
        <p:nvSpPr>
          <p:cNvPr id="3" name="Inhaltsplatzhalter 2">
            <a:extLst>
              <a:ext uri="{FF2B5EF4-FFF2-40B4-BE49-F238E27FC236}">
                <a16:creationId xmlns:a16="http://schemas.microsoft.com/office/drawing/2014/main" id="{15A3E7AC-C0A2-4557-8595-C50936747D71}"/>
              </a:ext>
            </a:extLst>
          </p:cNvPr>
          <p:cNvSpPr>
            <a:spLocks noGrp="1"/>
          </p:cNvSpPr>
          <p:nvPr>
            <p:ph idx="1"/>
          </p:nvPr>
        </p:nvSpPr>
        <p:spPr>
          <a:xfrm>
            <a:off x="5561217" y="2211070"/>
            <a:ext cx="3283527" cy="3101983"/>
          </a:xfrm>
        </p:spPr>
        <p:txBody>
          <a:bodyPr/>
          <a:lstStyle/>
          <a:p>
            <a:pPr marL="0" indent="0" algn="ctr">
              <a:buNone/>
            </a:pPr>
            <a:r>
              <a:rPr lang="de-DE" sz="5400"/>
              <a:t>Aufgaben</a:t>
            </a:r>
          </a:p>
          <a:p>
            <a:pPr marL="0" indent="0" algn="ctr">
              <a:buNone/>
            </a:pPr>
            <a:r>
              <a:rPr lang="de-DE" sz="5400"/>
              <a:t>=        </a:t>
            </a:r>
            <a:r>
              <a:rPr lang="de-DE" sz="5400" err="1"/>
              <a:t>challenging</a:t>
            </a:r>
            <a:endParaRPr lang="de-DE" sz="5400"/>
          </a:p>
          <a:p>
            <a:pPr algn="ctr"/>
            <a:endParaRPr lang="de-DE"/>
          </a:p>
          <a:p>
            <a:pPr algn="ctr"/>
            <a:endParaRPr lang="de-DE"/>
          </a:p>
        </p:txBody>
      </p:sp>
      <p:pic>
        <p:nvPicPr>
          <p:cNvPr id="6" name="Picture 2">
            <a:extLst>
              <a:ext uri="{FF2B5EF4-FFF2-40B4-BE49-F238E27FC236}">
                <a16:creationId xmlns:a16="http://schemas.microsoft.com/office/drawing/2014/main" id="{6F9EF3C2-C1B7-4F8A-B893-E064743213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32781" y="1778347"/>
            <a:ext cx="2409955" cy="3301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a:extLst>
              <a:ext uri="{FF2B5EF4-FFF2-40B4-BE49-F238E27FC236}">
                <a16:creationId xmlns:a16="http://schemas.microsoft.com/office/drawing/2014/main" id="{9FAE232F-C7E4-498C-9A43-588A457511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501" y="2798733"/>
            <a:ext cx="2409955" cy="3301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91033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BC800A-18EF-46EB-A513-AE8721922D22}"/>
              </a:ext>
            </a:extLst>
          </p:cNvPr>
          <p:cNvSpPr>
            <a:spLocks noGrp="1"/>
          </p:cNvSpPr>
          <p:nvPr>
            <p:ph type="title"/>
          </p:nvPr>
        </p:nvSpPr>
        <p:spPr/>
        <p:txBody>
          <a:bodyPr/>
          <a:lstStyle/>
          <a:p>
            <a:r>
              <a:rPr lang="de-DE"/>
              <a:t>Aufgabe</a:t>
            </a:r>
          </a:p>
        </p:txBody>
      </p:sp>
      <p:sp>
        <p:nvSpPr>
          <p:cNvPr id="3" name="Rechteck 2">
            <a:extLst>
              <a:ext uri="{FF2B5EF4-FFF2-40B4-BE49-F238E27FC236}">
                <a16:creationId xmlns:a16="http://schemas.microsoft.com/office/drawing/2014/main" id="{0A60CE90-D3CC-4909-BB39-A71D10D119DE}"/>
              </a:ext>
            </a:extLst>
          </p:cNvPr>
          <p:cNvSpPr/>
          <p:nvPr/>
        </p:nvSpPr>
        <p:spPr>
          <a:xfrm>
            <a:off x="4248046" y="2579317"/>
            <a:ext cx="3380028" cy="769441"/>
          </a:xfrm>
          <a:prstGeom prst="rect">
            <a:avLst/>
          </a:prstGeom>
        </p:spPr>
        <p:txBody>
          <a:bodyPr wrap="none">
            <a:spAutoFit/>
          </a:bodyPr>
          <a:lstStyle/>
          <a:p>
            <a:pPr algn="ctr" defTabSz="457189"/>
            <a:r>
              <a:rPr lang="de-DE" sz="4400" b="1">
                <a:solidFill>
                  <a:srgbClr val="000000"/>
                </a:solidFill>
                <a:latin typeface="Gill Sans MT" panose="020B0502020104020203"/>
                <a:ea typeface="+mj-ea"/>
                <a:cs typeface="+mj-cs"/>
                <a:sym typeface="Calibri"/>
              </a:rPr>
              <a:t>Target </a:t>
            </a:r>
            <a:r>
              <a:rPr lang="de-DE" sz="4400" b="1" err="1">
                <a:solidFill>
                  <a:srgbClr val="000000"/>
                </a:solidFill>
                <a:latin typeface="Gill Sans MT" panose="020B0502020104020203"/>
                <a:ea typeface="+mj-ea"/>
                <a:cs typeface="+mj-cs"/>
                <a:sym typeface="Calibri"/>
              </a:rPr>
              <a:t>tasks</a:t>
            </a:r>
            <a:endParaRPr lang="de-DE" sz="4400" b="1">
              <a:solidFill>
                <a:srgbClr val="000000"/>
              </a:solidFill>
              <a:latin typeface="Gill Sans MT" panose="020B0502020104020203"/>
              <a:ea typeface="+mj-ea"/>
              <a:cs typeface="+mj-cs"/>
              <a:sym typeface="Calibri"/>
            </a:endParaRPr>
          </a:p>
        </p:txBody>
      </p:sp>
    </p:spTree>
    <p:extLst>
      <p:ext uri="{BB962C8B-B14F-4D97-AF65-F5344CB8AC3E}">
        <p14:creationId xmlns:p14="http://schemas.microsoft.com/office/powerpoint/2010/main" val="372418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flow channel based on Csikszentmihalyi [4] (p. 74) and Falstein [6] depicting num- bered example states. ">
            <a:extLst>
              <a:ext uri="{FF2B5EF4-FFF2-40B4-BE49-F238E27FC236}">
                <a16:creationId xmlns:a16="http://schemas.microsoft.com/office/drawing/2014/main" id="{CAAD8535-BFB5-41DB-A463-EC5ABFA67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188" y="345763"/>
            <a:ext cx="10097625" cy="6512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7709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1. Entwicklung</a:t>
            </a:r>
          </a:p>
        </p:txBody>
      </p:sp>
    </p:spTree>
    <p:extLst>
      <p:ext uri="{BB962C8B-B14F-4D97-AF65-F5344CB8AC3E}">
        <p14:creationId xmlns:p14="http://schemas.microsoft.com/office/powerpoint/2010/main" val="5019958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C85AEC-74C1-655E-0D45-E2C405BD7E93}"/>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4D4D7E24-2F66-B26F-5BDC-4A8FDD4AEE6B}"/>
              </a:ext>
            </a:extLst>
          </p:cNvPr>
          <p:cNvSpPr>
            <a:spLocks noGrp="1"/>
          </p:cNvSpPr>
          <p:nvPr>
            <p:ph type="ftr" sz="quarter" idx="13"/>
          </p:nvPr>
        </p:nvSpPr>
        <p:spPr/>
        <p:txBody>
          <a:bodyPr/>
          <a:lstStyle/>
          <a:p>
            <a:pPr algn="l"/>
            <a:r>
              <a:rPr lang="de-DE"/>
              <a:t>Camden Market 2020</a:t>
            </a:r>
            <a:endParaRPr lang="de-DE" dirty="0"/>
          </a:p>
        </p:txBody>
      </p:sp>
      <p:pic>
        <p:nvPicPr>
          <p:cNvPr id="5" name="Grafik 4">
            <a:extLst>
              <a:ext uri="{FF2B5EF4-FFF2-40B4-BE49-F238E27FC236}">
                <a16:creationId xmlns:a16="http://schemas.microsoft.com/office/drawing/2014/main" id="{30D9DC85-AA21-A393-289C-277349EACBF0}"/>
              </a:ext>
            </a:extLst>
          </p:cNvPr>
          <p:cNvPicPr>
            <a:picLocks noChangeAspect="1"/>
          </p:cNvPicPr>
          <p:nvPr/>
        </p:nvPicPr>
        <p:blipFill>
          <a:blip r:embed="rId2"/>
          <a:stretch>
            <a:fillRect/>
          </a:stretch>
        </p:blipFill>
        <p:spPr>
          <a:xfrm>
            <a:off x="0" y="74105"/>
            <a:ext cx="12192000" cy="6521450"/>
          </a:xfrm>
          <a:prstGeom prst="rect">
            <a:avLst/>
          </a:prstGeom>
        </p:spPr>
      </p:pic>
    </p:spTree>
    <p:extLst>
      <p:ext uri="{BB962C8B-B14F-4D97-AF65-F5344CB8AC3E}">
        <p14:creationId xmlns:p14="http://schemas.microsoft.com/office/powerpoint/2010/main" val="372958581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2. </a:t>
            </a:r>
            <a:r>
              <a:rPr lang="de-DE" dirty="0" err="1"/>
              <a:t>Camden</a:t>
            </a:r>
            <a:r>
              <a:rPr lang="de-DE" dirty="0"/>
              <a:t> Town 2020: </a:t>
            </a:r>
            <a:br>
              <a:rPr lang="de-DE" dirty="0"/>
            </a:br>
            <a:br>
              <a:rPr lang="de-DE" dirty="0"/>
            </a:br>
            <a:r>
              <a:rPr lang="de-DE" dirty="0"/>
              <a:t>Der Schülerband im Überblick</a:t>
            </a:r>
          </a:p>
        </p:txBody>
      </p:sp>
      <p:sp>
        <p:nvSpPr>
          <p:cNvPr id="7" name="Fußzeilenplatzhalter 3"/>
          <p:cNvSpPr>
            <a:spLocks noGrp="1"/>
          </p:cNvSpPr>
          <p:nvPr>
            <p:ph type="ftr" sz="quarter" idx="13"/>
          </p:nvPr>
        </p:nvSpPr>
        <p:spPr/>
        <p:txBody>
          <a:bodyPr/>
          <a:lstStyle/>
          <a:p>
            <a:pPr defTabSz="609585" hangingPunct="0"/>
            <a:r>
              <a:rPr lang="de-DE" kern="0" dirty="0" err="1">
                <a:solidFill>
                  <a:srgbClr val="000000">
                    <a:lumMod val="65000"/>
                    <a:lumOff val="35000"/>
                  </a:srgbClr>
                </a:solidFill>
                <a:latin typeface="bs Thomas Sans 1"/>
                <a:ea typeface="Calibri"/>
                <a:cs typeface="Calibri"/>
                <a:sym typeface="Calibri"/>
              </a:rPr>
              <a:t>Camden</a:t>
            </a:r>
            <a:r>
              <a:rPr lang="de-DE" kern="0" dirty="0">
                <a:solidFill>
                  <a:srgbClr val="000000">
                    <a:lumMod val="65000"/>
                    <a:lumOff val="35000"/>
                  </a:srgbClr>
                </a:solidFill>
                <a:latin typeface="bs Thomas Sans 1"/>
                <a:ea typeface="Calibri"/>
                <a:cs typeface="Calibri"/>
                <a:sym typeface="Calibri"/>
              </a:rPr>
              <a:t> Town 2020</a:t>
            </a:r>
          </a:p>
        </p:txBody>
      </p:sp>
    </p:spTree>
    <p:extLst>
      <p:ext uri="{BB962C8B-B14F-4D97-AF65-F5344CB8AC3E}">
        <p14:creationId xmlns:p14="http://schemas.microsoft.com/office/powerpoint/2010/main" val="34070265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0610" y="662867"/>
            <a:ext cx="7209903" cy="609343"/>
          </a:xfrm>
        </p:spPr>
        <p:txBody>
          <a:bodyPr>
            <a:normAutofit/>
          </a:bodyPr>
          <a:lstStyle/>
          <a:p>
            <a:r>
              <a:rPr lang="de-DE" altLang="de-DE" dirty="0">
                <a:latin typeface="Trebuchet MS" pitchFamily="34" charset="0"/>
                <a:ea typeface="ヒラギノ角ゴ Pro W3"/>
                <a:cs typeface="ヒラギノ角ゴ Pro W3"/>
              </a:rPr>
              <a:t>Aufbau eines Kapitels</a:t>
            </a:r>
            <a:endParaRPr lang="de-DE" dirty="0"/>
          </a:p>
        </p:txBody>
      </p:sp>
      <p:sp>
        <p:nvSpPr>
          <p:cNvPr id="16" name="Fußzeilenplatzhalter 3"/>
          <p:cNvSpPr>
            <a:spLocks noGrp="1"/>
          </p:cNvSpPr>
          <p:nvPr>
            <p:ph type="ftr" sz="quarter" idx="12"/>
          </p:nvPr>
        </p:nvSpPr>
        <p:spPr>
          <a:xfrm>
            <a:off x="1159992" y="6332677"/>
            <a:ext cx="6640521" cy="366183"/>
          </a:xfrm>
        </p:spPr>
        <p:txBody>
          <a:bodyPr anchor="ctr">
            <a:noAutofit/>
          </a:bodyPr>
          <a:lstStyle/>
          <a:p>
            <a:pPr>
              <a:lnSpc>
                <a:spcPct val="100000"/>
              </a:lnSpc>
              <a:spcAft>
                <a:spcPts val="0"/>
              </a:spcAft>
            </a:pPr>
            <a:r>
              <a:rPr lang="de-DE" sz="1400" dirty="0" err="1">
                <a:solidFill>
                  <a:srgbClr val="000000">
                    <a:lumMod val="75000"/>
                    <a:lumOff val="25000"/>
                  </a:srgbClr>
                </a:solidFill>
                <a:latin typeface="bs Thomas Sans 1"/>
                <a:ea typeface="Calibri"/>
                <a:cs typeface="Calibri"/>
              </a:rPr>
              <a:t>Camden</a:t>
            </a:r>
            <a:r>
              <a:rPr lang="de-DE" sz="1400" dirty="0">
                <a:solidFill>
                  <a:srgbClr val="000000">
                    <a:lumMod val="75000"/>
                    <a:lumOff val="25000"/>
                  </a:srgbClr>
                </a:solidFill>
                <a:latin typeface="bs Thomas Sans 1"/>
                <a:ea typeface="Calibri"/>
                <a:cs typeface="Calibri"/>
              </a:rPr>
              <a:t> Town 2020</a:t>
            </a:r>
          </a:p>
        </p:txBody>
      </p:sp>
      <p:graphicFrame>
        <p:nvGraphicFramePr>
          <p:cNvPr id="3" name="Tabelle 2"/>
          <p:cNvGraphicFramePr>
            <a:graphicFrameLocks noGrp="1"/>
          </p:cNvGraphicFramePr>
          <p:nvPr/>
        </p:nvGraphicFramePr>
        <p:xfrm>
          <a:off x="741680" y="1465507"/>
          <a:ext cx="6207760" cy="4998720"/>
        </p:xfrm>
        <a:graphic>
          <a:graphicData uri="http://schemas.openxmlformats.org/drawingml/2006/table">
            <a:tbl>
              <a:tblPr firstRow="1" bandRow="1">
                <a:tableStyleId>{5940675A-B579-460E-94D1-54222C63F5DA}</a:tableStyleId>
              </a:tblPr>
              <a:tblGrid>
                <a:gridCol w="3007360">
                  <a:extLst>
                    <a:ext uri="{9D8B030D-6E8A-4147-A177-3AD203B41FA5}">
                      <a16:colId xmlns:a16="http://schemas.microsoft.com/office/drawing/2014/main" val="20000"/>
                    </a:ext>
                  </a:extLst>
                </a:gridCol>
                <a:gridCol w="15748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tblGrid>
              <a:tr h="772160">
                <a:tc>
                  <a:txBody>
                    <a:bodyPr/>
                    <a:lstStyle/>
                    <a:p>
                      <a:pPr algn="l"/>
                      <a:endParaRPr lang="de-DE" sz="2100" dirty="0"/>
                    </a:p>
                  </a:txBody>
                  <a:tcPr marL="121920" marR="121920" marT="60960" marB="60960">
                    <a:solidFill>
                      <a:schemeClr val="tx1"/>
                    </a:solidFill>
                  </a:tcPr>
                </a:tc>
                <a:tc>
                  <a:txBody>
                    <a:bodyPr/>
                    <a:lstStyle/>
                    <a:p>
                      <a:r>
                        <a:rPr lang="de-DE" sz="2100" dirty="0"/>
                        <a:t>obligatorisch</a:t>
                      </a:r>
                    </a:p>
                  </a:txBody>
                  <a:tcPr marL="121920" marR="121920" marT="60960" marB="60960">
                    <a:solidFill>
                      <a:schemeClr val="tx1"/>
                    </a:solidFill>
                  </a:tcPr>
                </a:tc>
                <a:tc>
                  <a:txBody>
                    <a:bodyPr/>
                    <a:lstStyle/>
                    <a:p>
                      <a:endParaRPr lang="de-DE" sz="2100" dirty="0"/>
                    </a:p>
                  </a:txBody>
                  <a:tcPr marL="121920" marR="121920" marT="60960" marB="60960">
                    <a:solidFill>
                      <a:schemeClr val="tx1"/>
                    </a:solidFill>
                  </a:tcPr>
                </a:tc>
                <a:extLst>
                  <a:ext uri="{0D108BD9-81ED-4DB2-BD59-A6C34878D82A}">
                    <a16:rowId xmlns:a16="http://schemas.microsoft.com/office/drawing/2014/main" val="10000"/>
                  </a:ext>
                </a:extLst>
              </a:tr>
              <a:tr h="447040">
                <a:tc>
                  <a:txBody>
                    <a:bodyPr/>
                    <a:lstStyle/>
                    <a:p>
                      <a:pPr algn="l"/>
                      <a:endParaRPr lang="de-DE" sz="2100" dirty="0"/>
                    </a:p>
                  </a:txBody>
                  <a:tcPr marL="121920" marR="121920" marT="60960" marB="60960">
                    <a:solidFill>
                      <a:schemeClr val="tx1"/>
                    </a:solidFill>
                  </a:tcPr>
                </a:tc>
                <a:tc>
                  <a:txBody>
                    <a:bodyPr/>
                    <a:lstStyle/>
                    <a:p>
                      <a:endParaRPr lang="de-DE" sz="2100" dirty="0"/>
                    </a:p>
                  </a:txBody>
                  <a:tcPr marL="121920" marR="121920" marT="60960" marB="60960">
                    <a:solidFill>
                      <a:schemeClr val="tx1"/>
                    </a:solidFill>
                  </a:tcPr>
                </a:tc>
                <a:tc>
                  <a:txBody>
                    <a:bodyPr/>
                    <a:lstStyle/>
                    <a:p>
                      <a:endParaRPr lang="de-DE" sz="2100" dirty="0"/>
                    </a:p>
                  </a:txBody>
                  <a:tcPr marL="121920" marR="121920" marT="60960" marB="60960">
                    <a:solidFill>
                      <a:schemeClr val="tx1"/>
                    </a:solidFill>
                  </a:tcPr>
                </a:tc>
                <a:extLst>
                  <a:ext uri="{0D108BD9-81ED-4DB2-BD59-A6C34878D82A}">
                    <a16:rowId xmlns:a16="http://schemas.microsoft.com/office/drawing/2014/main" val="10001"/>
                  </a:ext>
                </a:extLst>
              </a:tr>
              <a:tr h="447040">
                <a:tc>
                  <a:txBody>
                    <a:bodyPr/>
                    <a:lstStyle/>
                    <a:p>
                      <a:pPr algn="l"/>
                      <a:r>
                        <a:rPr lang="de-DE" sz="2100" b="1" dirty="0"/>
                        <a:t>Intro</a:t>
                      </a:r>
                    </a:p>
                  </a:txBody>
                  <a:tcPr marL="121920" marR="121920" marT="60960" marB="60960">
                    <a:solidFill>
                      <a:srgbClr val="6699FF"/>
                    </a:solidFill>
                  </a:tcPr>
                </a:tc>
                <a:tc>
                  <a:txBody>
                    <a:bodyPr/>
                    <a:lstStyle/>
                    <a:p>
                      <a:r>
                        <a:rPr lang="de-DE" sz="2100" dirty="0"/>
                        <a:t>2</a:t>
                      </a:r>
                    </a:p>
                  </a:txBody>
                  <a:tcPr marL="121920" marR="121920" marT="60960" marB="60960">
                    <a:solidFill>
                      <a:schemeClr val="tx1"/>
                    </a:solidFill>
                  </a:tcPr>
                </a:tc>
                <a:tc>
                  <a:txBody>
                    <a:bodyPr/>
                    <a:lstStyle/>
                    <a:p>
                      <a:endParaRPr lang="de-DE" sz="2100" dirty="0"/>
                    </a:p>
                  </a:txBody>
                  <a:tcPr marL="121920" marR="121920" marT="60960" marB="60960">
                    <a:solidFill>
                      <a:schemeClr val="tx1"/>
                    </a:solidFill>
                  </a:tcPr>
                </a:tc>
                <a:extLst>
                  <a:ext uri="{0D108BD9-81ED-4DB2-BD59-A6C34878D82A}">
                    <a16:rowId xmlns:a16="http://schemas.microsoft.com/office/drawing/2014/main" val="10002"/>
                  </a:ext>
                </a:extLst>
              </a:tr>
              <a:tr h="772160">
                <a:tc>
                  <a:txBody>
                    <a:bodyPr/>
                    <a:lstStyle/>
                    <a:p>
                      <a:pPr algn="l"/>
                      <a:r>
                        <a:rPr lang="de-DE" sz="2100" b="1" dirty="0"/>
                        <a:t>Part A</a:t>
                      </a:r>
                    </a:p>
                    <a:p>
                      <a:pPr algn="r"/>
                      <a:r>
                        <a:rPr lang="de-DE" sz="2100" b="0" dirty="0">
                          <a:sym typeface="Wingdings" panose="05000000000000000000" pitchFamily="2" charset="2"/>
                        </a:rPr>
                        <a:t></a:t>
                      </a:r>
                      <a:r>
                        <a:rPr lang="de-DE" sz="2100" b="0" dirty="0"/>
                        <a:t> </a:t>
                      </a:r>
                      <a:r>
                        <a:rPr lang="de-DE" sz="2100" b="0" baseline="0" dirty="0"/>
                        <a:t>Target </a:t>
                      </a:r>
                      <a:r>
                        <a:rPr lang="de-DE" sz="2100" b="0" baseline="0" dirty="0" err="1"/>
                        <a:t>task</a:t>
                      </a:r>
                      <a:endParaRPr lang="de-DE" sz="2100" b="1" dirty="0"/>
                    </a:p>
                  </a:txBody>
                  <a:tcPr marL="121920" marR="121920" marT="60960" marB="60960">
                    <a:solidFill>
                      <a:schemeClr val="tx1"/>
                    </a:solidFill>
                  </a:tcPr>
                </a:tc>
                <a:tc>
                  <a:txBody>
                    <a:bodyPr/>
                    <a:lstStyle/>
                    <a:p>
                      <a:r>
                        <a:rPr lang="de-DE" sz="2100" dirty="0"/>
                        <a:t>4</a:t>
                      </a:r>
                    </a:p>
                  </a:txBody>
                  <a:tcPr marL="121920" marR="121920" marT="60960" marB="60960">
                    <a:solidFill>
                      <a:schemeClr val="tx1"/>
                    </a:solidFill>
                  </a:tcPr>
                </a:tc>
                <a:tc>
                  <a:txBody>
                    <a:bodyPr/>
                    <a:lstStyle/>
                    <a:p>
                      <a:endParaRPr lang="de-DE" sz="2100" dirty="0"/>
                    </a:p>
                  </a:txBody>
                  <a:tcPr marL="121920" marR="121920" marT="60960" marB="60960">
                    <a:solidFill>
                      <a:schemeClr val="tx1"/>
                    </a:solidFill>
                  </a:tcPr>
                </a:tc>
                <a:extLst>
                  <a:ext uri="{0D108BD9-81ED-4DB2-BD59-A6C34878D82A}">
                    <a16:rowId xmlns:a16="http://schemas.microsoft.com/office/drawing/2014/main" val="10003"/>
                  </a:ext>
                </a:extLst>
              </a:tr>
              <a:tr h="447040">
                <a:tc>
                  <a:txBody>
                    <a:bodyPr/>
                    <a:lstStyle/>
                    <a:p>
                      <a:pPr algn="l"/>
                      <a:endParaRPr lang="de-DE" sz="2100" dirty="0"/>
                    </a:p>
                  </a:txBody>
                  <a:tcPr marL="121920" marR="121920" marT="60960" marB="60960">
                    <a:solidFill>
                      <a:schemeClr val="tx1"/>
                    </a:solidFill>
                  </a:tcPr>
                </a:tc>
                <a:tc>
                  <a:txBody>
                    <a:bodyPr/>
                    <a:lstStyle/>
                    <a:p>
                      <a:endParaRPr lang="de-DE" sz="2100" dirty="0"/>
                    </a:p>
                  </a:txBody>
                  <a:tcPr marL="121920" marR="121920" marT="60960" marB="60960">
                    <a:solidFill>
                      <a:schemeClr val="tx1"/>
                    </a:solidFill>
                  </a:tcPr>
                </a:tc>
                <a:tc>
                  <a:txBody>
                    <a:bodyPr/>
                    <a:lstStyle/>
                    <a:p>
                      <a:endParaRPr lang="de-DE" sz="2100" dirty="0"/>
                    </a:p>
                  </a:txBody>
                  <a:tcPr marL="121920" marR="121920" marT="60960" marB="60960">
                    <a:solidFill>
                      <a:schemeClr val="tx1"/>
                    </a:solidFill>
                  </a:tcPr>
                </a:tc>
                <a:extLst>
                  <a:ext uri="{0D108BD9-81ED-4DB2-BD59-A6C34878D82A}">
                    <a16:rowId xmlns:a16="http://schemas.microsoft.com/office/drawing/2014/main" val="10004"/>
                  </a:ext>
                </a:extLst>
              </a:tr>
              <a:tr h="772160">
                <a:tc>
                  <a:txBody>
                    <a:bodyPr/>
                    <a:lstStyle/>
                    <a:p>
                      <a:pPr algn="l"/>
                      <a:r>
                        <a:rPr lang="de-DE" sz="2100" b="1" dirty="0"/>
                        <a:t>Part B</a:t>
                      </a:r>
                    </a:p>
                    <a:p>
                      <a:pPr algn="r"/>
                      <a:r>
                        <a:rPr lang="de-DE" sz="2100" b="0" dirty="0">
                          <a:sym typeface="Wingdings" panose="05000000000000000000" pitchFamily="2" charset="2"/>
                        </a:rPr>
                        <a:t></a:t>
                      </a:r>
                      <a:r>
                        <a:rPr lang="de-DE" sz="2100" b="0" dirty="0"/>
                        <a:t> </a:t>
                      </a:r>
                      <a:r>
                        <a:rPr lang="de-DE" sz="2100" b="0" baseline="0" dirty="0"/>
                        <a:t>Target </a:t>
                      </a:r>
                      <a:r>
                        <a:rPr lang="de-DE" sz="2100" b="0" baseline="0" dirty="0" err="1"/>
                        <a:t>task</a:t>
                      </a:r>
                      <a:endParaRPr lang="de-DE" sz="2100" b="1" dirty="0"/>
                    </a:p>
                  </a:txBody>
                  <a:tcPr marL="121920" marR="121920" marT="60960" marB="60960">
                    <a:solidFill>
                      <a:schemeClr val="tx1"/>
                    </a:solidFill>
                  </a:tcPr>
                </a:tc>
                <a:tc>
                  <a:txBody>
                    <a:bodyPr/>
                    <a:lstStyle/>
                    <a:p>
                      <a:r>
                        <a:rPr lang="de-DE" sz="2100" dirty="0"/>
                        <a:t>4</a:t>
                      </a:r>
                    </a:p>
                  </a:txBody>
                  <a:tcPr marL="121920" marR="121920" marT="60960" marB="60960">
                    <a:solidFill>
                      <a:schemeClr val="tx1"/>
                    </a:solidFill>
                  </a:tcPr>
                </a:tc>
                <a:tc>
                  <a:txBody>
                    <a:bodyPr/>
                    <a:lstStyle/>
                    <a:p>
                      <a:endParaRPr lang="de-DE" sz="2100" dirty="0"/>
                    </a:p>
                  </a:txBody>
                  <a:tcPr marL="121920" marR="121920" marT="60960" marB="60960">
                    <a:solidFill>
                      <a:schemeClr val="tx1"/>
                    </a:solidFill>
                  </a:tcPr>
                </a:tc>
                <a:extLst>
                  <a:ext uri="{0D108BD9-81ED-4DB2-BD59-A6C34878D82A}">
                    <a16:rowId xmlns:a16="http://schemas.microsoft.com/office/drawing/2014/main" val="10005"/>
                  </a:ext>
                </a:extLst>
              </a:tr>
              <a:tr h="447040">
                <a:tc>
                  <a:txBody>
                    <a:bodyPr/>
                    <a:lstStyle/>
                    <a:p>
                      <a:pPr algn="l"/>
                      <a:endParaRPr lang="de-DE" sz="2100" dirty="0"/>
                    </a:p>
                  </a:txBody>
                  <a:tcPr marL="121920" marR="121920" marT="60960" marB="60960">
                    <a:solidFill>
                      <a:schemeClr val="tx1"/>
                    </a:solidFill>
                  </a:tcPr>
                </a:tc>
                <a:tc>
                  <a:txBody>
                    <a:bodyPr/>
                    <a:lstStyle/>
                    <a:p>
                      <a:endParaRPr lang="de-DE" sz="2100" dirty="0"/>
                    </a:p>
                  </a:txBody>
                  <a:tcPr marL="121920" marR="121920" marT="60960" marB="60960">
                    <a:solidFill>
                      <a:schemeClr val="tx1"/>
                    </a:solidFill>
                  </a:tcPr>
                </a:tc>
                <a:tc>
                  <a:txBody>
                    <a:bodyPr/>
                    <a:lstStyle/>
                    <a:p>
                      <a:endParaRPr lang="de-DE" sz="2100" dirty="0"/>
                    </a:p>
                  </a:txBody>
                  <a:tcPr marL="121920" marR="121920" marT="60960" marB="60960">
                    <a:solidFill>
                      <a:schemeClr val="tx1"/>
                    </a:solidFill>
                  </a:tcPr>
                </a:tc>
                <a:extLst>
                  <a:ext uri="{0D108BD9-81ED-4DB2-BD59-A6C34878D82A}">
                    <a16:rowId xmlns:a16="http://schemas.microsoft.com/office/drawing/2014/main" val="10006"/>
                  </a:ext>
                </a:extLst>
              </a:tr>
              <a:tr h="447040">
                <a:tc>
                  <a:txBody>
                    <a:bodyPr/>
                    <a:lstStyle/>
                    <a:p>
                      <a:pPr algn="l"/>
                      <a:endParaRPr lang="de-DE" sz="2100" dirty="0"/>
                    </a:p>
                  </a:txBody>
                  <a:tcPr marL="121920" marR="121920" marT="60960" marB="60960">
                    <a:solidFill>
                      <a:schemeClr val="tx1"/>
                    </a:solidFill>
                  </a:tcPr>
                </a:tc>
                <a:tc>
                  <a:txBody>
                    <a:bodyPr/>
                    <a:lstStyle/>
                    <a:p>
                      <a:endParaRPr lang="de-DE" sz="2100" dirty="0"/>
                    </a:p>
                  </a:txBody>
                  <a:tcPr marL="121920" marR="121920" marT="60960" marB="60960">
                    <a:solidFill>
                      <a:schemeClr val="tx1"/>
                    </a:solidFill>
                  </a:tcPr>
                </a:tc>
                <a:tc>
                  <a:txBody>
                    <a:bodyPr/>
                    <a:lstStyle/>
                    <a:p>
                      <a:endParaRPr lang="de-DE" sz="2100" dirty="0"/>
                    </a:p>
                  </a:txBody>
                  <a:tcPr marL="121920" marR="121920" marT="60960" marB="60960">
                    <a:solidFill>
                      <a:schemeClr val="tx1"/>
                    </a:solidFill>
                  </a:tcPr>
                </a:tc>
                <a:extLst>
                  <a:ext uri="{0D108BD9-81ED-4DB2-BD59-A6C34878D82A}">
                    <a16:rowId xmlns:a16="http://schemas.microsoft.com/office/drawing/2014/main" val="10007"/>
                  </a:ext>
                </a:extLst>
              </a:tr>
              <a:tr h="447040">
                <a:tc>
                  <a:txBody>
                    <a:bodyPr/>
                    <a:lstStyle/>
                    <a:p>
                      <a:pPr algn="l"/>
                      <a:endParaRPr lang="de-DE" sz="2100" b="1" dirty="0">
                        <a:solidFill>
                          <a:srgbClr val="6699FF"/>
                        </a:solidFill>
                      </a:endParaRPr>
                    </a:p>
                  </a:txBody>
                  <a:tcPr marL="121920" marR="121920" marT="60960" marB="60960">
                    <a:solidFill>
                      <a:schemeClr val="tx1"/>
                    </a:solidFill>
                  </a:tcPr>
                </a:tc>
                <a:tc>
                  <a:txBody>
                    <a:bodyPr/>
                    <a:lstStyle/>
                    <a:p>
                      <a:endParaRPr lang="de-DE" sz="2100" dirty="0"/>
                    </a:p>
                  </a:txBody>
                  <a:tcPr marL="121920" marR="121920" marT="60960" marB="60960">
                    <a:solidFill>
                      <a:schemeClr val="tx1"/>
                    </a:solidFill>
                  </a:tcPr>
                </a:tc>
                <a:tc>
                  <a:txBody>
                    <a:bodyPr/>
                    <a:lstStyle/>
                    <a:p>
                      <a:endParaRPr lang="de-DE" sz="2100" dirty="0"/>
                    </a:p>
                  </a:txBody>
                  <a:tcPr marL="121920" marR="121920" marT="60960" marB="60960">
                    <a:solidFill>
                      <a:schemeClr val="tx1"/>
                    </a:solidFill>
                  </a:tcPr>
                </a:tc>
                <a:extLst>
                  <a:ext uri="{0D108BD9-81ED-4DB2-BD59-A6C34878D82A}">
                    <a16:rowId xmlns:a16="http://schemas.microsoft.com/office/drawing/2014/main" val="10008"/>
                  </a:ext>
                </a:extLst>
              </a:tr>
            </a:tbl>
          </a:graphicData>
        </a:graphic>
      </p:graphicFrame>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0092" y="1195201"/>
            <a:ext cx="3360000" cy="4596791"/>
          </a:xfrm>
          <a:prstGeom prst="rect">
            <a:avLst/>
          </a:prstGeom>
          <a:ln w="3175">
            <a:solidFill>
              <a:schemeClr val="bg1"/>
            </a:solidFill>
          </a:ln>
          <a:effectLst>
            <a:outerShdw blurRad="63500" dist="88900" dir="2700000" algn="tl" rotWithShape="0">
              <a:srgbClr val="333333">
                <a:alpha val="65000"/>
              </a:srgbClr>
            </a:outerShdw>
          </a:effectLst>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0092" y="1195201"/>
            <a:ext cx="3360000" cy="4596791"/>
          </a:xfrm>
          <a:prstGeom prst="rect">
            <a:avLst/>
          </a:prstGeom>
          <a:ln w="3175">
            <a:solidFill>
              <a:schemeClr val="bg1"/>
            </a:solidFill>
          </a:ln>
          <a:effectLst>
            <a:outerShdw blurRad="63500" dist="88900" dir="2700000" algn="tl" rotWithShape="0">
              <a:srgbClr val="333333">
                <a:alpha val="65000"/>
              </a:srgbClr>
            </a:outerShdw>
          </a:effectLst>
        </p:spPr>
      </p:pic>
      <p:sp>
        <p:nvSpPr>
          <p:cNvPr id="4" name="Textfeld 3"/>
          <p:cNvSpPr txBox="1"/>
          <p:nvPr/>
        </p:nvSpPr>
        <p:spPr>
          <a:xfrm>
            <a:off x="7406641" y="839893"/>
            <a:ext cx="4243452" cy="254000"/>
          </a:xfrm>
          <a:prstGeom prst="rect">
            <a:avLst/>
          </a:prstGeom>
        </p:spPr>
        <p:txBody>
          <a:bodyPr vert="horz" wrap="square" lIns="0" tIns="0" rIns="0" bIns="0" rtlCol="0" anchor="t">
            <a:noAutofit/>
          </a:bodyPr>
          <a:lstStyle/>
          <a:p>
            <a:pPr algn="r" defTabSz="609585" hangingPunct="0"/>
            <a:r>
              <a:rPr lang="de-DE" sz="1600" b="1" kern="0" dirty="0">
                <a:solidFill>
                  <a:srgbClr val="6699FF"/>
                </a:solidFill>
                <a:latin typeface="bs Thomas Sans 1"/>
                <a:ea typeface="Calibri"/>
                <a:cs typeface="Calibri"/>
                <a:sym typeface="Calibri"/>
              </a:rPr>
              <a:t>Intro: 2 Seiten</a:t>
            </a:r>
          </a:p>
        </p:txBody>
      </p:sp>
    </p:spTree>
    <p:extLst>
      <p:ext uri="{BB962C8B-B14F-4D97-AF65-F5344CB8AC3E}">
        <p14:creationId xmlns:p14="http://schemas.microsoft.com/office/powerpoint/2010/main" val="33235140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0609" y="662867"/>
            <a:ext cx="11248851" cy="609343"/>
          </a:xfrm>
        </p:spPr>
        <p:txBody>
          <a:bodyPr>
            <a:normAutofit/>
          </a:bodyPr>
          <a:lstStyle/>
          <a:p>
            <a:r>
              <a:rPr lang="de-DE" altLang="de-DE" dirty="0">
                <a:latin typeface="Trebuchet MS" pitchFamily="34" charset="0"/>
                <a:ea typeface="ヒラギノ角ゴ Pro W3"/>
                <a:cs typeface="ヒラギノ角ゴ Pro W3"/>
              </a:rPr>
              <a:t>Aufbau eines Kapitels</a:t>
            </a:r>
            <a:endParaRPr lang="de-DE" dirty="0"/>
          </a:p>
        </p:txBody>
      </p:sp>
      <p:sp>
        <p:nvSpPr>
          <p:cNvPr id="16" name="Fußzeilenplatzhalter 3"/>
          <p:cNvSpPr>
            <a:spLocks noGrp="1"/>
          </p:cNvSpPr>
          <p:nvPr>
            <p:ph type="ftr" sz="quarter" idx="12"/>
          </p:nvPr>
        </p:nvSpPr>
        <p:spPr>
          <a:xfrm>
            <a:off x="1159992" y="6332677"/>
            <a:ext cx="6640521" cy="366183"/>
          </a:xfrm>
        </p:spPr>
        <p:txBody>
          <a:bodyPr anchor="ctr">
            <a:noAutofit/>
          </a:bodyPr>
          <a:lstStyle/>
          <a:p>
            <a:pPr>
              <a:lnSpc>
                <a:spcPct val="100000"/>
              </a:lnSpc>
              <a:spcAft>
                <a:spcPts val="0"/>
              </a:spcAft>
            </a:pPr>
            <a:r>
              <a:rPr lang="de-DE" sz="1400" dirty="0" err="1">
                <a:solidFill>
                  <a:srgbClr val="000000">
                    <a:lumMod val="75000"/>
                    <a:lumOff val="25000"/>
                  </a:srgbClr>
                </a:solidFill>
                <a:latin typeface="bs Thomas Sans 1"/>
                <a:ea typeface="Calibri"/>
                <a:cs typeface="Calibri"/>
              </a:rPr>
              <a:t>Camden</a:t>
            </a:r>
            <a:r>
              <a:rPr lang="de-DE" sz="1400" dirty="0">
                <a:solidFill>
                  <a:srgbClr val="000000">
                    <a:lumMod val="75000"/>
                    <a:lumOff val="25000"/>
                  </a:srgbClr>
                </a:solidFill>
                <a:latin typeface="bs Thomas Sans 1"/>
                <a:ea typeface="Calibri"/>
                <a:cs typeface="Calibri"/>
              </a:rPr>
              <a:t> Town 2020</a:t>
            </a:r>
          </a:p>
        </p:txBody>
      </p:sp>
      <p:graphicFrame>
        <p:nvGraphicFramePr>
          <p:cNvPr id="3" name="Tabelle 2"/>
          <p:cNvGraphicFramePr>
            <a:graphicFrameLocks noGrp="1"/>
          </p:cNvGraphicFramePr>
          <p:nvPr/>
        </p:nvGraphicFramePr>
        <p:xfrm>
          <a:off x="741680" y="1465507"/>
          <a:ext cx="6207760" cy="4998720"/>
        </p:xfrm>
        <a:graphic>
          <a:graphicData uri="http://schemas.openxmlformats.org/drawingml/2006/table">
            <a:tbl>
              <a:tblPr firstRow="1" bandRow="1">
                <a:tableStyleId>{5940675A-B579-460E-94D1-54222C63F5DA}</a:tableStyleId>
              </a:tblPr>
              <a:tblGrid>
                <a:gridCol w="3007360">
                  <a:extLst>
                    <a:ext uri="{9D8B030D-6E8A-4147-A177-3AD203B41FA5}">
                      <a16:colId xmlns:a16="http://schemas.microsoft.com/office/drawing/2014/main" val="20000"/>
                    </a:ext>
                  </a:extLst>
                </a:gridCol>
                <a:gridCol w="15748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tblGrid>
              <a:tr h="772160">
                <a:tc>
                  <a:txBody>
                    <a:bodyPr/>
                    <a:lstStyle/>
                    <a:p>
                      <a:pPr algn="l"/>
                      <a:endParaRPr lang="de-DE" sz="2100" i="0" dirty="0"/>
                    </a:p>
                  </a:txBody>
                  <a:tcPr marL="121920" marR="121920" marT="60960" marB="60960">
                    <a:solidFill>
                      <a:schemeClr val="tx1"/>
                    </a:solidFill>
                  </a:tcPr>
                </a:tc>
                <a:tc>
                  <a:txBody>
                    <a:bodyPr/>
                    <a:lstStyle/>
                    <a:p>
                      <a:r>
                        <a:rPr lang="de-DE" sz="2100" i="0" dirty="0"/>
                        <a:t>obligatorisch</a:t>
                      </a:r>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0"/>
                  </a:ext>
                </a:extLst>
              </a:tr>
              <a:tr h="447040">
                <a:tc>
                  <a:txBody>
                    <a:bodyPr/>
                    <a:lstStyle/>
                    <a:p>
                      <a:pPr algn="l"/>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1"/>
                  </a:ext>
                </a:extLst>
              </a:tr>
              <a:tr h="447040">
                <a:tc>
                  <a:txBody>
                    <a:bodyPr/>
                    <a:lstStyle/>
                    <a:p>
                      <a:pPr algn="l"/>
                      <a:r>
                        <a:rPr lang="de-DE" sz="2100" b="1" i="0" dirty="0"/>
                        <a:t>Intro</a:t>
                      </a:r>
                    </a:p>
                  </a:txBody>
                  <a:tcPr marL="121920" marR="121920" marT="60960" marB="60960">
                    <a:solidFill>
                      <a:srgbClr val="6699FF"/>
                    </a:solidFill>
                  </a:tcPr>
                </a:tc>
                <a:tc>
                  <a:txBody>
                    <a:bodyPr/>
                    <a:lstStyle/>
                    <a:p>
                      <a:r>
                        <a:rPr lang="de-DE" sz="2100" i="0" dirty="0"/>
                        <a:t>2</a:t>
                      </a:r>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2"/>
                  </a:ext>
                </a:extLst>
              </a:tr>
              <a:tr h="772160">
                <a:tc>
                  <a:txBody>
                    <a:bodyPr/>
                    <a:lstStyle/>
                    <a:p>
                      <a:pPr algn="l"/>
                      <a:r>
                        <a:rPr lang="de-DE" sz="2100" b="1" i="0" dirty="0"/>
                        <a:t>Part A</a:t>
                      </a:r>
                    </a:p>
                    <a:p>
                      <a:pPr lvl="1" algn="l"/>
                      <a:r>
                        <a:rPr lang="de-DE" sz="2100" b="0" i="0" dirty="0">
                          <a:sym typeface="Wingdings" panose="05000000000000000000" pitchFamily="2" charset="2"/>
                        </a:rPr>
                        <a:t></a:t>
                      </a:r>
                      <a:r>
                        <a:rPr lang="de-DE" sz="2100" b="0" i="0" dirty="0"/>
                        <a:t> </a:t>
                      </a:r>
                      <a:r>
                        <a:rPr lang="de-DE" sz="2100" b="0" i="0" baseline="0" dirty="0"/>
                        <a:t>Target </a:t>
                      </a:r>
                      <a:r>
                        <a:rPr lang="de-DE" sz="2100" b="0" i="0" baseline="0" dirty="0" err="1"/>
                        <a:t>task</a:t>
                      </a:r>
                      <a:endParaRPr lang="de-DE" sz="2100" b="1" i="0" dirty="0"/>
                    </a:p>
                  </a:txBody>
                  <a:tcPr marL="121920" marR="121920" marT="60960" marB="60960">
                    <a:solidFill>
                      <a:srgbClr val="6699FF"/>
                    </a:solidFill>
                  </a:tcPr>
                </a:tc>
                <a:tc>
                  <a:txBody>
                    <a:bodyPr/>
                    <a:lstStyle/>
                    <a:p>
                      <a:r>
                        <a:rPr lang="de-DE" sz="2100" i="0" dirty="0"/>
                        <a:t>4</a:t>
                      </a:r>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3"/>
                  </a:ext>
                </a:extLst>
              </a:tr>
              <a:tr h="447040">
                <a:tc>
                  <a:txBody>
                    <a:bodyPr/>
                    <a:lstStyle/>
                    <a:p>
                      <a:pPr algn="l"/>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4"/>
                  </a:ext>
                </a:extLst>
              </a:tr>
              <a:tr h="772160">
                <a:tc>
                  <a:txBody>
                    <a:bodyPr/>
                    <a:lstStyle/>
                    <a:p>
                      <a:pPr algn="l"/>
                      <a:r>
                        <a:rPr lang="de-DE" sz="2100" b="1" i="0" dirty="0"/>
                        <a:t>Part B</a:t>
                      </a:r>
                    </a:p>
                    <a:p>
                      <a:pPr algn="r"/>
                      <a:r>
                        <a:rPr lang="de-DE" sz="2100" b="0" i="0" dirty="0">
                          <a:sym typeface="Wingdings" panose="05000000000000000000" pitchFamily="2" charset="2"/>
                        </a:rPr>
                        <a:t></a:t>
                      </a:r>
                      <a:r>
                        <a:rPr lang="de-DE" sz="2100" b="0" i="0" dirty="0"/>
                        <a:t> </a:t>
                      </a:r>
                      <a:r>
                        <a:rPr lang="de-DE" sz="2100" b="0" i="0" baseline="0" dirty="0"/>
                        <a:t>Target </a:t>
                      </a:r>
                      <a:r>
                        <a:rPr lang="de-DE" sz="2100" b="0" i="0" baseline="0" dirty="0" err="1"/>
                        <a:t>task</a:t>
                      </a:r>
                      <a:endParaRPr lang="de-DE" sz="2100" b="1" i="0" dirty="0"/>
                    </a:p>
                  </a:txBody>
                  <a:tcPr marL="121920" marR="121920" marT="60960" marB="60960">
                    <a:solidFill>
                      <a:schemeClr val="tx1"/>
                    </a:solidFill>
                  </a:tcPr>
                </a:tc>
                <a:tc>
                  <a:txBody>
                    <a:bodyPr/>
                    <a:lstStyle/>
                    <a:p>
                      <a:r>
                        <a:rPr lang="de-DE" sz="2100" i="0" dirty="0"/>
                        <a:t>4</a:t>
                      </a:r>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5"/>
                  </a:ext>
                </a:extLst>
              </a:tr>
              <a:tr h="447040">
                <a:tc>
                  <a:txBody>
                    <a:bodyPr/>
                    <a:lstStyle/>
                    <a:p>
                      <a:pPr algn="l"/>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6"/>
                  </a:ext>
                </a:extLst>
              </a:tr>
              <a:tr h="447040">
                <a:tc>
                  <a:txBody>
                    <a:bodyPr/>
                    <a:lstStyle/>
                    <a:p>
                      <a:pPr algn="l"/>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7"/>
                  </a:ext>
                </a:extLst>
              </a:tr>
              <a:tr h="447040">
                <a:tc>
                  <a:txBody>
                    <a:bodyPr/>
                    <a:lstStyle/>
                    <a:p>
                      <a:pPr algn="l"/>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8"/>
                  </a:ext>
                </a:extLst>
              </a:tr>
            </a:tbl>
          </a:graphicData>
        </a:graphic>
      </p:graphicFrame>
      <p:grpSp>
        <p:nvGrpSpPr>
          <p:cNvPr id="11" name="Gruppieren 10"/>
          <p:cNvGrpSpPr/>
          <p:nvPr/>
        </p:nvGrpSpPr>
        <p:grpSpPr>
          <a:xfrm>
            <a:off x="4924071" y="1197193"/>
            <a:ext cx="6720000" cy="4601747"/>
            <a:chOff x="3693053" y="897895"/>
            <a:chExt cx="5040000" cy="3451310"/>
          </a:xfrm>
        </p:grpSpPr>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3053" y="897895"/>
              <a:ext cx="2520000" cy="3447593"/>
            </a:xfrm>
            <a:prstGeom prst="rect">
              <a:avLst/>
            </a:prstGeom>
            <a:ln w="3175">
              <a:solidFill>
                <a:schemeClr val="bg1"/>
              </a:solidFill>
            </a:ln>
            <a:effectLst>
              <a:outerShdw blurRad="63500" dist="88900" dir="2700000" algn="tl" rotWithShape="0">
                <a:srgbClr val="333333">
                  <a:alpha val="65000"/>
                </a:srgbClr>
              </a:outerShdw>
            </a:effectLst>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3053" y="901612"/>
              <a:ext cx="2520000" cy="3447593"/>
            </a:xfrm>
            <a:prstGeom prst="rect">
              <a:avLst/>
            </a:prstGeom>
            <a:ln w="3175">
              <a:solidFill>
                <a:schemeClr val="bg1"/>
              </a:solidFill>
            </a:ln>
            <a:effectLst>
              <a:outerShdw blurRad="63500" dist="88900" dir="2700000" algn="tl" rotWithShape="0">
                <a:srgbClr val="333333">
                  <a:alpha val="65000"/>
                </a:srgbClr>
              </a:outerShdw>
            </a:effectLst>
          </p:spPr>
        </p:pic>
      </p:grpSp>
      <p:grpSp>
        <p:nvGrpSpPr>
          <p:cNvPr id="17" name="Gruppieren 16"/>
          <p:cNvGrpSpPr/>
          <p:nvPr/>
        </p:nvGrpSpPr>
        <p:grpSpPr>
          <a:xfrm>
            <a:off x="5161571" y="1434693"/>
            <a:ext cx="6720000" cy="4596791"/>
            <a:chOff x="3693053" y="897895"/>
            <a:chExt cx="5040000" cy="3447593"/>
          </a:xfrm>
        </p:grpSpPr>
        <p:pic>
          <p:nvPicPr>
            <p:cNvPr id="18" name="Grafik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3053" y="897895"/>
              <a:ext cx="2520000" cy="3447593"/>
            </a:xfrm>
            <a:prstGeom prst="rect">
              <a:avLst/>
            </a:prstGeom>
            <a:ln w="3175">
              <a:solidFill>
                <a:schemeClr val="bg1"/>
              </a:solidFill>
            </a:ln>
            <a:effectLst>
              <a:outerShdw blurRad="63500" dist="88900" dir="2700000" algn="tl" rotWithShape="0">
                <a:srgbClr val="333333">
                  <a:alpha val="65000"/>
                </a:srgbClr>
              </a:outerShdw>
            </a:effectLst>
          </p:spPr>
        </p:pic>
        <p:pic>
          <p:nvPicPr>
            <p:cNvPr id="19" name="Grafik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3053" y="897895"/>
              <a:ext cx="2520000" cy="3447593"/>
            </a:xfrm>
            <a:prstGeom prst="rect">
              <a:avLst/>
            </a:prstGeom>
            <a:ln w="3175">
              <a:solidFill>
                <a:schemeClr val="bg1"/>
              </a:solidFill>
            </a:ln>
            <a:effectLst>
              <a:outerShdw blurRad="63500" dist="88900" dir="2700000" algn="tl" rotWithShape="0">
                <a:srgbClr val="333333">
                  <a:alpha val="65000"/>
                </a:srgbClr>
              </a:outerShdw>
            </a:effectLst>
          </p:spPr>
        </p:pic>
      </p:grpSp>
      <p:sp>
        <p:nvSpPr>
          <p:cNvPr id="12" name="Textfeld 11"/>
          <p:cNvSpPr txBox="1"/>
          <p:nvPr/>
        </p:nvSpPr>
        <p:spPr>
          <a:xfrm>
            <a:off x="7406641" y="839893"/>
            <a:ext cx="4243452" cy="254000"/>
          </a:xfrm>
          <a:prstGeom prst="rect">
            <a:avLst/>
          </a:prstGeom>
        </p:spPr>
        <p:txBody>
          <a:bodyPr vert="horz" wrap="square" lIns="0" tIns="0" rIns="0" bIns="0" rtlCol="0" anchor="t">
            <a:noAutofit/>
          </a:bodyPr>
          <a:lstStyle/>
          <a:p>
            <a:pPr algn="r" defTabSz="609585" hangingPunct="0"/>
            <a:r>
              <a:rPr lang="de-DE" sz="1600" b="1" kern="0" dirty="0">
                <a:solidFill>
                  <a:srgbClr val="6699FF"/>
                </a:solidFill>
                <a:latin typeface="bs Thomas Sans 1"/>
                <a:ea typeface="Calibri"/>
                <a:cs typeface="Calibri"/>
                <a:sym typeface="Calibri"/>
              </a:rPr>
              <a:t>Part A: 4 Seiten</a:t>
            </a:r>
          </a:p>
        </p:txBody>
      </p:sp>
    </p:spTree>
    <p:extLst>
      <p:ext uri="{BB962C8B-B14F-4D97-AF65-F5344CB8AC3E}">
        <p14:creationId xmlns:p14="http://schemas.microsoft.com/office/powerpoint/2010/main" val="23275668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DC58B538-7977-35B0-8783-479ED2F6FB08}"/>
              </a:ext>
            </a:extLst>
          </p:cNvPr>
          <p:cNvSpPr>
            <a:spLocks noGrp="1"/>
          </p:cNvSpPr>
          <p:nvPr>
            <p:ph type="ftr" sz="quarter" idx="11"/>
          </p:nvPr>
        </p:nvSpPr>
        <p:spPr/>
        <p:txBody>
          <a:bodyPr/>
          <a:lstStyle/>
          <a:p>
            <a:r>
              <a:rPr lang="de-DE"/>
              <a:t>Gesellschafterversammlung der Medien Union 2016</a:t>
            </a:r>
            <a:endParaRPr lang="de-DE" dirty="0"/>
          </a:p>
        </p:txBody>
      </p:sp>
      <p:grpSp>
        <p:nvGrpSpPr>
          <p:cNvPr id="6" name="Gruppieren 5">
            <a:extLst>
              <a:ext uri="{FF2B5EF4-FFF2-40B4-BE49-F238E27FC236}">
                <a16:creationId xmlns:a16="http://schemas.microsoft.com/office/drawing/2014/main" id="{BC3FDA56-C797-BC68-4E66-49D25F49A6E8}"/>
              </a:ext>
            </a:extLst>
          </p:cNvPr>
          <p:cNvGrpSpPr/>
          <p:nvPr/>
        </p:nvGrpSpPr>
        <p:grpSpPr>
          <a:xfrm>
            <a:off x="985157" y="0"/>
            <a:ext cx="10221686" cy="6858000"/>
            <a:chOff x="3693053" y="897895"/>
            <a:chExt cx="5040000" cy="3451310"/>
          </a:xfrm>
        </p:grpSpPr>
        <p:pic>
          <p:nvPicPr>
            <p:cNvPr id="7" name="Grafik 6">
              <a:extLst>
                <a:ext uri="{FF2B5EF4-FFF2-40B4-BE49-F238E27FC236}">
                  <a16:creationId xmlns:a16="http://schemas.microsoft.com/office/drawing/2014/main" id="{2D7AB7A5-0A46-89CE-8605-046484B37F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3053" y="897895"/>
              <a:ext cx="2520000" cy="3447593"/>
            </a:xfrm>
            <a:prstGeom prst="rect">
              <a:avLst/>
            </a:prstGeom>
            <a:ln w="3175">
              <a:solidFill>
                <a:schemeClr val="bg1"/>
              </a:solidFill>
            </a:ln>
            <a:effectLst>
              <a:outerShdw blurRad="63500" dist="88900" dir="2700000" algn="tl" rotWithShape="0">
                <a:srgbClr val="333333">
                  <a:alpha val="65000"/>
                </a:srgbClr>
              </a:outerShdw>
            </a:effectLst>
          </p:spPr>
        </p:pic>
        <p:pic>
          <p:nvPicPr>
            <p:cNvPr id="8" name="Grafik 7">
              <a:extLst>
                <a:ext uri="{FF2B5EF4-FFF2-40B4-BE49-F238E27FC236}">
                  <a16:creationId xmlns:a16="http://schemas.microsoft.com/office/drawing/2014/main" id="{99BF3284-6499-1490-D3F1-6D6BB99920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3053" y="901612"/>
              <a:ext cx="2520000" cy="3447593"/>
            </a:xfrm>
            <a:prstGeom prst="rect">
              <a:avLst/>
            </a:prstGeom>
            <a:ln w="3175">
              <a:solidFill>
                <a:schemeClr val="bg1"/>
              </a:solidFill>
            </a:ln>
            <a:effectLst>
              <a:outerShdw blurRad="63500" dist="88900" dir="2700000" algn="tl" rotWithShape="0">
                <a:srgbClr val="333333">
                  <a:alpha val="65000"/>
                </a:srgbClr>
              </a:outerShdw>
            </a:effectLst>
          </p:spPr>
        </p:pic>
      </p:grpSp>
      <p:grpSp>
        <p:nvGrpSpPr>
          <p:cNvPr id="9" name="Gruppieren 8">
            <a:extLst>
              <a:ext uri="{FF2B5EF4-FFF2-40B4-BE49-F238E27FC236}">
                <a16:creationId xmlns:a16="http://schemas.microsoft.com/office/drawing/2014/main" id="{B7EC8F50-4672-8CB6-BA88-E8965A1E3313}"/>
              </a:ext>
            </a:extLst>
          </p:cNvPr>
          <p:cNvGrpSpPr/>
          <p:nvPr/>
        </p:nvGrpSpPr>
        <p:grpSpPr>
          <a:xfrm>
            <a:off x="177800" y="0"/>
            <a:ext cx="12014200" cy="6858000"/>
            <a:chOff x="3693053" y="897895"/>
            <a:chExt cx="5040000" cy="3447593"/>
          </a:xfrm>
        </p:grpSpPr>
        <p:pic>
          <p:nvPicPr>
            <p:cNvPr id="10" name="Grafik 9">
              <a:extLst>
                <a:ext uri="{FF2B5EF4-FFF2-40B4-BE49-F238E27FC236}">
                  <a16:creationId xmlns:a16="http://schemas.microsoft.com/office/drawing/2014/main" id="{FE5036F0-EA89-79E0-D12C-B817AB776F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3053" y="897895"/>
              <a:ext cx="2520000" cy="3447593"/>
            </a:xfrm>
            <a:prstGeom prst="rect">
              <a:avLst/>
            </a:prstGeom>
            <a:ln w="3175">
              <a:solidFill>
                <a:schemeClr val="bg1"/>
              </a:solidFill>
            </a:ln>
            <a:effectLst>
              <a:outerShdw blurRad="63500" dist="88900" dir="2700000" algn="tl" rotWithShape="0">
                <a:srgbClr val="333333">
                  <a:alpha val="65000"/>
                </a:srgbClr>
              </a:outerShdw>
            </a:effectLst>
          </p:spPr>
        </p:pic>
        <p:pic>
          <p:nvPicPr>
            <p:cNvPr id="11" name="Grafik 10">
              <a:extLst>
                <a:ext uri="{FF2B5EF4-FFF2-40B4-BE49-F238E27FC236}">
                  <a16:creationId xmlns:a16="http://schemas.microsoft.com/office/drawing/2014/main" id="{514C37E3-EB45-8BBD-1361-0F886B5968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3053" y="897895"/>
              <a:ext cx="2520000" cy="3447593"/>
            </a:xfrm>
            <a:prstGeom prst="rect">
              <a:avLst/>
            </a:prstGeom>
            <a:ln w="3175">
              <a:solidFill>
                <a:schemeClr val="bg1"/>
              </a:solidFill>
            </a:ln>
            <a:effectLst>
              <a:outerShdw blurRad="63500" dist="88900" dir="2700000" algn="tl" rotWithShape="0">
                <a:srgbClr val="333333">
                  <a:alpha val="65000"/>
                </a:srgbClr>
              </a:outerShdw>
            </a:effectLst>
          </p:spPr>
        </p:pic>
      </p:grpSp>
    </p:spTree>
    <p:extLst>
      <p:ext uri="{BB962C8B-B14F-4D97-AF65-F5344CB8AC3E}">
        <p14:creationId xmlns:p14="http://schemas.microsoft.com/office/powerpoint/2010/main" val="96824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0609" y="662867"/>
            <a:ext cx="11248851" cy="609343"/>
          </a:xfrm>
        </p:spPr>
        <p:txBody>
          <a:bodyPr>
            <a:normAutofit/>
          </a:bodyPr>
          <a:lstStyle/>
          <a:p>
            <a:r>
              <a:rPr lang="de-DE" altLang="de-DE" dirty="0">
                <a:latin typeface="Trebuchet MS" pitchFamily="34" charset="0"/>
                <a:ea typeface="ヒラギノ角ゴ Pro W3"/>
                <a:cs typeface="ヒラギノ角ゴ Pro W3"/>
              </a:rPr>
              <a:t>Aufbau eines Kapitels</a:t>
            </a:r>
            <a:endParaRPr lang="de-DE" dirty="0"/>
          </a:p>
        </p:txBody>
      </p:sp>
      <p:sp>
        <p:nvSpPr>
          <p:cNvPr id="16" name="Fußzeilenplatzhalter 3"/>
          <p:cNvSpPr>
            <a:spLocks noGrp="1"/>
          </p:cNvSpPr>
          <p:nvPr>
            <p:ph type="ftr" sz="quarter" idx="12"/>
          </p:nvPr>
        </p:nvSpPr>
        <p:spPr>
          <a:xfrm>
            <a:off x="1159992" y="6332677"/>
            <a:ext cx="6640521" cy="366183"/>
          </a:xfrm>
        </p:spPr>
        <p:txBody>
          <a:bodyPr anchor="ctr">
            <a:noAutofit/>
          </a:bodyPr>
          <a:lstStyle/>
          <a:p>
            <a:pPr>
              <a:lnSpc>
                <a:spcPct val="100000"/>
              </a:lnSpc>
              <a:spcAft>
                <a:spcPts val="0"/>
              </a:spcAft>
            </a:pPr>
            <a:r>
              <a:rPr lang="de-DE" sz="1400" dirty="0" err="1">
                <a:solidFill>
                  <a:srgbClr val="000000">
                    <a:lumMod val="75000"/>
                    <a:lumOff val="25000"/>
                  </a:srgbClr>
                </a:solidFill>
                <a:latin typeface="bs Thomas Sans 1"/>
                <a:ea typeface="Calibri"/>
                <a:cs typeface="Calibri"/>
              </a:rPr>
              <a:t>Camden</a:t>
            </a:r>
            <a:r>
              <a:rPr lang="de-DE" sz="1400" dirty="0">
                <a:solidFill>
                  <a:srgbClr val="000000">
                    <a:lumMod val="75000"/>
                    <a:lumOff val="25000"/>
                  </a:srgbClr>
                </a:solidFill>
                <a:latin typeface="bs Thomas Sans 1"/>
                <a:ea typeface="Calibri"/>
                <a:cs typeface="Calibri"/>
              </a:rPr>
              <a:t> Town 2020</a:t>
            </a:r>
          </a:p>
        </p:txBody>
      </p:sp>
      <p:graphicFrame>
        <p:nvGraphicFramePr>
          <p:cNvPr id="3" name="Tabelle 2"/>
          <p:cNvGraphicFramePr>
            <a:graphicFrameLocks noGrp="1"/>
          </p:cNvGraphicFramePr>
          <p:nvPr/>
        </p:nvGraphicFramePr>
        <p:xfrm>
          <a:off x="741680" y="1465507"/>
          <a:ext cx="6207760" cy="4998720"/>
        </p:xfrm>
        <a:graphic>
          <a:graphicData uri="http://schemas.openxmlformats.org/drawingml/2006/table">
            <a:tbl>
              <a:tblPr firstRow="1" bandRow="1">
                <a:tableStyleId>{5940675A-B579-460E-94D1-54222C63F5DA}</a:tableStyleId>
              </a:tblPr>
              <a:tblGrid>
                <a:gridCol w="3007360">
                  <a:extLst>
                    <a:ext uri="{9D8B030D-6E8A-4147-A177-3AD203B41FA5}">
                      <a16:colId xmlns:a16="http://schemas.microsoft.com/office/drawing/2014/main" val="20000"/>
                    </a:ext>
                  </a:extLst>
                </a:gridCol>
                <a:gridCol w="15748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tblGrid>
              <a:tr h="772160">
                <a:tc>
                  <a:txBody>
                    <a:bodyPr/>
                    <a:lstStyle/>
                    <a:p>
                      <a:pPr algn="l"/>
                      <a:endParaRPr lang="de-DE" sz="2100" i="0" dirty="0"/>
                    </a:p>
                  </a:txBody>
                  <a:tcPr marL="121920" marR="121920" marT="60960" marB="60960">
                    <a:solidFill>
                      <a:schemeClr val="tx1"/>
                    </a:solidFill>
                  </a:tcPr>
                </a:tc>
                <a:tc>
                  <a:txBody>
                    <a:bodyPr/>
                    <a:lstStyle/>
                    <a:p>
                      <a:r>
                        <a:rPr lang="de-DE" sz="2100" i="0" dirty="0"/>
                        <a:t>obligatorisch</a:t>
                      </a:r>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0"/>
                  </a:ext>
                </a:extLst>
              </a:tr>
              <a:tr h="447040">
                <a:tc>
                  <a:txBody>
                    <a:bodyPr/>
                    <a:lstStyle/>
                    <a:p>
                      <a:pPr algn="l"/>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1"/>
                  </a:ext>
                </a:extLst>
              </a:tr>
              <a:tr h="447040">
                <a:tc>
                  <a:txBody>
                    <a:bodyPr/>
                    <a:lstStyle/>
                    <a:p>
                      <a:pPr algn="l"/>
                      <a:r>
                        <a:rPr lang="de-DE" sz="2100" b="1" i="0" dirty="0"/>
                        <a:t>Intro</a:t>
                      </a:r>
                    </a:p>
                  </a:txBody>
                  <a:tcPr marL="121920" marR="121920" marT="60960" marB="60960">
                    <a:solidFill>
                      <a:srgbClr val="6699FF"/>
                    </a:solidFill>
                  </a:tcPr>
                </a:tc>
                <a:tc>
                  <a:txBody>
                    <a:bodyPr/>
                    <a:lstStyle/>
                    <a:p>
                      <a:r>
                        <a:rPr lang="de-DE" sz="2100" i="0" dirty="0"/>
                        <a:t>2</a:t>
                      </a:r>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2"/>
                  </a:ext>
                </a:extLst>
              </a:tr>
              <a:tr h="772160">
                <a:tc>
                  <a:txBody>
                    <a:bodyPr/>
                    <a:lstStyle/>
                    <a:p>
                      <a:pPr algn="l"/>
                      <a:r>
                        <a:rPr lang="de-DE" sz="2100" b="1" i="0" dirty="0"/>
                        <a:t>Part A</a:t>
                      </a:r>
                    </a:p>
                    <a:p>
                      <a:pPr lvl="1" algn="l"/>
                      <a:r>
                        <a:rPr lang="de-DE" sz="2100" b="0" i="0" dirty="0">
                          <a:sym typeface="Wingdings" panose="05000000000000000000" pitchFamily="2" charset="2"/>
                        </a:rPr>
                        <a:t></a:t>
                      </a:r>
                      <a:r>
                        <a:rPr lang="de-DE" sz="2100" b="0" i="0" dirty="0"/>
                        <a:t> </a:t>
                      </a:r>
                      <a:r>
                        <a:rPr lang="de-DE" sz="2100" b="0" i="0" baseline="0" dirty="0"/>
                        <a:t>Target </a:t>
                      </a:r>
                      <a:r>
                        <a:rPr lang="de-DE" sz="2100" b="0" i="0" baseline="0" dirty="0" err="1"/>
                        <a:t>task</a:t>
                      </a:r>
                      <a:endParaRPr lang="de-DE" sz="2100" b="1" i="0" dirty="0"/>
                    </a:p>
                  </a:txBody>
                  <a:tcPr marL="121920" marR="121920" marT="60960" marB="60960">
                    <a:solidFill>
                      <a:srgbClr val="6699FF"/>
                    </a:solidFill>
                  </a:tcPr>
                </a:tc>
                <a:tc>
                  <a:txBody>
                    <a:bodyPr/>
                    <a:lstStyle/>
                    <a:p>
                      <a:r>
                        <a:rPr lang="de-DE" sz="2100" i="0" dirty="0"/>
                        <a:t>4</a:t>
                      </a:r>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3"/>
                  </a:ext>
                </a:extLst>
              </a:tr>
              <a:tr h="447040">
                <a:tc>
                  <a:txBody>
                    <a:bodyPr/>
                    <a:lstStyle/>
                    <a:p>
                      <a:pPr algn="l"/>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4"/>
                  </a:ext>
                </a:extLst>
              </a:tr>
              <a:tr h="772160">
                <a:tc>
                  <a:txBody>
                    <a:bodyPr/>
                    <a:lstStyle/>
                    <a:p>
                      <a:pPr algn="l"/>
                      <a:r>
                        <a:rPr lang="de-DE" sz="2100" b="1" i="0" dirty="0"/>
                        <a:t>Part B</a:t>
                      </a:r>
                    </a:p>
                    <a:p>
                      <a:pPr algn="r"/>
                      <a:r>
                        <a:rPr lang="de-DE" sz="2100" b="0" i="0" dirty="0">
                          <a:sym typeface="Wingdings" panose="05000000000000000000" pitchFamily="2" charset="2"/>
                        </a:rPr>
                        <a:t></a:t>
                      </a:r>
                      <a:r>
                        <a:rPr lang="de-DE" sz="2100" b="0" i="0" dirty="0"/>
                        <a:t> </a:t>
                      </a:r>
                      <a:r>
                        <a:rPr lang="de-DE" sz="2100" b="0" i="0" baseline="0" dirty="0"/>
                        <a:t>Target </a:t>
                      </a:r>
                      <a:r>
                        <a:rPr lang="de-DE" sz="2100" b="0" i="0" baseline="0" dirty="0" err="1"/>
                        <a:t>task</a:t>
                      </a:r>
                      <a:endParaRPr lang="de-DE" sz="2100" b="1" i="0" dirty="0"/>
                    </a:p>
                  </a:txBody>
                  <a:tcPr marL="121920" marR="121920" marT="60960" marB="60960">
                    <a:solidFill>
                      <a:schemeClr val="tx1"/>
                    </a:solidFill>
                  </a:tcPr>
                </a:tc>
                <a:tc>
                  <a:txBody>
                    <a:bodyPr/>
                    <a:lstStyle/>
                    <a:p>
                      <a:r>
                        <a:rPr lang="de-DE" sz="2100" i="0" dirty="0"/>
                        <a:t>4</a:t>
                      </a:r>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5"/>
                  </a:ext>
                </a:extLst>
              </a:tr>
              <a:tr h="447040">
                <a:tc>
                  <a:txBody>
                    <a:bodyPr/>
                    <a:lstStyle/>
                    <a:p>
                      <a:pPr algn="l"/>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6"/>
                  </a:ext>
                </a:extLst>
              </a:tr>
              <a:tr h="447040">
                <a:tc>
                  <a:txBody>
                    <a:bodyPr/>
                    <a:lstStyle/>
                    <a:p>
                      <a:pPr algn="l"/>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7"/>
                  </a:ext>
                </a:extLst>
              </a:tr>
              <a:tr h="447040">
                <a:tc>
                  <a:txBody>
                    <a:bodyPr/>
                    <a:lstStyle/>
                    <a:p>
                      <a:pPr algn="l"/>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8"/>
                  </a:ext>
                </a:extLst>
              </a:tr>
            </a:tbl>
          </a:graphicData>
        </a:graphic>
      </p:graphicFrame>
      <p:grpSp>
        <p:nvGrpSpPr>
          <p:cNvPr id="11" name="Gruppieren 10"/>
          <p:cNvGrpSpPr/>
          <p:nvPr/>
        </p:nvGrpSpPr>
        <p:grpSpPr>
          <a:xfrm>
            <a:off x="4924071" y="1197193"/>
            <a:ext cx="6720000" cy="4601747"/>
            <a:chOff x="3693053" y="897895"/>
            <a:chExt cx="5040000" cy="3451310"/>
          </a:xfrm>
        </p:grpSpPr>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3053" y="897895"/>
              <a:ext cx="2520000" cy="3447593"/>
            </a:xfrm>
            <a:prstGeom prst="rect">
              <a:avLst/>
            </a:prstGeom>
            <a:ln w="3175">
              <a:solidFill>
                <a:schemeClr val="bg1"/>
              </a:solidFill>
            </a:ln>
            <a:effectLst>
              <a:outerShdw blurRad="63500" dist="88900" dir="2700000" algn="tl" rotWithShape="0">
                <a:srgbClr val="333333">
                  <a:alpha val="65000"/>
                </a:srgbClr>
              </a:outerShdw>
            </a:effectLst>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3053" y="901612"/>
              <a:ext cx="2520000" cy="3447593"/>
            </a:xfrm>
            <a:prstGeom prst="rect">
              <a:avLst/>
            </a:prstGeom>
            <a:ln w="3175">
              <a:solidFill>
                <a:schemeClr val="bg1"/>
              </a:solidFill>
            </a:ln>
            <a:effectLst>
              <a:outerShdw blurRad="63500" dist="88900" dir="2700000" algn="tl" rotWithShape="0">
                <a:srgbClr val="333333">
                  <a:alpha val="65000"/>
                </a:srgbClr>
              </a:outerShdw>
            </a:effectLst>
          </p:spPr>
        </p:pic>
      </p:grpSp>
      <p:grpSp>
        <p:nvGrpSpPr>
          <p:cNvPr id="17" name="Gruppieren 16"/>
          <p:cNvGrpSpPr/>
          <p:nvPr/>
        </p:nvGrpSpPr>
        <p:grpSpPr>
          <a:xfrm>
            <a:off x="5161571" y="1434693"/>
            <a:ext cx="6720000" cy="4596791"/>
            <a:chOff x="3693053" y="897895"/>
            <a:chExt cx="5040000" cy="3447593"/>
          </a:xfrm>
        </p:grpSpPr>
        <p:pic>
          <p:nvPicPr>
            <p:cNvPr id="18" name="Grafik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3053" y="897895"/>
              <a:ext cx="2520000" cy="3447593"/>
            </a:xfrm>
            <a:prstGeom prst="rect">
              <a:avLst/>
            </a:prstGeom>
            <a:ln w="3175">
              <a:solidFill>
                <a:schemeClr val="bg1"/>
              </a:solidFill>
            </a:ln>
            <a:effectLst>
              <a:outerShdw blurRad="63500" dist="88900" dir="2700000" algn="tl" rotWithShape="0">
                <a:srgbClr val="333333">
                  <a:alpha val="65000"/>
                </a:srgbClr>
              </a:outerShdw>
            </a:effectLst>
          </p:spPr>
        </p:pic>
        <p:pic>
          <p:nvPicPr>
            <p:cNvPr id="19" name="Grafik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3053" y="897895"/>
              <a:ext cx="2520000" cy="3447593"/>
            </a:xfrm>
            <a:prstGeom prst="rect">
              <a:avLst/>
            </a:prstGeom>
            <a:ln w="3175">
              <a:solidFill>
                <a:schemeClr val="bg1"/>
              </a:solidFill>
            </a:ln>
            <a:effectLst>
              <a:outerShdw blurRad="63500" dist="88900" dir="2700000" algn="tl" rotWithShape="0">
                <a:srgbClr val="333333">
                  <a:alpha val="65000"/>
                </a:srgbClr>
              </a:outerShdw>
            </a:effectLst>
          </p:spPr>
        </p:pic>
      </p:grpSp>
      <p:sp>
        <p:nvSpPr>
          <p:cNvPr id="12" name="Textfeld 11"/>
          <p:cNvSpPr txBox="1"/>
          <p:nvPr/>
        </p:nvSpPr>
        <p:spPr>
          <a:xfrm>
            <a:off x="7406641" y="839893"/>
            <a:ext cx="4243452" cy="254000"/>
          </a:xfrm>
          <a:prstGeom prst="rect">
            <a:avLst/>
          </a:prstGeom>
        </p:spPr>
        <p:txBody>
          <a:bodyPr vert="horz" wrap="square" lIns="0" tIns="0" rIns="0" bIns="0" rtlCol="0" anchor="t">
            <a:noAutofit/>
          </a:bodyPr>
          <a:lstStyle/>
          <a:p>
            <a:pPr algn="r" defTabSz="609585" hangingPunct="0"/>
            <a:r>
              <a:rPr lang="de-DE" sz="1600" b="1" kern="0" dirty="0">
                <a:solidFill>
                  <a:srgbClr val="6699FF"/>
                </a:solidFill>
                <a:latin typeface="bs Thomas Sans 1"/>
                <a:ea typeface="Calibri"/>
                <a:cs typeface="Calibri"/>
                <a:sym typeface="Calibri"/>
              </a:rPr>
              <a:t>Part A: 4 Seiten</a:t>
            </a:r>
          </a:p>
        </p:txBody>
      </p:sp>
    </p:spTree>
    <p:extLst>
      <p:ext uri="{BB962C8B-B14F-4D97-AF65-F5344CB8AC3E}">
        <p14:creationId xmlns:p14="http://schemas.microsoft.com/office/powerpoint/2010/main" val="19436758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14399" y="1648577"/>
            <a:ext cx="10741891"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Künstliche Intelligenz wird das Bildungssystem nachhaltiger verändern als jede andere Innovation seit Einführung der allgemeinen Schulpflicht.</a:t>
            </a:r>
            <a:endParaRPr kumimoji="0" lang="de-DE" sz="36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79926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0609" y="662867"/>
            <a:ext cx="11248851" cy="609343"/>
          </a:xfrm>
        </p:spPr>
        <p:txBody>
          <a:bodyPr>
            <a:normAutofit/>
          </a:bodyPr>
          <a:lstStyle/>
          <a:p>
            <a:r>
              <a:rPr lang="de-DE" altLang="de-DE" dirty="0">
                <a:latin typeface="Trebuchet MS" pitchFamily="34" charset="0"/>
                <a:ea typeface="ヒラギノ角ゴ Pro W3"/>
                <a:cs typeface="ヒラギノ角ゴ Pro W3"/>
              </a:rPr>
              <a:t>Aufbau eines Kapitels</a:t>
            </a:r>
            <a:endParaRPr lang="de-DE" dirty="0"/>
          </a:p>
        </p:txBody>
      </p:sp>
      <p:sp>
        <p:nvSpPr>
          <p:cNvPr id="16" name="Fußzeilenplatzhalter 3"/>
          <p:cNvSpPr>
            <a:spLocks noGrp="1"/>
          </p:cNvSpPr>
          <p:nvPr>
            <p:ph type="ftr" sz="quarter" idx="12"/>
          </p:nvPr>
        </p:nvSpPr>
        <p:spPr>
          <a:xfrm>
            <a:off x="1159992" y="6332677"/>
            <a:ext cx="6640521" cy="366183"/>
          </a:xfrm>
        </p:spPr>
        <p:txBody>
          <a:bodyPr anchor="ctr">
            <a:noAutofit/>
          </a:bodyPr>
          <a:lstStyle/>
          <a:p>
            <a:pPr>
              <a:lnSpc>
                <a:spcPct val="100000"/>
              </a:lnSpc>
              <a:spcAft>
                <a:spcPts val="0"/>
              </a:spcAft>
            </a:pPr>
            <a:r>
              <a:rPr lang="de-DE" sz="1400" dirty="0" err="1">
                <a:solidFill>
                  <a:srgbClr val="000000">
                    <a:lumMod val="75000"/>
                    <a:lumOff val="25000"/>
                  </a:srgbClr>
                </a:solidFill>
                <a:latin typeface="bs Thomas Sans 1"/>
                <a:ea typeface="Calibri"/>
                <a:cs typeface="Calibri"/>
              </a:rPr>
              <a:t>Camden</a:t>
            </a:r>
            <a:r>
              <a:rPr lang="de-DE" sz="1400" dirty="0">
                <a:solidFill>
                  <a:srgbClr val="000000">
                    <a:lumMod val="75000"/>
                    <a:lumOff val="25000"/>
                  </a:srgbClr>
                </a:solidFill>
                <a:latin typeface="bs Thomas Sans 1"/>
                <a:ea typeface="Calibri"/>
                <a:cs typeface="Calibri"/>
              </a:rPr>
              <a:t> Town 2020</a:t>
            </a:r>
          </a:p>
        </p:txBody>
      </p:sp>
      <p:graphicFrame>
        <p:nvGraphicFramePr>
          <p:cNvPr id="3" name="Tabelle 2"/>
          <p:cNvGraphicFramePr>
            <a:graphicFrameLocks noGrp="1"/>
          </p:cNvGraphicFramePr>
          <p:nvPr/>
        </p:nvGraphicFramePr>
        <p:xfrm>
          <a:off x="741680" y="1465507"/>
          <a:ext cx="6207760" cy="5323840"/>
        </p:xfrm>
        <a:graphic>
          <a:graphicData uri="http://schemas.openxmlformats.org/drawingml/2006/table">
            <a:tbl>
              <a:tblPr firstRow="1" bandRow="1">
                <a:tableStyleId>{5940675A-B579-460E-94D1-54222C63F5DA}</a:tableStyleId>
              </a:tblPr>
              <a:tblGrid>
                <a:gridCol w="3007360">
                  <a:extLst>
                    <a:ext uri="{9D8B030D-6E8A-4147-A177-3AD203B41FA5}">
                      <a16:colId xmlns:a16="http://schemas.microsoft.com/office/drawing/2014/main" val="20000"/>
                    </a:ext>
                  </a:extLst>
                </a:gridCol>
                <a:gridCol w="15748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tblGrid>
              <a:tr h="772160">
                <a:tc>
                  <a:txBody>
                    <a:bodyPr/>
                    <a:lstStyle/>
                    <a:p>
                      <a:pPr algn="l"/>
                      <a:endParaRPr lang="de-DE" sz="2100" i="0" dirty="0"/>
                    </a:p>
                  </a:txBody>
                  <a:tcPr marL="121920" marR="121920" marT="60960" marB="60960">
                    <a:solidFill>
                      <a:schemeClr val="tx1"/>
                    </a:solidFill>
                  </a:tcPr>
                </a:tc>
                <a:tc>
                  <a:txBody>
                    <a:bodyPr/>
                    <a:lstStyle/>
                    <a:p>
                      <a:r>
                        <a:rPr lang="de-DE" sz="2100" i="0" dirty="0"/>
                        <a:t>obligatorisch</a:t>
                      </a:r>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0"/>
                  </a:ext>
                </a:extLst>
              </a:tr>
              <a:tr h="447040">
                <a:tc>
                  <a:txBody>
                    <a:bodyPr/>
                    <a:lstStyle/>
                    <a:p>
                      <a:pPr algn="l"/>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1"/>
                  </a:ext>
                </a:extLst>
              </a:tr>
              <a:tr h="447040">
                <a:tc>
                  <a:txBody>
                    <a:bodyPr/>
                    <a:lstStyle/>
                    <a:p>
                      <a:pPr algn="l"/>
                      <a:r>
                        <a:rPr lang="de-DE" sz="2100" b="1" i="0" dirty="0"/>
                        <a:t>Intro</a:t>
                      </a:r>
                    </a:p>
                  </a:txBody>
                  <a:tcPr marL="121920" marR="121920" marT="60960" marB="60960">
                    <a:solidFill>
                      <a:srgbClr val="6699FF"/>
                    </a:solidFill>
                  </a:tcPr>
                </a:tc>
                <a:tc>
                  <a:txBody>
                    <a:bodyPr/>
                    <a:lstStyle/>
                    <a:p>
                      <a:r>
                        <a:rPr lang="de-DE" sz="2100" i="0" dirty="0"/>
                        <a:t>2</a:t>
                      </a:r>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2"/>
                  </a:ext>
                </a:extLst>
              </a:tr>
              <a:tr h="772160">
                <a:tc>
                  <a:txBody>
                    <a:bodyPr/>
                    <a:lstStyle/>
                    <a:p>
                      <a:pPr algn="l"/>
                      <a:r>
                        <a:rPr lang="de-DE" sz="2100" b="1" i="0" dirty="0"/>
                        <a:t>Part A</a:t>
                      </a:r>
                    </a:p>
                    <a:p>
                      <a:pPr lvl="1" algn="l"/>
                      <a:r>
                        <a:rPr lang="de-DE" sz="2100" b="0" i="0" dirty="0">
                          <a:sym typeface="Wingdings" panose="05000000000000000000" pitchFamily="2" charset="2"/>
                        </a:rPr>
                        <a:t></a:t>
                      </a:r>
                      <a:r>
                        <a:rPr lang="de-DE" sz="2100" b="0" i="0" dirty="0"/>
                        <a:t> </a:t>
                      </a:r>
                      <a:r>
                        <a:rPr lang="de-DE" sz="2100" b="0" i="0" baseline="0" dirty="0"/>
                        <a:t>Target </a:t>
                      </a:r>
                      <a:r>
                        <a:rPr lang="de-DE" sz="2100" b="0" i="0" baseline="0" dirty="0" err="1"/>
                        <a:t>task</a:t>
                      </a:r>
                      <a:endParaRPr lang="de-DE" sz="2100" b="1" i="0" dirty="0"/>
                    </a:p>
                  </a:txBody>
                  <a:tcPr marL="121920" marR="121920" marT="60960" marB="60960">
                    <a:solidFill>
                      <a:srgbClr val="6699FF"/>
                    </a:solidFill>
                  </a:tcPr>
                </a:tc>
                <a:tc>
                  <a:txBody>
                    <a:bodyPr/>
                    <a:lstStyle/>
                    <a:p>
                      <a:r>
                        <a:rPr lang="de-DE" sz="2100" i="0" dirty="0"/>
                        <a:t>4</a:t>
                      </a:r>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3"/>
                  </a:ext>
                </a:extLst>
              </a:tr>
              <a:tr h="772160">
                <a:tc>
                  <a:txBody>
                    <a:bodyPr/>
                    <a:lstStyle/>
                    <a:p>
                      <a:pPr marL="0" marR="0" lvl="5" indent="648000" algn="l" defTabSz="457200" rtl="0" eaLnBrk="1" fontAlgn="auto" latinLnBrk="0" hangingPunct="1">
                        <a:lnSpc>
                          <a:spcPct val="100000"/>
                        </a:lnSpc>
                        <a:spcBef>
                          <a:spcPts val="0"/>
                        </a:spcBef>
                        <a:spcAft>
                          <a:spcPts val="0"/>
                        </a:spcAft>
                        <a:buClrTx/>
                        <a:buSzTx/>
                        <a:buFontTx/>
                        <a:buNone/>
                        <a:tabLst/>
                        <a:defRPr/>
                      </a:pPr>
                      <a:r>
                        <a:rPr lang="de-DE" sz="2100" i="0" dirty="0"/>
                        <a:t>Target </a:t>
                      </a:r>
                      <a:r>
                        <a:rPr lang="de-DE" sz="2100" i="0" dirty="0" err="1"/>
                        <a:t>task</a:t>
                      </a:r>
                      <a:r>
                        <a:rPr lang="de-DE" sz="2100" i="0" dirty="0"/>
                        <a:t> </a:t>
                      </a:r>
                      <a:r>
                        <a:rPr lang="de-DE" sz="2100" i="0" dirty="0" err="1"/>
                        <a:t>tools</a:t>
                      </a:r>
                      <a:r>
                        <a:rPr lang="de-DE" sz="2100" i="0" baseline="0" dirty="0"/>
                        <a:t> A</a:t>
                      </a:r>
                      <a:endParaRPr lang="de-DE" sz="2100" i="0" dirty="0"/>
                    </a:p>
                  </a:txBody>
                  <a:tcPr marL="121920" marR="121920" marT="60960" marB="60960">
                    <a:solidFill>
                      <a:srgbClr val="00B050"/>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4"/>
                  </a:ext>
                </a:extLst>
              </a:tr>
              <a:tr h="772160">
                <a:tc>
                  <a:txBody>
                    <a:bodyPr/>
                    <a:lstStyle/>
                    <a:p>
                      <a:pPr algn="l"/>
                      <a:r>
                        <a:rPr lang="de-DE" sz="2100" b="1" i="0" dirty="0"/>
                        <a:t>Part B</a:t>
                      </a:r>
                    </a:p>
                    <a:p>
                      <a:pPr lvl="1" algn="l"/>
                      <a:r>
                        <a:rPr lang="de-DE" sz="2100" b="0" i="0" dirty="0">
                          <a:sym typeface="Wingdings" panose="05000000000000000000" pitchFamily="2" charset="2"/>
                        </a:rPr>
                        <a:t></a:t>
                      </a:r>
                      <a:r>
                        <a:rPr lang="de-DE" sz="2100" b="0" i="0" dirty="0"/>
                        <a:t> </a:t>
                      </a:r>
                      <a:r>
                        <a:rPr lang="de-DE" sz="2100" b="0" i="0" baseline="0" dirty="0"/>
                        <a:t>Target </a:t>
                      </a:r>
                      <a:r>
                        <a:rPr lang="de-DE" sz="2100" b="0" i="0" baseline="0" dirty="0" err="1"/>
                        <a:t>task</a:t>
                      </a:r>
                      <a:endParaRPr lang="de-DE" sz="2100" b="1" i="0" dirty="0"/>
                    </a:p>
                  </a:txBody>
                  <a:tcPr marL="121920" marR="121920" marT="60960" marB="60960">
                    <a:noFill/>
                  </a:tcPr>
                </a:tc>
                <a:tc>
                  <a:txBody>
                    <a:bodyPr/>
                    <a:lstStyle/>
                    <a:p>
                      <a:r>
                        <a:rPr lang="de-DE" sz="2100" i="0" dirty="0"/>
                        <a:t>4</a:t>
                      </a:r>
                    </a:p>
                  </a:txBody>
                  <a:tcPr marL="121920" marR="121920" marT="60960" marB="60960">
                    <a:noFill/>
                  </a:tcPr>
                </a:tc>
                <a:tc>
                  <a:txBody>
                    <a:bodyPr/>
                    <a:lstStyle/>
                    <a:p>
                      <a:endParaRPr lang="de-DE" sz="2100" i="0" dirty="0"/>
                    </a:p>
                  </a:txBody>
                  <a:tcPr marL="121920" marR="121920" marT="60960" marB="60960">
                    <a:noFill/>
                  </a:tcPr>
                </a:tc>
                <a:extLst>
                  <a:ext uri="{0D108BD9-81ED-4DB2-BD59-A6C34878D82A}">
                    <a16:rowId xmlns:a16="http://schemas.microsoft.com/office/drawing/2014/main" val="10005"/>
                  </a:ext>
                </a:extLst>
              </a:tr>
              <a:tr h="4470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6"/>
                  </a:ext>
                </a:extLst>
              </a:tr>
              <a:tr h="447040">
                <a:tc>
                  <a:txBody>
                    <a:bodyPr/>
                    <a:lstStyle/>
                    <a:p>
                      <a:pPr algn="l"/>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7"/>
                  </a:ext>
                </a:extLst>
              </a:tr>
              <a:tr h="447040">
                <a:tc>
                  <a:txBody>
                    <a:bodyPr/>
                    <a:lstStyle/>
                    <a:p>
                      <a:pPr algn="l"/>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8"/>
                  </a:ext>
                </a:extLst>
              </a:tr>
            </a:tbl>
          </a:graphicData>
        </a:graphic>
      </p:graphicFrame>
      <p:grpSp>
        <p:nvGrpSpPr>
          <p:cNvPr id="9" name="Gruppieren 8"/>
          <p:cNvGrpSpPr/>
          <p:nvPr/>
        </p:nvGrpSpPr>
        <p:grpSpPr>
          <a:xfrm>
            <a:off x="4896736" y="1193591"/>
            <a:ext cx="6748064" cy="4598400"/>
            <a:chOff x="3672552" y="895193"/>
            <a:chExt cx="5061048" cy="3448800"/>
          </a:xfrm>
        </p:grpSpPr>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2552" y="895193"/>
              <a:ext cx="2541048" cy="3448800"/>
            </a:xfrm>
            <a:prstGeom prst="rect">
              <a:avLst/>
            </a:prstGeom>
            <a:ln w="3175">
              <a:solidFill>
                <a:schemeClr val="bg1"/>
              </a:solidFill>
            </a:ln>
            <a:effectLst>
              <a:outerShdw blurRad="63500" dist="88900" dir="2700000" algn="tl" rotWithShape="0">
                <a:srgbClr val="333333">
                  <a:alpha val="65000"/>
                </a:srgbClr>
              </a:outerShdw>
            </a:effectLst>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3600" y="896400"/>
              <a:ext cx="2520000" cy="3447593"/>
            </a:xfrm>
            <a:prstGeom prst="rect">
              <a:avLst/>
            </a:prstGeom>
            <a:ln w="3175">
              <a:solidFill>
                <a:schemeClr val="bg1"/>
              </a:solidFill>
            </a:ln>
            <a:effectLst>
              <a:outerShdw blurRad="63500" dist="88900" dir="2700000" algn="tl" rotWithShape="0">
                <a:srgbClr val="333333">
                  <a:alpha val="65000"/>
                </a:srgbClr>
              </a:outerShdw>
            </a:effectLst>
          </p:spPr>
        </p:pic>
      </p:grpSp>
      <p:sp>
        <p:nvSpPr>
          <p:cNvPr id="10" name="Textfeld 9"/>
          <p:cNvSpPr txBox="1"/>
          <p:nvPr/>
        </p:nvSpPr>
        <p:spPr>
          <a:xfrm>
            <a:off x="7406641" y="839893"/>
            <a:ext cx="4243452" cy="254000"/>
          </a:xfrm>
          <a:prstGeom prst="rect">
            <a:avLst/>
          </a:prstGeom>
        </p:spPr>
        <p:txBody>
          <a:bodyPr vert="horz" wrap="square" lIns="0" tIns="0" rIns="0" bIns="0" rtlCol="0" anchor="t">
            <a:noAutofit/>
          </a:bodyPr>
          <a:lstStyle/>
          <a:p>
            <a:pPr algn="r" defTabSz="609585" hangingPunct="0"/>
            <a:r>
              <a:rPr lang="de-DE" sz="1600" b="1" kern="0" dirty="0">
                <a:solidFill>
                  <a:srgbClr val="FFC000"/>
                </a:solidFill>
                <a:latin typeface="bs Thomas Sans 1"/>
                <a:ea typeface="Calibri"/>
                <a:cs typeface="Calibri"/>
                <a:sym typeface="Calibri"/>
              </a:rPr>
              <a:t>Target </a:t>
            </a:r>
            <a:r>
              <a:rPr lang="de-DE" sz="1600" b="1" kern="0" dirty="0" err="1">
                <a:solidFill>
                  <a:srgbClr val="FFC000"/>
                </a:solidFill>
                <a:latin typeface="bs Thomas Sans 1"/>
                <a:ea typeface="Calibri"/>
                <a:cs typeface="Calibri"/>
                <a:sym typeface="Calibri"/>
              </a:rPr>
              <a:t>task</a:t>
            </a:r>
            <a:r>
              <a:rPr lang="de-DE" sz="1600" b="1" kern="0" dirty="0">
                <a:solidFill>
                  <a:srgbClr val="FFC000"/>
                </a:solidFill>
                <a:latin typeface="bs Thomas Sans 1"/>
                <a:ea typeface="Calibri"/>
                <a:cs typeface="Calibri"/>
                <a:sym typeface="Calibri"/>
              </a:rPr>
              <a:t> </a:t>
            </a:r>
            <a:r>
              <a:rPr lang="de-DE" sz="1600" b="1" kern="0" dirty="0" err="1">
                <a:solidFill>
                  <a:srgbClr val="FFC000"/>
                </a:solidFill>
                <a:latin typeface="bs Thomas Sans 1"/>
                <a:ea typeface="Calibri"/>
                <a:cs typeface="Calibri"/>
                <a:sym typeface="Calibri"/>
              </a:rPr>
              <a:t>tools</a:t>
            </a:r>
            <a:r>
              <a:rPr lang="de-DE" sz="1600" b="1" kern="0" dirty="0">
                <a:solidFill>
                  <a:srgbClr val="FFC000"/>
                </a:solidFill>
                <a:latin typeface="bs Thomas Sans 1"/>
                <a:ea typeface="Calibri"/>
                <a:cs typeface="Calibri"/>
                <a:sym typeface="Calibri"/>
              </a:rPr>
              <a:t>: 2 Seiten</a:t>
            </a:r>
          </a:p>
        </p:txBody>
      </p:sp>
    </p:spTree>
    <p:extLst>
      <p:ext uri="{BB962C8B-B14F-4D97-AF65-F5344CB8AC3E}">
        <p14:creationId xmlns:p14="http://schemas.microsoft.com/office/powerpoint/2010/main" val="12401215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B81AAA-248B-4223-8C45-4432E60C042B}"/>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4A15E5F5-DA71-43D1-896F-C90B5F9420C3}"/>
              </a:ext>
            </a:extLst>
          </p:cNvPr>
          <p:cNvSpPr>
            <a:spLocks noGrp="1"/>
          </p:cNvSpPr>
          <p:nvPr>
            <p:ph type="body" sz="quarter" idx="12"/>
          </p:nvPr>
        </p:nvSpPr>
        <p:spPr/>
        <p:txBody>
          <a:bodyPr/>
          <a:lstStyle/>
          <a:p>
            <a:endParaRPr lang="de-DE"/>
          </a:p>
        </p:txBody>
      </p:sp>
      <p:sp>
        <p:nvSpPr>
          <p:cNvPr id="5" name="Textplatzhalter 4">
            <a:extLst>
              <a:ext uri="{FF2B5EF4-FFF2-40B4-BE49-F238E27FC236}">
                <a16:creationId xmlns:a16="http://schemas.microsoft.com/office/drawing/2014/main" id="{E21BB9DF-24CA-42A2-A46C-E79B151DADF7}"/>
              </a:ext>
            </a:extLst>
          </p:cNvPr>
          <p:cNvSpPr>
            <a:spLocks noGrp="1"/>
          </p:cNvSpPr>
          <p:nvPr>
            <p:ph type="body" sz="quarter" idx="16"/>
          </p:nvPr>
        </p:nvSpPr>
        <p:spPr/>
        <p:txBody>
          <a:bodyPr/>
          <a:lstStyle/>
          <a:p>
            <a:endParaRPr lang="de-DE"/>
          </a:p>
        </p:txBody>
      </p:sp>
      <p:graphicFrame>
        <p:nvGraphicFramePr>
          <p:cNvPr id="6" name="Objekt 5">
            <a:extLst>
              <a:ext uri="{FF2B5EF4-FFF2-40B4-BE49-F238E27FC236}">
                <a16:creationId xmlns:a16="http://schemas.microsoft.com/office/drawing/2014/main" id="{7DBEB957-C6D8-4938-BC41-9F52E7EC0A07}"/>
              </a:ext>
            </a:extLst>
          </p:cNvPr>
          <p:cNvGraphicFramePr>
            <a:graphicFrameLocks noChangeAspect="1"/>
          </p:cNvGraphicFramePr>
          <p:nvPr/>
        </p:nvGraphicFramePr>
        <p:xfrm>
          <a:off x="1748569" y="1"/>
          <a:ext cx="7805335" cy="6957401"/>
        </p:xfrm>
        <a:graphic>
          <a:graphicData uri="http://schemas.openxmlformats.org/presentationml/2006/ole">
            <mc:AlternateContent xmlns:mc="http://schemas.openxmlformats.org/markup-compatibility/2006">
              <mc:Choice xmlns:v="urn:schemas-microsoft-com:vml" Requires="v">
                <p:oleObj r:id="rId3" imgW="13473000" imgH="11987280" progId="">
                  <p:embed/>
                </p:oleObj>
              </mc:Choice>
              <mc:Fallback>
                <p:oleObj r:id="rId3" imgW="13473000" imgH="11987280" progId="">
                  <p:embed/>
                  <p:pic>
                    <p:nvPicPr>
                      <p:cNvPr id="6" name="Objekt 5">
                        <a:extLst>
                          <a:ext uri="{FF2B5EF4-FFF2-40B4-BE49-F238E27FC236}">
                            <a16:creationId xmlns:a16="http://schemas.microsoft.com/office/drawing/2014/main" id="{7DBEB957-C6D8-4938-BC41-9F52E7EC0A07}"/>
                          </a:ext>
                        </a:extLst>
                      </p:cNvPr>
                      <p:cNvPicPr/>
                      <p:nvPr/>
                    </p:nvPicPr>
                    <p:blipFill>
                      <a:blip r:embed="rId4"/>
                      <a:stretch>
                        <a:fillRect/>
                      </a:stretch>
                    </p:blipFill>
                    <p:spPr>
                      <a:xfrm>
                        <a:off x="1748569" y="1"/>
                        <a:ext cx="7805335" cy="6957401"/>
                      </a:xfrm>
                      <a:prstGeom prst="rect">
                        <a:avLst/>
                      </a:prstGeom>
                    </p:spPr>
                  </p:pic>
                </p:oleObj>
              </mc:Fallback>
            </mc:AlternateContent>
          </a:graphicData>
        </a:graphic>
      </p:graphicFrame>
    </p:spTree>
    <p:extLst>
      <p:ext uri="{BB962C8B-B14F-4D97-AF65-F5344CB8AC3E}">
        <p14:creationId xmlns:p14="http://schemas.microsoft.com/office/powerpoint/2010/main" val="128619311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p:cNvGraphicFramePr>
            <a:graphicFrameLocks noGrp="1"/>
          </p:cNvGraphicFramePr>
          <p:nvPr/>
        </p:nvGraphicFramePr>
        <p:xfrm>
          <a:off x="741680" y="1465507"/>
          <a:ext cx="6207760" cy="5323840"/>
        </p:xfrm>
        <a:graphic>
          <a:graphicData uri="http://schemas.openxmlformats.org/drawingml/2006/table">
            <a:tbl>
              <a:tblPr firstRow="1" bandRow="1">
                <a:tableStyleId>{5940675A-B579-460E-94D1-54222C63F5DA}</a:tableStyleId>
              </a:tblPr>
              <a:tblGrid>
                <a:gridCol w="3007360">
                  <a:extLst>
                    <a:ext uri="{9D8B030D-6E8A-4147-A177-3AD203B41FA5}">
                      <a16:colId xmlns:a16="http://schemas.microsoft.com/office/drawing/2014/main" val="20000"/>
                    </a:ext>
                  </a:extLst>
                </a:gridCol>
                <a:gridCol w="15748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tblGrid>
              <a:tr h="772160">
                <a:tc>
                  <a:txBody>
                    <a:bodyPr/>
                    <a:lstStyle/>
                    <a:p>
                      <a:pPr algn="l"/>
                      <a:endParaRPr lang="de-DE" sz="2100" i="0" dirty="0"/>
                    </a:p>
                  </a:txBody>
                  <a:tcPr marL="121920" marR="121920" marT="60960" marB="60960">
                    <a:solidFill>
                      <a:schemeClr val="tx1"/>
                    </a:solidFill>
                  </a:tcPr>
                </a:tc>
                <a:tc>
                  <a:txBody>
                    <a:bodyPr/>
                    <a:lstStyle/>
                    <a:p>
                      <a:r>
                        <a:rPr lang="de-DE" sz="2100" i="0" dirty="0"/>
                        <a:t>obligatorisch</a:t>
                      </a:r>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0"/>
                  </a:ext>
                </a:extLst>
              </a:tr>
              <a:tr h="447040">
                <a:tc>
                  <a:txBody>
                    <a:bodyPr/>
                    <a:lstStyle/>
                    <a:p>
                      <a:pPr algn="l"/>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1"/>
                  </a:ext>
                </a:extLst>
              </a:tr>
              <a:tr h="447040">
                <a:tc>
                  <a:txBody>
                    <a:bodyPr/>
                    <a:lstStyle/>
                    <a:p>
                      <a:pPr algn="l"/>
                      <a:r>
                        <a:rPr lang="de-DE" sz="2100" b="1" i="0" dirty="0"/>
                        <a:t>Intro</a:t>
                      </a:r>
                    </a:p>
                  </a:txBody>
                  <a:tcPr marL="121920" marR="121920" marT="60960" marB="60960">
                    <a:solidFill>
                      <a:srgbClr val="6699FF"/>
                    </a:solidFill>
                  </a:tcPr>
                </a:tc>
                <a:tc>
                  <a:txBody>
                    <a:bodyPr/>
                    <a:lstStyle/>
                    <a:p>
                      <a:r>
                        <a:rPr lang="de-DE" sz="2100" i="0" dirty="0"/>
                        <a:t>2</a:t>
                      </a:r>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2"/>
                  </a:ext>
                </a:extLst>
              </a:tr>
              <a:tr h="772160">
                <a:tc>
                  <a:txBody>
                    <a:bodyPr/>
                    <a:lstStyle/>
                    <a:p>
                      <a:pPr algn="l"/>
                      <a:r>
                        <a:rPr lang="de-DE" sz="2100" b="1" i="0" dirty="0"/>
                        <a:t>Part A</a:t>
                      </a:r>
                    </a:p>
                    <a:p>
                      <a:pPr lvl="1" algn="l"/>
                      <a:r>
                        <a:rPr lang="de-DE" sz="2100" b="0" i="0" dirty="0">
                          <a:sym typeface="Wingdings" panose="05000000000000000000" pitchFamily="2" charset="2"/>
                        </a:rPr>
                        <a:t></a:t>
                      </a:r>
                      <a:r>
                        <a:rPr lang="de-DE" sz="2100" b="0" i="0" dirty="0"/>
                        <a:t> </a:t>
                      </a:r>
                      <a:r>
                        <a:rPr lang="de-DE" sz="2100" b="0" i="0" baseline="0" dirty="0"/>
                        <a:t>Target </a:t>
                      </a:r>
                      <a:r>
                        <a:rPr lang="de-DE" sz="2100" b="0" i="0" baseline="0" dirty="0" err="1"/>
                        <a:t>task</a:t>
                      </a:r>
                      <a:endParaRPr lang="de-DE" sz="2100" b="1" i="0" dirty="0"/>
                    </a:p>
                  </a:txBody>
                  <a:tcPr marL="121920" marR="121920" marT="60960" marB="60960">
                    <a:solidFill>
                      <a:srgbClr val="6699FF"/>
                    </a:solidFill>
                  </a:tcPr>
                </a:tc>
                <a:tc>
                  <a:txBody>
                    <a:bodyPr/>
                    <a:lstStyle/>
                    <a:p>
                      <a:r>
                        <a:rPr lang="de-DE" sz="2100" i="0" dirty="0"/>
                        <a:t>4</a:t>
                      </a:r>
                    </a:p>
                  </a:txBody>
                  <a:tcPr marL="121920" marR="121920" marT="60960" marB="60960">
                    <a:no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3"/>
                  </a:ext>
                </a:extLst>
              </a:tr>
              <a:tr h="772160">
                <a:tc>
                  <a:txBody>
                    <a:bodyPr/>
                    <a:lstStyle/>
                    <a:p>
                      <a:pPr marL="0" marR="0" lvl="5" indent="648000" algn="l" defTabSz="457200" rtl="0" eaLnBrk="1" fontAlgn="auto" latinLnBrk="0" hangingPunct="1">
                        <a:lnSpc>
                          <a:spcPct val="100000"/>
                        </a:lnSpc>
                        <a:spcBef>
                          <a:spcPts val="0"/>
                        </a:spcBef>
                        <a:spcAft>
                          <a:spcPts val="0"/>
                        </a:spcAft>
                        <a:buClrTx/>
                        <a:buSzTx/>
                        <a:buFontTx/>
                        <a:buNone/>
                        <a:tabLst/>
                        <a:defRPr/>
                      </a:pPr>
                      <a:r>
                        <a:rPr lang="de-DE" sz="2100" i="0" dirty="0"/>
                        <a:t>Target </a:t>
                      </a:r>
                      <a:r>
                        <a:rPr lang="de-DE" sz="2100" i="0" dirty="0" err="1"/>
                        <a:t>task</a:t>
                      </a:r>
                      <a:r>
                        <a:rPr lang="de-DE" sz="2100" i="0" dirty="0"/>
                        <a:t> </a:t>
                      </a:r>
                      <a:r>
                        <a:rPr lang="de-DE" sz="2100" i="0" dirty="0" err="1"/>
                        <a:t>tools</a:t>
                      </a:r>
                      <a:r>
                        <a:rPr lang="de-DE" sz="2100" i="0" baseline="0" dirty="0"/>
                        <a:t> A</a:t>
                      </a:r>
                      <a:endParaRPr lang="de-DE" sz="2100" i="0" dirty="0"/>
                    </a:p>
                  </a:txBody>
                  <a:tcPr marL="121920" marR="121920" marT="60960" marB="60960">
                    <a:solidFill>
                      <a:srgbClr val="00B050"/>
                    </a:solidFill>
                  </a:tcPr>
                </a:tc>
                <a:tc>
                  <a:txBody>
                    <a:bodyPr/>
                    <a:lstStyle/>
                    <a:p>
                      <a:endParaRPr lang="de-DE" sz="2100" i="0" dirty="0"/>
                    </a:p>
                  </a:txBody>
                  <a:tcPr marL="121920" marR="121920" marT="60960" marB="60960">
                    <a:no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4"/>
                  </a:ext>
                </a:extLst>
              </a:tr>
              <a:tr h="772160">
                <a:tc>
                  <a:txBody>
                    <a:bodyPr/>
                    <a:lstStyle/>
                    <a:p>
                      <a:pPr algn="l"/>
                      <a:r>
                        <a:rPr lang="de-DE" sz="2100" b="1" i="0" dirty="0"/>
                        <a:t>Part B</a:t>
                      </a:r>
                    </a:p>
                    <a:p>
                      <a:pPr lvl="1" algn="l"/>
                      <a:r>
                        <a:rPr lang="de-DE" sz="2100" b="0" i="0" dirty="0">
                          <a:sym typeface="Wingdings" panose="05000000000000000000" pitchFamily="2" charset="2"/>
                        </a:rPr>
                        <a:t></a:t>
                      </a:r>
                      <a:r>
                        <a:rPr lang="de-DE" sz="2100" b="0" i="0" dirty="0"/>
                        <a:t> </a:t>
                      </a:r>
                      <a:r>
                        <a:rPr lang="de-DE" sz="2100" b="0" i="0" baseline="0" dirty="0"/>
                        <a:t>Target </a:t>
                      </a:r>
                      <a:r>
                        <a:rPr lang="de-DE" sz="2100" b="0" i="0" baseline="0" dirty="0" err="1"/>
                        <a:t>task</a:t>
                      </a:r>
                      <a:endParaRPr lang="de-DE" sz="2100" b="1" i="0" dirty="0"/>
                    </a:p>
                  </a:txBody>
                  <a:tcPr marL="121920" marR="121920" marT="60960" marB="60960">
                    <a:solidFill>
                      <a:srgbClr val="6699FF"/>
                    </a:solidFill>
                  </a:tcPr>
                </a:tc>
                <a:tc>
                  <a:txBody>
                    <a:bodyPr/>
                    <a:lstStyle/>
                    <a:p>
                      <a:r>
                        <a:rPr lang="de-DE" sz="2100" i="0" dirty="0"/>
                        <a:t>4</a:t>
                      </a:r>
                    </a:p>
                  </a:txBody>
                  <a:tcPr marL="121920" marR="121920" marT="60960" marB="60960">
                    <a:no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5"/>
                  </a:ext>
                </a:extLst>
              </a:tr>
              <a:tr h="447040">
                <a:tc>
                  <a:txBody>
                    <a:bodyPr/>
                    <a:lstStyle/>
                    <a:p>
                      <a:pPr algn="l"/>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6"/>
                  </a:ext>
                </a:extLst>
              </a:tr>
              <a:tr h="447040">
                <a:tc>
                  <a:txBody>
                    <a:bodyPr/>
                    <a:lstStyle/>
                    <a:p>
                      <a:pPr algn="l"/>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7"/>
                  </a:ext>
                </a:extLst>
              </a:tr>
              <a:tr h="447040">
                <a:tc>
                  <a:txBody>
                    <a:bodyPr/>
                    <a:lstStyle/>
                    <a:p>
                      <a:pPr algn="l"/>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8"/>
                  </a:ext>
                </a:extLst>
              </a:tr>
            </a:tbl>
          </a:graphicData>
        </a:graphic>
      </p:graphicFrame>
      <p:grpSp>
        <p:nvGrpSpPr>
          <p:cNvPr id="13" name="Gruppieren 12"/>
          <p:cNvGrpSpPr/>
          <p:nvPr/>
        </p:nvGrpSpPr>
        <p:grpSpPr>
          <a:xfrm>
            <a:off x="4924311" y="1194061"/>
            <a:ext cx="6720000" cy="4598289"/>
            <a:chOff x="3693233" y="895545"/>
            <a:chExt cx="5040000" cy="3448717"/>
          </a:xfrm>
        </p:grpSpPr>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3233" y="895545"/>
              <a:ext cx="2520000" cy="3448717"/>
            </a:xfrm>
            <a:prstGeom prst="rect">
              <a:avLst/>
            </a:prstGeom>
            <a:ln w="3175">
              <a:solidFill>
                <a:schemeClr val="bg1"/>
              </a:solidFill>
            </a:ln>
            <a:effectLst/>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3233" y="896669"/>
              <a:ext cx="2520000" cy="3447593"/>
            </a:xfrm>
            <a:prstGeom prst="rect">
              <a:avLst/>
            </a:prstGeom>
            <a:ln w="3175">
              <a:solidFill>
                <a:schemeClr val="bg1"/>
              </a:solidFill>
            </a:ln>
            <a:effectLst/>
          </p:spPr>
        </p:pic>
      </p:grpSp>
      <p:sp>
        <p:nvSpPr>
          <p:cNvPr id="2" name="Titel 1"/>
          <p:cNvSpPr>
            <a:spLocks noGrp="1"/>
          </p:cNvSpPr>
          <p:nvPr>
            <p:ph type="title"/>
          </p:nvPr>
        </p:nvSpPr>
        <p:spPr>
          <a:xfrm>
            <a:off x="590609" y="662867"/>
            <a:ext cx="11248851" cy="609343"/>
          </a:xfrm>
        </p:spPr>
        <p:txBody>
          <a:bodyPr>
            <a:normAutofit/>
          </a:bodyPr>
          <a:lstStyle/>
          <a:p>
            <a:r>
              <a:rPr lang="de-DE" altLang="de-DE" dirty="0">
                <a:latin typeface="Trebuchet MS" pitchFamily="34" charset="0"/>
                <a:ea typeface="ヒラギノ角ゴ Pro W3"/>
                <a:cs typeface="ヒラギノ角ゴ Pro W3"/>
              </a:rPr>
              <a:t>Aufbau eines Kapitels</a:t>
            </a:r>
            <a:endParaRPr lang="de-DE" dirty="0"/>
          </a:p>
        </p:txBody>
      </p:sp>
      <p:sp>
        <p:nvSpPr>
          <p:cNvPr id="16" name="Fußzeilenplatzhalter 3"/>
          <p:cNvSpPr>
            <a:spLocks noGrp="1"/>
          </p:cNvSpPr>
          <p:nvPr>
            <p:ph type="ftr" sz="quarter" idx="12"/>
          </p:nvPr>
        </p:nvSpPr>
        <p:spPr>
          <a:xfrm>
            <a:off x="1159992" y="6332677"/>
            <a:ext cx="6640521" cy="366183"/>
          </a:xfrm>
        </p:spPr>
        <p:txBody>
          <a:bodyPr anchor="ctr">
            <a:noAutofit/>
          </a:bodyPr>
          <a:lstStyle/>
          <a:p>
            <a:pPr>
              <a:lnSpc>
                <a:spcPct val="100000"/>
              </a:lnSpc>
              <a:spcAft>
                <a:spcPts val="0"/>
              </a:spcAft>
            </a:pPr>
            <a:r>
              <a:rPr lang="de-DE" sz="1400" dirty="0" err="1">
                <a:solidFill>
                  <a:srgbClr val="000000">
                    <a:lumMod val="75000"/>
                    <a:lumOff val="25000"/>
                  </a:srgbClr>
                </a:solidFill>
                <a:latin typeface="bs Thomas Sans 1"/>
                <a:ea typeface="Calibri"/>
                <a:cs typeface="Calibri"/>
              </a:rPr>
              <a:t>Camden</a:t>
            </a:r>
            <a:r>
              <a:rPr lang="de-DE" sz="1400" dirty="0">
                <a:solidFill>
                  <a:srgbClr val="000000">
                    <a:lumMod val="75000"/>
                    <a:lumOff val="25000"/>
                  </a:srgbClr>
                </a:solidFill>
                <a:latin typeface="bs Thomas Sans 1"/>
                <a:ea typeface="Calibri"/>
                <a:cs typeface="Calibri"/>
              </a:rPr>
              <a:t> Town 2020</a:t>
            </a:r>
          </a:p>
        </p:txBody>
      </p:sp>
      <p:grpSp>
        <p:nvGrpSpPr>
          <p:cNvPr id="10" name="Gruppieren 9"/>
          <p:cNvGrpSpPr/>
          <p:nvPr/>
        </p:nvGrpSpPr>
        <p:grpSpPr>
          <a:xfrm>
            <a:off x="5161811" y="1432701"/>
            <a:ext cx="6720000" cy="4596791"/>
            <a:chOff x="2992193" y="300001"/>
            <a:chExt cx="5040000" cy="3447593"/>
          </a:xfrm>
        </p:grpSpPr>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2193" y="300001"/>
              <a:ext cx="2520000" cy="3447593"/>
            </a:xfrm>
            <a:prstGeom prst="rect">
              <a:avLst/>
            </a:prstGeom>
            <a:ln w="3175">
              <a:solidFill>
                <a:schemeClr val="bg1"/>
              </a:solidFill>
            </a:ln>
            <a:effectLst>
              <a:outerShdw blurRad="63500" dist="88900" dir="2700000" algn="tl" rotWithShape="0">
                <a:srgbClr val="333333">
                  <a:alpha val="65000"/>
                </a:srgbClr>
              </a:outerShdw>
            </a:effectLst>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2193" y="300001"/>
              <a:ext cx="2520000" cy="3447593"/>
            </a:xfrm>
            <a:prstGeom prst="rect">
              <a:avLst/>
            </a:prstGeom>
            <a:ln w="3175">
              <a:solidFill>
                <a:schemeClr val="bg1"/>
              </a:solidFill>
            </a:ln>
            <a:effectLst>
              <a:outerShdw blurRad="63500" dist="88900" dir="2700000" algn="tl" rotWithShape="0">
                <a:srgbClr val="333333">
                  <a:alpha val="65000"/>
                </a:srgbClr>
              </a:outerShdw>
            </a:effectLst>
          </p:spPr>
        </p:pic>
      </p:grpSp>
      <p:sp>
        <p:nvSpPr>
          <p:cNvPr id="12" name="Textfeld 11"/>
          <p:cNvSpPr txBox="1"/>
          <p:nvPr/>
        </p:nvSpPr>
        <p:spPr>
          <a:xfrm>
            <a:off x="7406641" y="839893"/>
            <a:ext cx="4243452" cy="254000"/>
          </a:xfrm>
          <a:prstGeom prst="rect">
            <a:avLst/>
          </a:prstGeom>
        </p:spPr>
        <p:txBody>
          <a:bodyPr vert="horz" wrap="square" lIns="0" tIns="0" rIns="0" bIns="0" rtlCol="0" anchor="t">
            <a:noAutofit/>
          </a:bodyPr>
          <a:lstStyle/>
          <a:p>
            <a:pPr algn="r" defTabSz="609585" hangingPunct="0"/>
            <a:r>
              <a:rPr lang="de-DE" sz="1600" b="1" kern="0" dirty="0">
                <a:solidFill>
                  <a:srgbClr val="6699FF"/>
                </a:solidFill>
                <a:latin typeface="bs Thomas Sans 1"/>
                <a:ea typeface="Calibri"/>
                <a:cs typeface="Calibri"/>
                <a:sym typeface="Calibri"/>
              </a:rPr>
              <a:t>Part B: 4 Seiten</a:t>
            </a:r>
          </a:p>
        </p:txBody>
      </p:sp>
    </p:spTree>
    <p:extLst>
      <p:ext uri="{BB962C8B-B14F-4D97-AF65-F5344CB8AC3E}">
        <p14:creationId xmlns:p14="http://schemas.microsoft.com/office/powerpoint/2010/main" val="23371281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0609" y="662867"/>
            <a:ext cx="11248851" cy="609343"/>
          </a:xfrm>
        </p:spPr>
        <p:txBody>
          <a:bodyPr>
            <a:normAutofit/>
          </a:bodyPr>
          <a:lstStyle/>
          <a:p>
            <a:r>
              <a:rPr lang="de-DE" altLang="de-DE" dirty="0">
                <a:latin typeface="Trebuchet MS" pitchFamily="34" charset="0"/>
                <a:ea typeface="ヒラギノ角ゴ Pro W3"/>
                <a:cs typeface="ヒラギノ角ゴ Pro W3"/>
              </a:rPr>
              <a:t>Aufbau eines Kapitels</a:t>
            </a:r>
            <a:endParaRPr lang="de-DE" dirty="0"/>
          </a:p>
        </p:txBody>
      </p:sp>
      <p:sp>
        <p:nvSpPr>
          <p:cNvPr id="16" name="Fußzeilenplatzhalter 3"/>
          <p:cNvSpPr>
            <a:spLocks noGrp="1"/>
          </p:cNvSpPr>
          <p:nvPr>
            <p:ph type="ftr" sz="quarter" idx="12"/>
          </p:nvPr>
        </p:nvSpPr>
        <p:spPr>
          <a:xfrm>
            <a:off x="1159992" y="6332677"/>
            <a:ext cx="6640521" cy="366183"/>
          </a:xfrm>
        </p:spPr>
        <p:txBody>
          <a:bodyPr anchor="ctr">
            <a:noAutofit/>
          </a:bodyPr>
          <a:lstStyle/>
          <a:p>
            <a:pPr>
              <a:lnSpc>
                <a:spcPct val="100000"/>
              </a:lnSpc>
              <a:spcAft>
                <a:spcPts val="0"/>
              </a:spcAft>
            </a:pPr>
            <a:r>
              <a:rPr lang="de-DE" sz="1400" dirty="0" err="1">
                <a:solidFill>
                  <a:srgbClr val="000000">
                    <a:lumMod val="75000"/>
                    <a:lumOff val="25000"/>
                  </a:srgbClr>
                </a:solidFill>
                <a:latin typeface="bs Thomas Sans 1"/>
                <a:ea typeface="Calibri"/>
                <a:cs typeface="Calibri"/>
              </a:rPr>
              <a:t>Camden</a:t>
            </a:r>
            <a:r>
              <a:rPr lang="de-DE" sz="1400" dirty="0">
                <a:solidFill>
                  <a:srgbClr val="000000">
                    <a:lumMod val="75000"/>
                    <a:lumOff val="25000"/>
                  </a:srgbClr>
                </a:solidFill>
                <a:latin typeface="bs Thomas Sans 1"/>
                <a:ea typeface="Calibri"/>
                <a:cs typeface="Calibri"/>
              </a:rPr>
              <a:t> Town 2020</a:t>
            </a:r>
          </a:p>
        </p:txBody>
      </p:sp>
      <p:graphicFrame>
        <p:nvGraphicFramePr>
          <p:cNvPr id="3" name="Tabelle 2"/>
          <p:cNvGraphicFramePr>
            <a:graphicFrameLocks noGrp="1"/>
          </p:cNvGraphicFramePr>
          <p:nvPr/>
        </p:nvGraphicFramePr>
        <p:xfrm>
          <a:off x="741680" y="1465507"/>
          <a:ext cx="6207760" cy="5648960"/>
        </p:xfrm>
        <a:graphic>
          <a:graphicData uri="http://schemas.openxmlformats.org/drawingml/2006/table">
            <a:tbl>
              <a:tblPr firstRow="1" bandRow="1">
                <a:tableStyleId>{5940675A-B579-460E-94D1-54222C63F5DA}</a:tableStyleId>
              </a:tblPr>
              <a:tblGrid>
                <a:gridCol w="3007360">
                  <a:extLst>
                    <a:ext uri="{9D8B030D-6E8A-4147-A177-3AD203B41FA5}">
                      <a16:colId xmlns:a16="http://schemas.microsoft.com/office/drawing/2014/main" val="20000"/>
                    </a:ext>
                  </a:extLst>
                </a:gridCol>
                <a:gridCol w="15748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tblGrid>
              <a:tr h="772160">
                <a:tc>
                  <a:txBody>
                    <a:bodyPr/>
                    <a:lstStyle/>
                    <a:p>
                      <a:pPr algn="l"/>
                      <a:endParaRPr lang="de-DE" sz="2100" i="0" dirty="0"/>
                    </a:p>
                  </a:txBody>
                  <a:tcPr marL="121920" marR="121920" marT="60960" marB="60960">
                    <a:solidFill>
                      <a:schemeClr val="tx1"/>
                    </a:solidFill>
                  </a:tcPr>
                </a:tc>
                <a:tc>
                  <a:txBody>
                    <a:bodyPr/>
                    <a:lstStyle/>
                    <a:p>
                      <a:r>
                        <a:rPr lang="de-DE" sz="2100" i="0" dirty="0"/>
                        <a:t>obligatorisch</a:t>
                      </a:r>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0"/>
                  </a:ext>
                </a:extLst>
              </a:tr>
              <a:tr h="447040">
                <a:tc>
                  <a:txBody>
                    <a:bodyPr/>
                    <a:lstStyle/>
                    <a:p>
                      <a:pPr algn="l"/>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1"/>
                  </a:ext>
                </a:extLst>
              </a:tr>
              <a:tr h="447040">
                <a:tc>
                  <a:txBody>
                    <a:bodyPr/>
                    <a:lstStyle/>
                    <a:p>
                      <a:pPr algn="l"/>
                      <a:r>
                        <a:rPr lang="de-DE" sz="2100" b="1" i="0" dirty="0"/>
                        <a:t>Intro</a:t>
                      </a:r>
                    </a:p>
                  </a:txBody>
                  <a:tcPr marL="121920" marR="121920" marT="60960" marB="60960">
                    <a:solidFill>
                      <a:srgbClr val="6699FF"/>
                    </a:solidFill>
                  </a:tcPr>
                </a:tc>
                <a:tc>
                  <a:txBody>
                    <a:bodyPr/>
                    <a:lstStyle/>
                    <a:p>
                      <a:r>
                        <a:rPr lang="de-DE" sz="2100" i="0" dirty="0"/>
                        <a:t>2</a:t>
                      </a:r>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2"/>
                  </a:ext>
                </a:extLst>
              </a:tr>
              <a:tr h="772160">
                <a:tc>
                  <a:txBody>
                    <a:bodyPr/>
                    <a:lstStyle/>
                    <a:p>
                      <a:pPr algn="l"/>
                      <a:r>
                        <a:rPr lang="de-DE" sz="2100" b="1" i="0" dirty="0"/>
                        <a:t>Part A</a:t>
                      </a:r>
                    </a:p>
                    <a:p>
                      <a:pPr lvl="1" algn="l"/>
                      <a:r>
                        <a:rPr lang="de-DE" sz="2100" b="0" i="0" dirty="0">
                          <a:sym typeface="Wingdings" panose="05000000000000000000" pitchFamily="2" charset="2"/>
                        </a:rPr>
                        <a:t></a:t>
                      </a:r>
                      <a:r>
                        <a:rPr lang="de-DE" sz="2100" b="0" i="0" dirty="0"/>
                        <a:t> </a:t>
                      </a:r>
                      <a:r>
                        <a:rPr lang="de-DE" sz="2100" b="0" i="0" baseline="0" dirty="0"/>
                        <a:t>Target </a:t>
                      </a:r>
                      <a:r>
                        <a:rPr lang="de-DE" sz="2100" b="0" i="0" baseline="0" dirty="0" err="1"/>
                        <a:t>task</a:t>
                      </a:r>
                      <a:endParaRPr lang="de-DE" sz="2100" b="1" i="0" dirty="0"/>
                    </a:p>
                  </a:txBody>
                  <a:tcPr marL="121920" marR="121920" marT="60960" marB="60960">
                    <a:solidFill>
                      <a:srgbClr val="6699FF"/>
                    </a:solidFill>
                  </a:tcPr>
                </a:tc>
                <a:tc>
                  <a:txBody>
                    <a:bodyPr/>
                    <a:lstStyle/>
                    <a:p>
                      <a:r>
                        <a:rPr lang="de-DE" sz="2100" i="0" dirty="0"/>
                        <a:t>4</a:t>
                      </a:r>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3"/>
                  </a:ext>
                </a:extLst>
              </a:tr>
              <a:tr h="772160">
                <a:tc>
                  <a:txBody>
                    <a:bodyPr/>
                    <a:lstStyle/>
                    <a:p>
                      <a:pPr marL="0" marR="0" lvl="5" indent="648000" algn="l" defTabSz="457200" rtl="0" eaLnBrk="1" fontAlgn="auto" latinLnBrk="0" hangingPunct="1">
                        <a:lnSpc>
                          <a:spcPct val="100000"/>
                        </a:lnSpc>
                        <a:spcBef>
                          <a:spcPts val="0"/>
                        </a:spcBef>
                        <a:spcAft>
                          <a:spcPts val="0"/>
                        </a:spcAft>
                        <a:buClrTx/>
                        <a:buSzTx/>
                        <a:buFontTx/>
                        <a:buNone/>
                        <a:tabLst/>
                        <a:defRPr/>
                      </a:pPr>
                      <a:r>
                        <a:rPr lang="de-DE" sz="2100" i="0" dirty="0"/>
                        <a:t>Target </a:t>
                      </a:r>
                      <a:r>
                        <a:rPr lang="de-DE" sz="2100" i="0" dirty="0" err="1"/>
                        <a:t>task</a:t>
                      </a:r>
                      <a:r>
                        <a:rPr lang="de-DE" sz="2100" i="0" dirty="0"/>
                        <a:t> </a:t>
                      </a:r>
                      <a:r>
                        <a:rPr lang="de-DE" sz="2100" i="0" dirty="0" err="1"/>
                        <a:t>tools</a:t>
                      </a:r>
                      <a:r>
                        <a:rPr lang="de-DE" sz="2100" i="0" baseline="0" dirty="0"/>
                        <a:t> A</a:t>
                      </a:r>
                      <a:endParaRPr lang="de-DE" sz="2100" i="0" dirty="0"/>
                    </a:p>
                  </a:txBody>
                  <a:tcPr marL="121920" marR="121920" marT="60960" marB="60960">
                    <a:solidFill>
                      <a:srgbClr val="00B050"/>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4"/>
                  </a:ext>
                </a:extLst>
              </a:tr>
              <a:tr h="772160">
                <a:tc>
                  <a:txBody>
                    <a:bodyPr/>
                    <a:lstStyle/>
                    <a:p>
                      <a:pPr algn="l"/>
                      <a:r>
                        <a:rPr lang="de-DE" sz="2100" b="1" i="0" dirty="0"/>
                        <a:t>Part B</a:t>
                      </a:r>
                    </a:p>
                    <a:p>
                      <a:pPr lvl="1" algn="l"/>
                      <a:r>
                        <a:rPr lang="de-DE" sz="2100" b="0" i="0" dirty="0">
                          <a:sym typeface="Wingdings" panose="05000000000000000000" pitchFamily="2" charset="2"/>
                        </a:rPr>
                        <a:t></a:t>
                      </a:r>
                      <a:r>
                        <a:rPr lang="de-DE" sz="2100" b="0" i="0" dirty="0"/>
                        <a:t> </a:t>
                      </a:r>
                      <a:r>
                        <a:rPr lang="de-DE" sz="2100" b="0" i="0" baseline="0" dirty="0"/>
                        <a:t>Target </a:t>
                      </a:r>
                      <a:r>
                        <a:rPr lang="de-DE" sz="2100" b="0" i="0" baseline="0" dirty="0" err="1"/>
                        <a:t>task</a:t>
                      </a:r>
                      <a:endParaRPr lang="de-DE" sz="2100" b="1" i="0" dirty="0"/>
                    </a:p>
                  </a:txBody>
                  <a:tcPr marL="121920" marR="121920" marT="60960" marB="60960">
                    <a:solidFill>
                      <a:srgbClr val="6699FF"/>
                    </a:solidFill>
                  </a:tcPr>
                </a:tc>
                <a:tc>
                  <a:txBody>
                    <a:bodyPr/>
                    <a:lstStyle/>
                    <a:p>
                      <a:r>
                        <a:rPr lang="de-DE" sz="2100" i="0" dirty="0"/>
                        <a:t>4</a:t>
                      </a:r>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5"/>
                  </a:ext>
                </a:extLst>
              </a:tr>
              <a:tr h="772160">
                <a:tc>
                  <a:txBody>
                    <a:bodyPr/>
                    <a:lstStyle/>
                    <a:p>
                      <a:pPr marL="0" marR="0" indent="648000" algn="l" defTabSz="457200" rtl="0" eaLnBrk="1" fontAlgn="auto" latinLnBrk="0" hangingPunct="1">
                        <a:lnSpc>
                          <a:spcPct val="100000"/>
                        </a:lnSpc>
                        <a:spcBef>
                          <a:spcPts val="0"/>
                        </a:spcBef>
                        <a:spcAft>
                          <a:spcPts val="0"/>
                        </a:spcAft>
                        <a:buClrTx/>
                        <a:buSzTx/>
                        <a:buFontTx/>
                        <a:buNone/>
                        <a:tabLst/>
                        <a:defRPr/>
                      </a:pPr>
                      <a:r>
                        <a:rPr lang="de-DE" sz="2100" i="0" dirty="0"/>
                        <a:t>Target </a:t>
                      </a:r>
                      <a:r>
                        <a:rPr lang="de-DE" sz="2100" i="0" dirty="0" err="1"/>
                        <a:t>task</a:t>
                      </a:r>
                      <a:r>
                        <a:rPr lang="de-DE" sz="2100" i="0" dirty="0"/>
                        <a:t> </a:t>
                      </a:r>
                      <a:r>
                        <a:rPr lang="de-DE" sz="2100" i="0" dirty="0" err="1"/>
                        <a:t>tools</a:t>
                      </a:r>
                      <a:r>
                        <a:rPr lang="de-DE" sz="2100" i="0" baseline="0" dirty="0"/>
                        <a:t> B</a:t>
                      </a:r>
                      <a:endParaRPr lang="de-DE" sz="2100" i="0" dirty="0"/>
                    </a:p>
                  </a:txBody>
                  <a:tcPr marL="121920" marR="121920" marT="60960" marB="60960">
                    <a:solidFill>
                      <a:srgbClr val="00B050"/>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6"/>
                  </a:ext>
                </a:extLst>
              </a:tr>
              <a:tr h="447040">
                <a:tc>
                  <a:txBody>
                    <a:bodyPr/>
                    <a:lstStyle/>
                    <a:p>
                      <a:pPr algn="l"/>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7"/>
                  </a:ext>
                </a:extLst>
              </a:tr>
              <a:tr h="447040">
                <a:tc>
                  <a:txBody>
                    <a:bodyPr/>
                    <a:lstStyle/>
                    <a:p>
                      <a:pPr algn="l"/>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8"/>
                  </a:ext>
                </a:extLst>
              </a:tr>
            </a:tbl>
          </a:graphicData>
        </a:graphic>
      </p:graphicFrame>
      <p:grpSp>
        <p:nvGrpSpPr>
          <p:cNvPr id="9" name="Gruppieren 8"/>
          <p:cNvGrpSpPr/>
          <p:nvPr/>
        </p:nvGrpSpPr>
        <p:grpSpPr>
          <a:xfrm>
            <a:off x="4896736" y="1195200"/>
            <a:ext cx="6748064" cy="4598400"/>
            <a:chOff x="3672552" y="896400"/>
            <a:chExt cx="5061048" cy="3448800"/>
          </a:xfrm>
        </p:grpSpPr>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2552" y="896400"/>
              <a:ext cx="2541048" cy="3448800"/>
            </a:xfrm>
            <a:prstGeom prst="rect">
              <a:avLst/>
            </a:prstGeom>
            <a:ln w="3175">
              <a:solidFill>
                <a:schemeClr val="bg1"/>
              </a:solidFill>
            </a:ln>
            <a:effectLst>
              <a:outerShdw blurRad="63500" dist="88900" dir="2700000" algn="tl" rotWithShape="0">
                <a:srgbClr val="333333">
                  <a:alpha val="65000"/>
                </a:srgbClr>
              </a:outerShdw>
            </a:effectLst>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3600" y="896400"/>
              <a:ext cx="2520000" cy="3447593"/>
            </a:xfrm>
            <a:prstGeom prst="rect">
              <a:avLst/>
            </a:prstGeom>
            <a:ln w="3175">
              <a:solidFill>
                <a:schemeClr val="bg1"/>
              </a:solidFill>
            </a:ln>
            <a:effectLst>
              <a:outerShdw blurRad="63500" dist="88900" dir="2700000" algn="tl" rotWithShape="0">
                <a:srgbClr val="333333">
                  <a:alpha val="65000"/>
                </a:srgbClr>
              </a:outerShdw>
            </a:effectLst>
          </p:spPr>
        </p:pic>
      </p:grpSp>
      <p:sp>
        <p:nvSpPr>
          <p:cNvPr id="10" name="Textfeld 9"/>
          <p:cNvSpPr txBox="1"/>
          <p:nvPr/>
        </p:nvSpPr>
        <p:spPr>
          <a:xfrm>
            <a:off x="7406641" y="839893"/>
            <a:ext cx="4243452" cy="254000"/>
          </a:xfrm>
          <a:prstGeom prst="rect">
            <a:avLst/>
          </a:prstGeom>
        </p:spPr>
        <p:txBody>
          <a:bodyPr vert="horz" wrap="square" lIns="0" tIns="0" rIns="0" bIns="0" rtlCol="0" anchor="t">
            <a:noAutofit/>
          </a:bodyPr>
          <a:lstStyle/>
          <a:p>
            <a:pPr algn="r" defTabSz="609585" hangingPunct="0"/>
            <a:r>
              <a:rPr lang="de-DE" sz="1600" b="1" kern="0" dirty="0">
                <a:solidFill>
                  <a:srgbClr val="FFC000"/>
                </a:solidFill>
                <a:latin typeface="bs Thomas Sans 1"/>
                <a:ea typeface="Calibri"/>
                <a:cs typeface="Calibri"/>
                <a:sym typeface="Calibri"/>
              </a:rPr>
              <a:t>Target </a:t>
            </a:r>
            <a:r>
              <a:rPr lang="de-DE" sz="1600" b="1" kern="0" dirty="0" err="1">
                <a:solidFill>
                  <a:srgbClr val="FFC000"/>
                </a:solidFill>
                <a:latin typeface="bs Thomas Sans 1"/>
                <a:ea typeface="Calibri"/>
                <a:cs typeface="Calibri"/>
                <a:sym typeface="Calibri"/>
              </a:rPr>
              <a:t>task</a:t>
            </a:r>
            <a:r>
              <a:rPr lang="de-DE" sz="1600" b="1" kern="0" dirty="0">
                <a:solidFill>
                  <a:srgbClr val="FFC000"/>
                </a:solidFill>
                <a:latin typeface="bs Thomas Sans 1"/>
                <a:ea typeface="Calibri"/>
                <a:cs typeface="Calibri"/>
                <a:sym typeface="Calibri"/>
              </a:rPr>
              <a:t> </a:t>
            </a:r>
            <a:r>
              <a:rPr lang="de-DE" sz="1600" b="1" kern="0" dirty="0" err="1">
                <a:solidFill>
                  <a:srgbClr val="FFC000"/>
                </a:solidFill>
                <a:latin typeface="bs Thomas Sans 1"/>
                <a:ea typeface="Calibri"/>
                <a:cs typeface="Calibri"/>
                <a:sym typeface="Calibri"/>
              </a:rPr>
              <a:t>tools</a:t>
            </a:r>
            <a:r>
              <a:rPr lang="de-DE" sz="1600" b="1" kern="0" dirty="0">
                <a:solidFill>
                  <a:srgbClr val="FFC000"/>
                </a:solidFill>
                <a:latin typeface="bs Thomas Sans 1"/>
                <a:ea typeface="Calibri"/>
                <a:cs typeface="Calibri"/>
                <a:sym typeface="Calibri"/>
              </a:rPr>
              <a:t>: 2 Seiten</a:t>
            </a:r>
          </a:p>
        </p:txBody>
      </p:sp>
    </p:spTree>
    <p:extLst>
      <p:ext uri="{BB962C8B-B14F-4D97-AF65-F5344CB8AC3E}">
        <p14:creationId xmlns:p14="http://schemas.microsoft.com/office/powerpoint/2010/main" val="12954298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0609" y="662867"/>
            <a:ext cx="11248851" cy="609343"/>
          </a:xfrm>
        </p:spPr>
        <p:txBody>
          <a:bodyPr>
            <a:normAutofit/>
          </a:bodyPr>
          <a:lstStyle/>
          <a:p>
            <a:r>
              <a:rPr lang="de-DE" altLang="de-DE" dirty="0">
                <a:latin typeface="Trebuchet MS" pitchFamily="34" charset="0"/>
                <a:ea typeface="ヒラギノ角ゴ Pro W3"/>
                <a:cs typeface="ヒラギノ角ゴ Pro W3"/>
              </a:rPr>
              <a:t>Aufbau eines Kapitels</a:t>
            </a:r>
            <a:endParaRPr lang="de-DE" dirty="0"/>
          </a:p>
        </p:txBody>
      </p:sp>
      <p:sp>
        <p:nvSpPr>
          <p:cNvPr id="16" name="Fußzeilenplatzhalter 3"/>
          <p:cNvSpPr>
            <a:spLocks noGrp="1"/>
          </p:cNvSpPr>
          <p:nvPr>
            <p:ph type="ftr" sz="quarter" idx="12"/>
          </p:nvPr>
        </p:nvSpPr>
        <p:spPr>
          <a:xfrm>
            <a:off x="1159992" y="6332677"/>
            <a:ext cx="6640521" cy="366183"/>
          </a:xfrm>
        </p:spPr>
        <p:txBody>
          <a:bodyPr anchor="ctr">
            <a:noAutofit/>
          </a:bodyPr>
          <a:lstStyle/>
          <a:p>
            <a:pPr>
              <a:lnSpc>
                <a:spcPct val="100000"/>
              </a:lnSpc>
              <a:spcAft>
                <a:spcPts val="0"/>
              </a:spcAft>
            </a:pPr>
            <a:r>
              <a:rPr lang="de-DE" sz="1400" dirty="0" err="1">
                <a:solidFill>
                  <a:srgbClr val="000000">
                    <a:lumMod val="75000"/>
                    <a:lumOff val="25000"/>
                  </a:srgbClr>
                </a:solidFill>
                <a:latin typeface="bs Thomas Sans 1"/>
                <a:ea typeface="Calibri"/>
                <a:cs typeface="Calibri"/>
              </a:rPr>
              <a:t>Camden</a:t>
            </a:r>
            <a:r>
              <a:rPr lang="de-DE" sz="1400" dirty="0">
                <a:solidFill>
                  <a:srgbClr val="000000">
                    <a:lumMod val="75000"/>
                    <a:lumOff val="25000"/>
                  </a:srgbClr>
                </a:solidFill>
                <a:latin typeface="bs Thomas Sans 1"/>
                <a:ea typeface="Calibri"/>
                <a:cs typeface="Calibri"/>
              </a:rPr>
              <a:t> Town 2020</a:t>
            </a:r>
          </a:p>
        </p:txBody>
      </p:sp>
      <p:graphicFrame>
        <p:nvGraphicFramePr>
          <p:cNvPr id="3" name="Tabelle 2"/>
          <p:cNvGraphicFramePr>
            <a:graphicFrameLocks noGrp="1"/>
          </p:cNvGraphicFramePr>
          <p:nvPr/>
        </p:nvGraphicFramePr>
        <p:xfrm>
          <a:off x="741680" y="1465507"/>
          <a:ext cx="6207760" cy="5974080"/>
        </p:xfrm>
        <a:graphic>
          <a:graphicData uri="http://schemas.openxmlformats.org/drawingml/2006/table">
            <a:tbl>
              <a:tblPr firstRow="1" bandRow="1">
                <a:tableStyleId>{5940675A-B579-460E-94D1-54222C63F5DA}</a:tableStyleId>
              </a:tblPr>
              <a:tblGrid>
                <a:gridCol w="3007360">
                  <a:extLst>
                    <a:ext uri="{9D8B030D-6E8A-4147-A177-3AD203B41FA5}">
                      <a16:colId xmlns:a16="http://schemas.microsoft.com/office/drawing/2014/main" val="20000"/>
                    </a:ext>
                  </a:extLst>
                </a:gridCol>
                <a:gridCol w="15748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tblGrid>
              <a:tr h="772160">
                <a:tc>
                  <a:txBody>
                    <a:bodyPr/>
                    <a:lstStyle/>
                    <a:p>
                      <a:pPr algn="l"/>
                      <a:endParaRPr lang="de-DE" sz="2100" i="0" dirty="0"/>
                    </a:p>
                  </a:txBody>
                  <a:tcPr marL="121920" marR="121920" marT="60960" marB="60960">
                    <a:solidFill>
                      <a:schemeClr val="tx1"/>
                    </a:solidFill>
                  </a:tcPr>
                </a:tc>
                <a:tc>
                  <a:txBody>
                    <a:bodyPr/>
                    <a:lstStyle/>
                    <a:p>
                      <a:r>
                        <a:rPr lang="de-DE" sz="2100" i="0" dirty="0"/>
                        <a:t>obligatorisch</a:t>
                      </a:r>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0"/>
                  </a:ext>
                </a:extLst>
              </a:tr>
              <a:tr h="447040">
                <a:tc>
                  <a:txBody>
                    <a:bodyPr/>
                    <a:lstStyle/>
                    <a:p>
                      <a:pPr algn="l"/>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1"/>
                  </a:ext>
                </a:extLst>
              </a:tr>
              <a:tr h="447040">
                <a:tc>
                  <a:txBody>
                    <a:bodyPr/>
                    <a:lstStyle/>
                    <a:p>
                      <a:pPr algn="l"/>
                      <a:r>
                        <a:rPr lang="de-DE" sz="2100" b="1" i="0" dirty="0"/>
                        <a:t>Intro</a:t>
                      </a:r>
                    </a:p>
                  </a:txBody>
                  <a:tcPr marL="121920" marR="121920" marT="60960" marB="60960">
                    <a:solidFill>
                      <a:srgbClr val="6699FF"/>
                    </a:solidFill>
                  </a:tcPr>
                </a:tc>
                <a:tc>
                  <a:txBody>
                    <a:bodyPr/>
                    <a:lstStyle/>
                    <a:p>
                      <a:r>
                        <a:rPr lang="de-DE" sz="2100" i="0" dirty="0"/>
                        <a:t>2</a:t>
                      </a:r>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2"/>
                  </a:ext>
                </a:extLst>
              </a:tr>
              <a:tr h="772160">
                <a:tc>
                  <a:txBody>
                    <a:bodyPr/>
                    <a:lstStyle/>
                    <a:p>
                      <a:pPr algn="l"/>
                      <a:r>
                        <a:rPr lang="de-DE" sz="2100" b="1" i="0" dirty="0"/>
                        <a:t>Part A</a:t>
                      </a:r>
                    </a:p>
                    <a:p>
                      <a:pPr lvl="1" algn="l"/>
                      <a:r>
                        <a:rPr lang="de-DE" sz="2100" b="0" i="0" dirty="0">
                          <a:sym typeface="Wingdings" panose="05000000000000000000" pitchFamily="2" charset="2"/>
                        </a:rPr>
                        <a:t></a:t>
                      </a:r>
                      <a:r>
                        <a:rPr lang="de-DE" sz="2100" b="0" i="0" dirty="0"/>
                        <a:t> </a:t>
                      </a:r>
                      <a:r>
                        <a:rPr lang="de-DE" sz="2100" b="0" i="0" baseline="0" dirty="0"/>
                        <a:t>Target </a:t>
                      </a:r>
                      <a:r>
                        <a:rPr lang="de-DE" sz="2100" b="0" i="0" baseline="0" dirty="0" err="1"/>
                        <a:t>task</a:t>
                      </a:r>
                      <a:endParaRPr lang="de-DE" sz="2100" b="1" i="0" dirty="0"/>
                    </a:p>
                  </a:txBody>
                  <a:tcPr marL="121920" marR="121920" marT="60960" marB="60960">
                    <a:solidFill>
                      <a:srgbClr val="6699FF"/>
                    </a:solidFill>
                  </a:tcPr>
                </a:tc>
                <a:tc>
                  <a:txBody>
                    <a:bodyPr/>
                    <a:lstStyle/>
                    <a:p>
                      <a:r>
                        <a:rPr lang="de-DE" sz="2100" i="0" dirty="0"/>
                        <a:t>4</a:t>
                      </a:r>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3"/>
                  </a:ext>
                </a:extLst>
              </a:tr>
              <a:tr h="772160">
                <a:tc>
                  <a:txBody>
                    <a:bodyPr/>
                    <a:lstStyle/>
                    <a:p>
                      <a:pPr marL="0" marR="0" lvl="5" indent="648000" algn="l" defTabSz="457200" rtl="0" eaLnBrk="1" fontAlgn="auto" latinLnBrk="0" hangingPunct="1">
                        <a:lnSpc>
                          <a:spcPct val="100000"/>
                        </a:lnSpc>
                        <a:spcBef>
                          <a:spcPts val="0"/>
                        </a:spcBef>
                        <a:spcAft>
                          <a:spcPts val="0"/>
                        </a:spcAft>
                        <a:buClrTx/>
                        <a:buSzTx/>
                        <a:buFontTx/>
                        <a:buNone/>
                        <a:tabLst/>
                        <a:defRPr/>
                      </a:pPr>
                      <a:r>
                        <a:rPr lang="de-DE" sz="2100" i="0" dirty="0"/>
                        <a:t>Target </a:t>
                      </a:r>
                      <a:r>
                        <a:rPr lang="de-DE" sz="2100" i="0" dirty="0" err="1"/>
                        <a:t>task</a:t>
                      </a:r>
                      <a:r>
                        <a:rPr lang="de-DE" sz="2100" i="0" dirty="0"/>
                        <a:t> </a:t>
                      </a:r>
                      <a:r>
                        <a:rPr lang="de-DE" sz="2100" i="0" dirty="0" err="1"/>
                        <a:t>tools</a:t>
                      </a:r>
                      <a:r>
                        <a:rPr lang="de-DE" sz="2100" i="0" baseline="0" dirty="0"/>
                        <a:t> A</a:t>
                      </a:r>
                      <a:endParaRPr lang="de-DE" sz="2100" i="0" dirty="0"/>
                    </a:p>
                  </a:txBody>
                  <a:tcPr marL="121920" marR="121920" marT="60960" marB="60960">
                    <a:solidFill>
                      <a:srgbClr val="00B050"/>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4"/>
                  </a:ext>
                </a:extLst>
              </a:tr>
              <a:tr h="772160">
                <a:tc>
                  <a:txBody>
                    <a:bodyPr/>
                    <a:lstStyle/>
                    <a:p>
                      <a:pPr algn="l"/>
                      <a:r>
                        <a:rPr lang="de-DE" sz="2100" b="1" i="0" dirty="0"/>
                        <a:t>Part B</a:t>
                      </a:r>
                    </a:p>
                    <a:p>
                      <a:pPr lvl="1" algn="l"/>
                      <a:r>
                        <a:rPr lang="de-DE" sz="2100" b="0" i="0" dirty="0">
                          <a:sym typeface="Wingdings" panose="05000000000000000000" pitchFamily="2" charset="2"/>
                        </a:rPr>
                        <a:t></a:t>
                      </a:r>
                      <a:r>
                        <a:rPr lang="de-DE" sz="2100" b="0" i="0" dirty="0"/>
                        <a:t> </a:t>
                      </a:r>
                      <a:r>
                        <a:rPr lang="de-DE" sz="2100" b="0" i="0" baseline="0" dirty="0"/>
                        <a:t>Target </a:t>
                      </a:r>
                      <a:r>
                        <a:rPr lang="de-DE" sz="2100" b="0" i="0" baseline="0" dirty="0" err="1"/>
                        <a:t>task</a:t>
                      </a:r>
                      <a:endParaRPr lang="de-DE" sz="2100" b="1" i="0" dirty="0"/>
                    </a:p>
                  </a:txBody>
                  <a:tcPr marL="121920" marR="121920" marT="60960" marB="60960">
                    <a:solidFill>
                      <a:srgbClr val="6699FF"/>
                    </a:solidFill>
                  </a:tcPr>
                </a:tc>
                <a:tc>
                  <a:txBody>
                    <a:bodyPr/>
                    <a:lstStyle/>
                    <a:p>
                      <a:r>
                        <a:rPr lang="de-DE" sz="2100" i="0" dirty="0"/>
                        <a:t>4</a:t>
                      </a:r>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5"/>
                  </a:ext>
                </a:extLst>
              </a:tr>
              <a:tr h="772160">
                <a:tc>
                  <a:txBody>
                    <a:bodyPr/>
                    <a:lstStyle/>
                    <a:p>
                      <a:pPr marL="0" marR="0" indent="648000" algn="l" defTabSz="457200" rtl="0" eaLnBrk="1" fontAlgn="auto" latinLnBrk="0" hangingPunct="1">
                        <a:lnSpc>
                          <a:spcPct val="100000"/>
                        </a:lnSpc>
                        <a:spcBef>
                          <a:spcPts val="0"/>
                        </a:spcBef>
                        <a:spcAft>
                          <a:spcPts val="0"/>
                        </a:spcAft>
                        <a:buClrTx/>
                        <a:buSzTx/>
                        <a:buFontTx/>
                        <a:buNone/>
                        <a:tabLst/>
                        <a:defRPr/>
                      </a:pPr>
                      <a:r>
                        <a:rPr lang="de-DE" sz="2100" i="0" dirty="0"/>
                        <a:t>Target </a:t>
                      </a:r>
                      <a:r>
                        <a:rPr lang="de-DE" sz="2100" i="0" dirty="0" err="1"/>
                        <a:t>task</a:t>
                      </a:r>
                      <a:r>
                        <a:rPr lang="de-DE" sz="2100" i="0" dirty="0"/>
                        <a:t> </a:t>
                      </a:r>
                      <a:r>
                        <a:rPr lang="de-DE" sz="2100" i="0" dirty="0" err="1"/>
                        <a:t>tools</a:t>
                      </a:r>
                      <a:r>
                        <a:rPr lang="de-DE" sz="2100" i="0" baseline="0" dirty="0"/>
                        <a:t> B</a:t>
                      </a:r>
                      <a:endParaRPr lang="de-DE" sz="2100" i="0" dirty="0"/>
                    </a:p>
                  </a:txBody>
                  <a:tcPr marL="121920" marR="121920" marT="60960" marB="60960">
                    <a:solidFill>
                      <a:srgbClr val="00B050"/>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6"/>
                  </a:ext>
                </a:extLst>
              </a:tr>
              <a:tr h="7721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100" i="0" dirty="0" err="1"/>
                        <a:t>Photo</a:t>
                      </a:r>
                      <a:r>
                        <a:rPr lang="de-DE" sz="2100" i="0" dirty="0"/>
                        <a:t> tour oder Reading tour</a:t>
                      </a:r>
                    </a:p>
                  </a:txBody>
                  <a:tcPr marL="121920" marR="121920" marT="60960" marB="60960">
                    <a:solidFill>
                      <a:srgbClr val="00B050"/>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7"/>
                  </a:ext>
                </a:extLst>
              </a:tr>
              <a:tr h="447040">
                <a:tc>
                  <a:txBody>
                    <a:bodyPr/>
                    <a:lstStyle/>
                    <a:p>
                      <a:pPr algn="l"/>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tc>
                  <a:txBody>
                    <a:bodyPr/>
                    <a:lstStyle/>
                    <a:p>
                      <a:endParaRPr lang="de-DE" sz="2100" i="0" dirty="0"/>
                    </a:p>
                  </a:txBody>
                  <a:tcPr marL="121920" marR="121920" marT="60960" marB="60960">
                    <a:solidFill>
                      <a:schemeClr val="tx1"/>
                    </a:solidFill>
                  </a:tcPr>
                </a:tc>
                <a:extLst>
                  <a:ext uri="{0D108BD9-81ED-4DB2-BD59-A6C34878D82A}">
                    <a16:rowId xmlns:a16="http://schemas.microsoft.com/office/drawing/2014/main" val="10008"/>
                  </a:ext>
                </a:extLst>
              </a:tr>
            </a:tbl>
          </a:graphicData>
        </a:graphic>
      </p:graphicFrame>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4800" y="1195201"/>
            <a:ext cx="3360000" cy="4596791"/>
          </a:xfrm>
          <a:prstGeom prst="rect">
            <a:avLst/>
          </a:prstGeom>
          <a:ln w="3175">
            <a:solidFill>
              <a:schemeClr val="bg1"/>
            </a:solidFill>
          </a:ln>
          <a:effectLst>
            <a:outerShdw blurRad="63500" dist="88900" dir="2700000" algn="tl" rotWithShape="0">
              <a:srgbClr val="333333">
                <a:alpha val="65000"/>
              </a:srgbClr>
            </a:outerShdw>
          </a:effectLst>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4800" y="1193702"/>
            <a:ext cx="3360000" cy="4598289"/>
          </a:xfrm>
          <a:prstGeom prst="rect">
            <a:avLst/>
          </a:prstGeom>
          <a:ln w="3175">
            <a:solidFill>
              <a:schemeClr val="bg1"/>
            </a:solidFill>
          </a:ln>
          <a:effectLst>
            <a:outerShdw blurRad="63500" dist="88900" dir="2700000" algn="tl" rotWithShape="0">
              <a:srgbClr val="333333">
                <a:alpha val="65000"/>
              </a:srgbClr>
            </a:outerShdw>
          </a:effectLst>
        </p:spPr>
      </p:pic>
      <p:sp>
        <p:nvSpPr>
          <p:cNvPr id="8" name="Textfeld 7"/>
          <p:cNvSpPr txBox="1"/>
          <p:nvPr/>
        </p:nvSpPr>
        <p:spPr>
          <a:xfrm>
            <a:off x="7406641" y="839893"/>
            <a:ext cx="4243452" cy="254000"/>
          </a:xfrm>
          <a:prstGeom prst="rect">
            <a:avLst/>
          </a:prstGeom>
        </p:spPr>
        <p:txBody>
          <a:bodyPr vert="horz" wrap="square" lIns="0" tIns="0" rIns="0" bIns="0" rtlCol="0" anchor="t">
            <a:noAutofit/>
          </a:bodyPr>
          <a:lstStyle/>
          <a:p>
            <a:pPr algn="r" defTabSz="609585" hangingPunct="0"/>
            <a:r>
              <a:rPr lang="de-DE" sz="1600" b="1" kern="0" dirty="0" err="1">
                <a:solidFill>
                  <a:srgbClr val="00B050"/>
                </a:solidFill>
                <a:latin typeface="bs Thomas Sans 1"/>
                <a:ea typeface="Calibri"/>
                <a:cs typeface="Calibri"/>
                <a:sym typeface="Calibri"/>
              </a:rPr>
              <a:t>Photo</a:t>
            </a:r>
            <a:r>
              <a:rPr lang="de-DE" sz="1600" b="1" kern="0" dirty="0">
                <a:solidFill>
                  <a:srgbClr val="00B050"/>
                </a:solidFill>
                <a:latin typeface="bs Thomas Sans 1"/>
                <a:ea typeface="Calibri"/>
                <a:cs typeface="Calibri"/>
                <a:sym typeface="Calibri"/>
              </a:rPr>
              <a:t> tour/Reading tour: 2 Seiten</a:t>
            </a:r>
          </a:p>
        </p:txBody>
      </p:sp>
    </p:spTree>
    <p:extLst>
      <p:ext uri="{BB962C8B-B14F-4D97-AF65-F5344CB8AC3E}">
        <p14:creationId xmlns:p14="http://schemas.microsoft.com/office/powerpoint/2010/main" val="19313007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0609" y="662867"/>
            <a:ext cx="11248851" cy="609343"/>
          </a:xfrm>
        </p:spPr>
        <p:txBody>
          <a:bodyPr>
            <a:normAutofit/>
          </a:bodyPr>
          <a:lstStyle/>
          <a:p>
            <a:r>
              <a:rPr lang="de-DE" altLang="de-DE" dirty="0">
                <a:latin typeface="Trebuchet MS" pitchFamily="34" charset="0"/>
                <a:ea typeface="ヒラギノ角ゴ Pro W3"/>
                <a:cs typeface="ヒラギノ角ゴ Pro W3"/>
              </a:rPr>
              <a:t>Aufbau eines Kapitels</a:t>
            </a:r>
            <a:endParaRPr lang="de-DE" dirty="0"/>
          </a:p>
        </p:txBody>
      </p:sp>
      <p:sp>
        <p:nvSpPr>
          <p:cNvPr id="16" name="Fußzeilenplatzhalter 3"/>
          <p:cNvSpPr>
            <a:spLocks noGrp="1"/>
          </p:cNvSpPr>
          <p:nvPr>
            <p:ph type="ftr" sz="quarter" idx="12"/>
          </p:nvPr>
        </p:nvSpPr>
        <p:spPr>
          <a:xfrm>
            <a:off x="1159992" y="6332677"/>
            <a:ext cx="6640521" cy="366183"/>
          </a:xfrm>
        </p:spPr>
        <p:txBody>
          <a:bodyPr anchor="ctr">
            <a:noAutofit/>
          </a:bodyPr>
          <a:lstStyle/>
          <a:p>
            <a:pPr>
              <a:lnSpc>
                <a:spcPct val="100000"/>
              </a:lnSpc>
              <a:spcAft>
                <a:spcPts val="0"/>
              </a:spcAft>
            </a:pPr>
            <a:r>
              <a:rPr lang="de-DE" sz="1400" dirty="0" err="1">
                <a:solidFill>
                  <a:srgbClr val="000000">
                    <a:lumMod val="75000"/>
                    <a:lumOff val="25000"/>
                  </a:srgbClr>
                </a:solidFill>
                <a:latin typeface="bs Thomas Sans 1"/>
                <a:ea typeface="Calibri"/>
                <a:cs typeface="Calibri"/>
              </a:rPr>
              <a:t>Camden</a:t>
            </a:r>
            <a:r>
              <a:rPr lang="de-DE" sz="1400" dirty="0">
                <a:solidFill>
                  <a:srgbClr val="000000">
                    <a:lumMod val="75000"/>
                    <a:lumOff val="25000"/>
                  </a:srgbClr>
                </a:solidFill>
                <a:latin typeface="bs Thomas Sans 1"/>
                <a:ea typeface="Calibri"/>
                <a:cs typeface="Calibri"/>
              </a:rPr>
              <a:t> Town 2020</a:t>
            </a:r>
          </a:p>
        </p:txBody>
      </p:sp>
      <p:graphicFrame>
        <p:nvGraphicFramePr>
          <p:cNvPr id="3" name="Tabelle 2"/>
          <p:cNvGraphicFramePr>
            <a:graphicFrameLocks noGrp="1"/>
          </p:cNvGraphicFramePr>
          <p:nvPr/>
        </p:nvGraphicFramePr>
        <p:xfrm>
          <a:off x="741680" y="1465507"/>
          <a:ext cx="6207760" cy="5974080"/>
        </p:xfrm>
        <a:graphic>
          <a:graphicData uri="http://schemas.openxmlformats.org/drawingml/2006/table">
            <a:tbl>
              <a:tblPr firstRow="1" bandRow="1">
                <a:tableStyleId>{5940675A-B579-460E-94D1-54222C63F5DA}</a:tableStyleId>
              </a:tblPr>
              <a:tblGrid>
                <a:gridCol w="3007360">
                  <a:extLst>
                    <a:ext uri="{9D8B030D-6E8A-4147-A177-3AD203B41FA5}">
                      <a16:colId xmlns:a16="http://schemas.microsoft.com/office/drawing/2014/main" val="20000"/>
                    </a:ext>
                  </a:extLst>
                </a:gridCol>
                <a:gridCol w="15748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tblGrid>
              <a:tr h="772160">
                <a:tc>
                  <a:txBody>
                    <a:bodyPr/>
                    <a:lstStyle/>
                    <a:p>
                      <a:pPr algn="l"/>
                      <a:endParaRPr lang="de-DE" sz="2100" i="0" dirty="0"/>
                    </a:p>
                  </a:txBody>
                  <a:tcPr marL="121920" marR="121920" marT="60960" marB="60960">
                    <a:solidFill>
                      <a:schemeClr val="tx1"/>
                    </a:solidFill>
                  </a:tcPr>
                </a:tc>
                <a:tc>
                  <a:txBody>
                    <a:bodyPr/>
                    <a:lstStyle/>
                    <a:p>
                      <a:pPr algn="ctr"/>
                      <a:r>
                        <a:rPr lang="de-DE" sz="2100" i="0" dirty="0"/>
                        <a:t>obligatorisch</a:t>
                      </a:r>
                    </a:p>
                  </a:txBody>
                  <a:tcPr marL="121920" marR="121920" marT="60960" marB="60960">
                    <a:solidFill>
                      <a:schemeClr val="tx1"/>
                    </a:solidFill>
                  </a:tcPr>
                </a:tc>
                <a:tc>
                  <a:txBody>
                    <a:bodyPr/>
                    <a:lstStyle/>
                    <a:p>
                      <a:pPr algn="ctr"/>
                      <a:r>
                        <a:rPr lang="de-DE" sz="2100" i="0" dirty="0"/>
                        <a:t>fakultativ</a:t>
                      </a:r>
                    </a:p>
                  </a:txBody>
                  <a:tcPr marL="121920" marR="121920" marT="60960" marB="60960">
                    <a:solidFill>
                      <a:schemeClr val="tx1"/>
                    </a:solidFill>
                  </a:tcPr>
                </a:tc>
                <a:extLst>
                  <a:ext uri="{0D108BD9-81ED-4DB2-BD59-A6C34878D82A}">
                    <a16:rowId xmlns:a16="http://schemas.microsoft.com/office/drawing/2014/main" val="10000"/>
                  </a:ext>
                </a:extLst>
              </a:tr>
              <a:tr h="447040">
                <a:tc>
                  <a:txBody>
                    <a:bodyPr/>
                    <a:lstStyle/>
                    <a:p>
                      <a:pPr algn="l"/>
                      <a:r>
                        <a:rPr lang="de-DE" sz="2100" i="0" dirty="0"/>
                        <a:t>Auftaktseite</a:t>
                      </a:r>
                    </a:p>
                  </a:txBody>
                  <a:tcPr marL="121920" marR="121920" marT="60960" marB="60960">
                    <a:solidFill>
                      <a:srgbClr val="00B050"/>
                    </a:solidFill>
                  </a:tcPr>
                </a:tc>
                <a:tc>
                  <a:txBody>
                    <a:bodyPr/>
                    <a:lstStyle/>
                    <a:p>
                      <a:pPr algn="ctr"/>
                      <a:endParaRPr lang="de-DE" sz="2100" i="0" dirty="0"/>
                    </a:p>
                  </a:txBody>
                  <a:tcPr marL="121920" marR="121920" marT="60960" marB="60960">
                    <a:solidFill>
                      <a:schemeClr val="tx1"/>
                    </a:solidFill>
                  </a:tcPr>
                </a:tc>
                <a:tc>
                  <a:txBody>
                    <a:bodyPr/>
                    <a:lstStyle/>
                    <a:p>
                      <a:pPr algn="ctr"/>
                      <a:r>
                        <a:rPr lang="de-DE" sz="2100" i="0" dirty="0"/>
                        <a:t>1</a:t>
                      </a:r>
                    </a:p>
                  </a:txBody>
                  <a:tcPr marL="121920" marR="121920" marT="60960" marB="60960">
                    <a:solidFill>
                      <a:schemeClr val="tx1"/>
                    </a:solidFill>
                  </a:tcPr>
                </a:tc>
                <a:extLst>
                  <a:ext uri="{0D108BD9-81ED-4DB2-BD59-A6C34878D82A}">
                    <a16:rowId xmlns:a16="http://schemas.microsoft.com/office/drawing/2014/main" val="10001"/>
                  </a:ext>
                </a:extLst>
              </a:tr>
              <a:tr h="447040">
                <a:tc>
                  <a:txBody>
                    <a:bodyPr/>
                    <a:lstStyle/>
                    <a:p>
                      <a:pPr algn="l"/>
                      <a:r>
                        <a:rPr lang="de-DE" sz="2100" b="1" i="0" dirty="0"/>
                        <a:t>Intro</a:t>
                      </a:r>
                    </a:p>
                  </a:txBody>
                  <a:tcPr marL="121920" marR="121920" marT="60960" marB="60960">
                    <a:solidFill>
                      <a:srgbClr val="6699FF"/>
                    </a:solidFill>
                  </a:tcPr>
                </a:tc>
                <a:tc>
                  <a:txBody>
                    <a:bodyPr/>
                    <a:lstStyle/>
                    <a:p>
                      <a:pPr algn="ctr"/>
                      <a:r>
                        <a:rPr lang="de-DE" sz="2100" i="0" dirty="0"/>
                        <a:t>2</a:t>
                      </a:r>
                    </a:p>
                  </a:txBody>
                  <a:tcPr marL="121920" marR="121920" marT="60960" marB="60960">
                    <a:solidFill>
                      <a:schemeClr val="tx1"/>
                    </a:solidFill>
                  </a:tcPr>
                </a:tc>
                <a:tc>
                  <a:txBody>
                    <a:bodyPr/>
                    <a:lstStyle/>
                    <a:p>
                      <a:pPr algn="ctr"/>
                      <a:endParaRPr lang="de-DE" sz="2100" i="0" dirty="0"/>
                    </a:p>
                  </a:txBody>
                  <a:tcPr marL="121920" marR="121920" marT="60960" marB="60960">
                    <a:solidFill>
                      <a:schemeClr val="tx1"/>
                    </a:solidFill>
                  </a:tcPr>
                </a:tc>
                <a:extLst>
                  <a:ext uri="{0D108BD9-81ED-4DB2-BD59-A6C34878D82A}">
                    <a16:rowId xmlns:a16="http://schemas.microsoft.com/office/drawing/2014/main" val="10002"/>
                  </a:ext>
                </a:extLst>
              </a:tr>
              <a:tr h="772160">
                <a:tc>
                  <a:txBody>
                    <a:bodyPr/>
                    <a:lstStyle/>
                    <a:p>
                      <a:pPr algn="l"/>
                      <a:r>
                        <a:rPr lang="de-DE" sz="2100" b="1" i="0" dirty="0"/>
                        <a:t>Part A</a:t>
                      </a:r>
                    </a:p>
                    <a:p>
                      <a:pPr lvl="1" algn="l"/>
                      <a:r>
                        <a:rPr lang="de-DE" sz="2100" b="0" i="0" dirty="0">
                          <a:sym typeface="Wingdings" panose="05000000000000000000" pitchFamily="2" charset="2"/>
                        </a:rPr>
                        <a:t></a:t>
                      </a:r>
                      <a:r>
                        <a:rPr lang="de-DE" sz="2100" b="0" i="0" dirty="0"/>
                        <a:t> </a:t>
                      </a:r>
                      <a:r>
                        <a:rPr lang="de-DE" sz="2100" b="0" i="0" baseline="0" dirty="0"/>
                        <a:t>Target </a:t>
                      </a:r>
                      <a:r>
                        <a:rPr lang="de-DE" sz="2100" b="0" i="0" baseline="0" dirty="0" err="1"/>
                        <a:t>task</a:t>
                      </a:r>
                      <a:endParaRPr lang="de-DE" sz="2100" b="1" i="0" dirty="0"/>
                    </a:p>
                  </a:txBody>
                  <a:tcPr marL="121920" marR="121920" marT="60960" marB="60960">
                    <a:solidFill>
                      <a:srgbClr val="6699FF"/>
                    </a:solidFill>
                  </a:tcPr>
                </a:tc>
                <a:tc>
                  <a:txBody>
                    <a:bodyPr/>
                    <a:lstStyle/>
                    <a:p>
                      <a:pPr algn="ctr"/>
                      <a:r>
                        <a:rPr lang="de-DE" sz="2100" i="0" dirty="0"/>
                        <a:t>4</a:t>
                      </a:r>
                    </a:p>
                  </a:txBody>
                  <a:tcPr marL="121920" marR="121920" marT="60960" marB="60960">
                    <a:solidFill>
                      <a:schemeClr val="tx1"/>
                    </a:solidFill>
                  </a:tcPr>
                </a:tc>
                <a:tc>
                  <a:txBody>
                    <a:bodyPr/>
                    <a:lstStyle/>
                    <a:p>
                      <a:pPr algn="ctr"/>
                      <a:endParaRPr lang="de-DE" sz="2100" i="0" dirty="0"/>
                    </a:p>
                  </a:txBody>
                  <a:tcPr marL="121920" marR="121920" marT="60960" marB="60960">
                    <a:solidFill>
                      <a:schemeClr val="tx1"/>
                    </a:solidFill>
                  </a:tcPr>
                </a:tc>
                <a:extLst>
                  <a:ext uri="{0D108BD9-81ED-4DB2-BD59-A6C34878D82A}">
                    <a16:rowId xmlns:a16="http://schemas.microsoft.com/office/drawing/2014/main" val="10003"/>
                  </a:ext>
                </a:extLst>
              </a:tr>
              <a:tr h="772160">
                <a:tc>
                  <a:txBody>
                    <a:bodyPr/>
                    <a:lstStyle/>
                    <a:p>
                      <a:pPr marL="0" marR="0" lvl="5" indent="648000" algn="l" defTabSz="457200" rtl="0" eaLnBrk="1" fontAlgn="auto" latinLnBrk="0" hangingPunct="1">
                        <a:lnSpc>
                          <a:spcPct val="100000"/>
                        </a:lnSpc>
                        <a:spcBef>
                          <a:spcPts val="0"/>
                        </a:spcBef>
                        <a:spcAft>
                          <a:spcPts val="0"/>
                        </a:spcAft>
                        <a:buClrTx/>
                        <a:buSzTx/>
                        <a:buFontTx/>
                        <a:buNone/>
                        <a:tabLst/>
                        <a:defRPr/>
                      </a:pPr>
                      <a:r>
                        <a:rPr lang="de-DE" sz="2100" i="0" dirty="0"/>
                        <a:t>Target </a:t>
                      </a:r>
                      <a:r>
                        <a:rPr lang="de-DE" sz="2100" i="0" dirty="0" err="1"/>
                        <a:t>task</a:t>
                      </a:r>
                      <a:r>
                        <a:rPr lang="de-DE" sz="2100" i="0" dirty="0"/>
                        <a:t> </a:t>
                      </a:r>
                      <a:r>
                        <a:rPr lang="de-DE" sz="2100" i="0" dirty="0" err="1"/>
                        <a:t>tools</a:t>
                      </a:r>
                      <a:r>
                        <a:rPr lang="de-DE" sz="2100" i="0" baseline="0" dirty="0"/>
                        <a:t> A</a:t>
                      </a:r>
                      <a:endParaRPr lang="de-DE" sz="2100" i="0" dirty="0"/>
                    </a:p>
                  </a:txBody>
                  <a:tcPr marL="121920" marR="121920" marT="60960" marB="60960">
                    <a:solidFill>
                      <a:srgbClr val="00B050"/>
                    </a:solidFill>
                  </a:tcPr>
                </a:tc>
                <a:tc>
                  <a:txBody>
                    <a:bodyPr/>
                    <a:lstStyle/>
                    <a:p>
                      <a:pPr algn="ctr"/>
                      <a:endParaRPr lang="de-DE" sz="2100" i="0" dirty="0"/>
                    </a:p>
                  </a:txBody>
                  <a:tcPr marL="121920" marR="121920" marT="60960" marB="60960">
                    <a:solidFill>
                      <a:schemeClr val="tx1"/>
                    </a:solidFill>
                  </a:tcPr>
                </a:tc>
                <a:tc>
                  <a:txBody>
                    <a:bodyPr/>
                    <a:lstStyle/>
                    <a:p>
                      <a:pPr algn="ctr"/>
                      <a:r>
                        <a:rPr lang="de-DE" sz="2100" i="0" dirty="0"/>
                        <a:t>2</a:t>
                      </a:r>
                    </a:p>
                  </a:txBody>
                  <a:tcPr marL="121920" marR="121920" marT="60960" marB="60960">
                    <a:solidFill>
                      <a:schemeClr val="tx1"/>
                    </a:solidFill>
                  </a:tcPr>
                </a:tc>
                <a:extLst>
                  <a:ext uri="{0D108BD9-81ED-4DB2-BD59-A6C34878D82A}">
                    <a16:rowId xmlns:a16="http://schemas.microsoft.com/office/drawing/2014/main" val="10004"/>
                  </a:ext>
                </a:extLst>
              </a:tr>
              <a:tr h="772160">
                <a:tc>
                  <a:txBody>
                    <a:bodyPr/>
                    <a:lstStyle/>
                    <a:p>
                      <a:pPr algn="l"/>
                      <a:r>
                        <a:rPr lang="de-DE" sz="2100" b="1" i="0" dirty="0"/>
                        <a:t>Part B</a:t>
                      </a:r>
                    </a:p>
                    <a:p>
                      <a:pPr lvl="1" algn="l"/>
                      <a:r>
                        <a:rPr lang="de-DE" sz="2100" b="0" i="0" dirty="0">
                          <a:sym typeface="Wingdings" panose="05000000000000000000" pitchFamily="2" charset="2"/>
                        </a:rPr>
                        <a:t></a:t>
                      </a:r>
                      <a:r>
                        <a:rPr lang="de-DE" sz="2100" b="0" i="0" dirty="0"/>
                        <a:t> </a:t>
                      </a:r>
                      <a:r>
                        <a:rPr lang="de-DE" sz="2100" b="0" i="0" baseline="0" dirty="0"/>
                        <a:t>Target </a:t>
                      </a:r>
                      <a:r>
                        <a:rPr lang="de-DE" sz="2100" b="0" i="0" baseline="0" dirty="0" err="1"/>
                        <a:t>task</a:t>
                      </a:r>
                      <a:endParaRPr lang="de-DE" sz="2100" b="1" i="0" dirty="0"/>
                    </a:p>
                  </a:txBody>
                  <a:tcPr marL="121920" marR="121920" marT="60960" marB="60960">
                    <a:solidFill>
                      <a:srgbClr val="6699FF"/>
                    </a:solidFill>
                  </a:tcPr>
                </a:tc>
                <a:tc>
                  <a:txBody>
                    <a:bodyPr/>
                    <a:lstStyle/>
                    <a:p>
                      <a:pPr algn="ctr"/>
                      <a:r>
                        <a:rPr lang="de-DE" sz="2100" i="0" dirty="0"/>
                        <a:t>4</a:t>
                      </a:r>
                    </a:p>
                  </a:txBody>
                  <a:tcPr marL="121920" marR="121920" marT="60960" marB="60960">
                    <a:solidFill>
                      <a:schemeClr val="tx1"/>
                    </a:solidFill>
                  </a:tcPr>
                </a:tc>
                <a:tc>
                  <a:txBody>
                    <a:bodyPr/>
                    <a:lstStyle/>
                    <a:p>
                      <a:pPr algn="ctr"/>
                      <a:endParaRPr lang="de-DE" sz="2100" i="0" dirty="0"/>
                    </a:p>
                  </a:txBody>
                  <a:tcPr marL="121920" marR="121920" marT="60960" marB="60960">
                    <a:solidFill>
                      <a:schemeClr val="tx1"/>
                    </a:solidFill>
                  </a:tcPr>
                </a:tc>
                <a:extLst>
                  <a:ext uri="{0D108BD9-81ED-4DB2-BD59-A6C34878D82A}">
                    <a16:rowId xmlns:a16="http://schemas.microsoft.com/office/drawing/2014/main" val="10005"/>
                  </a:ext>
                </a:extLst>
              </a:tr>
              <a:tr h="772160">
                <a:tc>
                  <a:txBody>
                    <a:bodyPr/>
                    <a:lstStyle/>
                    <a:p>
                      <a:pPr marL="0" marR="0" indent="648000" algn="l" defTabSz="457200" rtl="0" eaLnBrk="1" fontAlgn="auto" latinLnBrk="0" hangingPunct="1">
                        <a:lnSpc>
                          <a:spcPct val="100000"/>
                        </a:lnSpc>
                        <a:spcBef>
                          <a:spcPts val="0"/>
                        </a:spcBef>
                        <a:spcAft>
                          <a:spcPts val="0"/>
                        </a:spcAft>
                        <a:buClrTx/>
                        <a:buSzTx/>
                        <a:buFontTx/>
                        <a:buNone/>
                        <a:tabLst/>
                        <a:defRPr/>
                      </a:pPr>
                      <a:r>
                        <a:rPr lang="de-DE" sz="2100" i="0" dirty="0"/>
                        <a:t>Target </a:t>
                      </a:r>
                      <a:r>
                        <a:rPr lang="de-DE" sz="2100" i="0" dirty="0" err="1"/>
                        <a:t>task</a:t>
                      </a:r>
                      <a:r>
                        <a:rPr lang="de-DE" sz="2100" i="0" dirty="0"/>
                        <a:t> </a:t>
                      </a:r>
                      <a:r>
                        <a:rPr lang="de-DE" sz="2100" i="0" dirty="0" err="1"/>
                        <a:t>tools</a:t>
                      </a:r>
                      <a:r>
                        <a:rPr lang="de-DE" sz="2100" i="0" baseline="0" dirty="0"/>
                        <a:t> B</a:t>
                      </a:r>
                      <a:endParaRPr lang="de-DE" sz="2100" i="0" dirty="0"/>
                    </a:p>
                  </a:txBody>
                  <a:tcPr marL="121920" marR="121920" marT="60960" marB="60960">
                    <a:solidFill>
                      <a:srgbClr val="00B050"/>
                    </a:solidFill>
                  </a:tcPr>
                </a:tc>
                <a:tc>
                  <a:txBody>
                    <a:bodyPr/>
                    <a:lstStyle/>
                    <a:p>
                      <a:pPr algn="ctr"/>
                      <a:endParaRPr lang="de-DE" sz="2100" i="0" dirty="0"/>
                    </a:p>
                  </a:txBody>
                  <a:tcPr marL="121920" marR="121920" marT="60960" marB="60960">
                    <a:solidFill>
                      <a:schemeClr val="tx1"/>
                    </a:solidFill>
                  </a:tcPr>
                </a:tc>
                <a:tc>
                  <a:txBody>
                    <a:bodyPr/>
                    <a:lstStyle/>
                    <a:p>
                      <a:pPr algn="ctr"/>
                      <a:r>
                        <a:rPr lang="de-DE" sz="2100" i="0" dirty="0"/>
                        <a:t>2</a:t>
                      </a:r>
                    </a:p>
                  </a:txBody>
                  <a:tcPr marL="121920" marR="121920" marT="60960" marB="60960">
                    <a:solidFill>
                      <a:schemeClr val="tx1"/>
                    </a:solidFill>
                  </a:tcPr>
                </a:tc>
                <a:extLst>
                  <a:ext uri="{0D108BD9-81ED-4DB2-BD59-A6C34878D82A}">
                    <a16:rowId xmlns:a16="http://schemas.microsoft.com/office/drawing/2014/main" val="10006"/>
                  </a:ext>
                </a:extLst>
              </a:tr>
              <a:tr h="7721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100" i="0" dirty="0" err="1"/>
                        <a:t>Photo</a:t>
                      </a:r>
                      <a:r>
                        <a:rPr lang="de-DE" sz="2100" i="0" dirty="0"/>
                        <a:t> tour oder Reading tour</a:t>
                      </a:r>
                    </a:p>
                  </a:txBody>
                  <a:tcPr marL="121920" marR="121920" marT="60960" marB="60960">
                    <a:solidFill>
                      <a:srgbClr val="00B050"/>
                    </a:solidFill>
                  </a:tcPr>
                </a:tc>
                <a:tc>
                  <a:txBody>
                    <a:bodyPr/>
                    <a:lstStyle/>
                    <a:p>
                      <a:pPr algn="ctr"/>
                      <a:endParaRPr lang="de-DE" sz="2100" i="0" dirty="0"/>
                    </a:p>
                  </a:txBody>
                  <a:tcPr marL="121920" marR="121920" marT="60960" marB="60960">
                    <a:solidFill>
                      <a:schemeClr val="tx1"/>
                    </a:solidFill>
                  </a:tcPr>
                </a:tc>
                <a:tc>
                  <a:txBody>
                    <a:bodyPr/>
                    <a:lstStyle/>
                    <a:p>
                      <a:pPr algn="ctr"/>
                      <a:r>
                        <a:rPr lang="de-DE" sz="2100" i="0" dirty="0"/>
                        <a:t>2</a:t>
                      </a:r>
                    </a:p>
                  </a:txBody>
                  <a:tcPr marL="121920" marR="121920" marT="60960" marB="60960">
                    <a:solidFill>
                      <a:schemeClr val="tx1"/>
                    </a:solidFill>
                  </a:tcPr>
                </a:tc>
                <a:extLst>
                  <a:ext uri="{0D108BD9-81ED-4DB2-BD59-A6C34878D82A}">
                    <a16:rowId xmlns:a16="http://schemas.microsoft.com/office/drawing/2014/main" val="10007"/>
                  </a:ext>
                </a:extLst>
              </a:tr>
              <a:tr h="447040">
                <a:tc>
                  <a:txBody>
                    <a:bodyPr/>
                    <a:lstStyle/>
                    <a:p>
                      <a:pPr algn="l"/>
                      <a:r>
                        <a:rPr lang="de-DE" sz="2100" i="0" dirty="0"/>
                        <a:t>Selbsteinschätzung</a:t>
                      </a:r>
                    </a:p>
                  </a:txBody>
                  <a:tcPr marL="121920" marR="121920" marT="60960" marB="60960">
                    <a:solidFill>
                      <a:srgbClr val="00B050"/>
                    </a:solidFill>
                  </a:tcPr>
                </a:tc>
                <a:tc>
                  <a:txBody>
                    <a:bodyPr/>
                    <a:lstStyle/>
                    <a:p>
                      <a:pPr algn="ctr"/>
                      <a:endParaRPr lang="de-DE" sz="2100" i="0" dirty="0"/>
                    </a:p>
                  </a:txBody>
                  <a:tcPr marL="121920" marR="121920" marT="60960" marB="60960">
                    <a:solidFill>
                      <a:schemeClr val="tx1"/>
                    </a:solidFill>
                  </a:tcPr>
                </a:tc>
                <a:tc>
                  <a:txBody>
                    <a:bodyPr/>
                    <a:lstStyle/>
                    <a:p>
                      <a:pPr algn="ctr"/>
                      <a:r>
                        <a:rPr lang="de-DE" sz="2100" i="0" dirty="0"/>
                        <a:t>1</a:t>
                      </a:r>
                    </a:p>
                  </a:txBody>
                  <a:tcPr marL="121920" marR="121920" marT="60960" marB="60960">
                    <a:solidFill>
                      <a:schemeClr val="tx1"/>
                    </a:solidFill>
                  </a:tcPr>
                </a:tc>
                <a:extLst>
                  <a:ext uri="{0D108BD9-81ED-4DB2-BD59-A6C34878D82A}">
                    <a16:rowId xmlns:a16="http://schemas.microsoft.com/office/drawing/2014/main" val="10008"/>
                  </a:ext>
                </a:extLst>
              </a:tr>
            </a:tbl>
          </a:graphicData>
        </a:graphic>
      </p:graphicFrame>
      <p:pic>
        <p:nvPicPr>
          <p:cNvPr id="10" name="Grafik 9"/>
          <p:cNvPicPr>
            <a:picLocks noChangeAspect="1"/>
          </p:cNvPicPr>
          <p:nvPr/>
        </p:nvPicPr>
        <p:blipFill rotWithShape="1">
          <a:blip r:embed="rId3" cstate="print">
            <a:extLst>
              <a:ext uri="{28A0092B-C50C-407E-A947-70E740481C1C}">
                <a14:useLocalDpi xmlns:a14="http://schemas.microsoft.com/office/drawing/2010/main" val="0"/>
              </a:ext>
            </a:extLst>
          </a:blip>
          <a:srcRect b="64595"/>
          <a:stretch/>
        </p:blipFill>
        <p:spPr>
          <a:xfrm>
            <a:off x="4366777" y="1752045"/>
            <a:ext cx="7513323" cy="3640449"/>
          </a:xfrm>
          <a:prstGeom prst="rect">
            <a:avLst/>
          </a:prstGeom>
          <a:ln w="3175">
            <a:solidFill>
              <a:schemeClr val="bg1"/>
            </a:solidFill>
          </a:ln>
          <a:effectLst>
            <a:outerShdw blurRad="63500" dist="88900" dir="2700000" algn="tl" rotWithShape="0">
              <a:srgbClr val="333333">
                <a:alpha val="65000"/>
              </a:srgbClr>
            </a:outerShdw>
          </a:effectLst>
        </p:spPr>
      </p:pic>
    </p:spTree>
    <p:extLst>
      <p:ext uri="{BB962C8B-B14F-4D97-AF65-F5344CB8AC3E}">
        <p14:creationId xmlns:p14="http://schemas.microsoft.com/office/powerpoint/2010/main" val="6465342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3" name="Rectangle 11">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7"/>
            <a:ext cx="12192000" cy="410594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pic>
        <p:nvPicPr>
          <p:cNvPr id="74" name="Picture 13">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49"/>
          </a:xfrm>
          <a:prstGeom prst="rect">
            <a:avLst/>
          </a:prstGeom>
        </p:spPr>
      </p:pic>
      <p:cxnSp>
        <p:nvCxnSpPr>
          <p:cNvPr id="75" name="Straight Connector 15">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17">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1"/>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77" name="Rectangle 19">
            <a:extLst>
              <a:ext uri="{FF2B5EF4-FFF2-40B4-BE49-F238E27FC236}">
                <a16:creationId xmlns:a16="http://schemas.microsoft.com/office/drawing/2014/main" id="{EC17D08F-2133-44A9-B28C-CB29928FA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hangingPunct="0">
              <a:defRPr/>
            </a:pPr>
            <a:endParaRPr lang="en-US" sz="2400" kern="0">
              <a:solidFill>
                <a:prstClr val="white"/>
              </a:solidFill>
              <a:latin typeface="Gill Sans MT" panose="020B0502020104020203"/>
              <a:sym typeface="Calibri"/>
            </a:endParaRPr>
          </a:p>
        </p:txBody>
      </p:sp>
      <p:sp>
        <p:nvSpPr>
          <p:cNvPr id="78" name="Rectangle 21">
            <a:extLst>
              <a:ext uri="{FF2B5EF4-FFF2-40B4-BE49-F238E27FC236}">
                <a16:creationId xmlns:a16="http://schemas.microsoft.com/office/drawing/2014/main" id="{0CC36881-E309-4C41-8B5B-203AADC15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7"/>
            <a:ext cx="12192000" cy="410594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hangingPunct="0">
              <a:defRPr/>
            </a:pPr>
            <a:endParaRPr lang="en-US" sz="2400" kern="0">
              <a:solidFill>
                <a:prstClr val="white"/>
              </a:solidFill>
              <a:latin typeface="Gill Sans MT" panose="020B0502020104020203"/>
              <a:sym typeface="Calibri"/>
            </a:endParaRPr>
          </a:p>
        </p:txBody>
      </p:sp>
      <p:cxnSp>
        <p:nvCxnSpPr>
          <p:cNvPr id="79" name="Straight Connector 23">
            <a:extLst>
              <a:ext uri="{FF2B5EF4-FFF2-40B4-BE49-F238E27FC236}">
                <a16:creationId xmlns:a16="http://schemas.microsoft.com/office/drawing/2014/main" id="{84F2C6A8-7D46-49EA-860B-0F0B020843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0" y="3528543"/>
            <a:ext cx="2823920"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0" name="Group 25">
            <a:extLst>
              <a:ext uri="{FF2B5EF4-FFF2-40B4-BE49-F238E27FC236}">
                <a16:creationId xmlns:a16="http://schemas.microsoft.com/office/drawing/2014/main" id="{AED92372-F778-4E96-9E90-4E63BAF3CA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6" cy="5149101"/>
            <a:chOff x="7463258" y="583365"/>
            <a:chExt cx="7560115" cy="5181928"/>
          </a:xfrm>
        </p:grpSpPr>
        <p:sp>
          <p:nvSpPr>
            <p:cNvPr id="27" name="Rectangle 26">
              <a:extLst>
                <a:ext uri="{FF2B5EF4-FFF2-40B4-BE49-F238E27FC236}">
                  <a16:creationId xmlns:a16="http://schemas.microsoft.com/office/drawing/2014/main" id="{EB4EC089-8B60-43F4-9BF5-1F0B0E398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defTabSz="609585" hangingPunct="0">
                <a:defRPr/>
              </a:pPr>
              <a:endParaRPr lang="en-US" sz="2400" kern="0">
                <a:solidFill>
                  <a:prstClr val="white"/>
                </a:solidFill>
                <a:latin typeface="Gill Sans MT" panose="020B0502020104020203"/>
                <a:sym typeface="Calibri"/>
              </a:endParaRPr>
            </a:p>
          </p:txBody>
        </p:sp>
        <p:sp>
          <p:nvSpPr>
            <p:cNvPr id="81" name="Rectangle 27">
              <a:extLst>
                <a:ext uri="{FF2B5EF4-FFF2-40B4-BE49-F238E27FC236}">
                  <a16:creationId xmlns:a16="http://schemas.microsoft.com/office/drawing/2014/main" id="{1C0BAC91-1725-4E5A-92CE-F5A2EB066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defTabSz="609585" hangingPunct="0">
                <a:defRPr/>
              </a:pPr>
              <a:endParaRPr lang="en-US" sz="2400" kern="0">
                <a:solidFill>
                  <a:prstClr val="white"/>
                </a:solidFill>
                <a:latin typeface="Gill Sans MT" panose="020B0502020104020203"/>
                <a:sym typeface="Calibri"/>
              </a:endParaRPr>
            </a:p>
          </p:txBody>
        </p:sp>
      </p:grpSp>
      <p:pic>
        <p:nvPicPr>
          <p:cNvPr id="82" name="Picture 29">
            <a:extLst>
              <a:ext uri="{FF2B5EF4-FFF2-40B4-BE49-F238E27FC236}">
                <a16:creationId xmlns:a16="http://schemas.microsoft.com/office/drawing/2014/main" id="{4B61EBEC-D0CA-456C-98A6-EDA1AC9FB0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49"/>
          </a:xfrm>
          <a:prstGeom prst="rect">
            <a:avLst/>
          </a:prstGeom>
        </p:spPr>
      </p:pic>
      <p:cxnSp>
        <p:nvCxnSpPr>
          <p:cNvPr id="83" name="Straight Connector 31">
            <a:extLst>
              <a:ext uri="{FF2B5EF4-FFF2-40B4-BE49-F238E27FC236}">
                <a16:creationId xmlns:a16="http://schemas.microsoft.com/office/drawing/2014/main" id="{718A71EB-D327-4458-85FB-26336B2BA0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F1367821-7992-4F22-8256-7DAC31305205}"/>
              </a:ext>
            </a:extLst>
          </p:cNvPr>
          <p:cNvSpPr txBox="1"/>
          <p:nvPr/>
        </p:nvSpPr>
        <p:spPr>
          <a:xfrm>
            <a:off x="559381" y="2946800"/>
            <a:ext cx="3000620" cy="461665"/>
          </a:xfrm>
          <a:prstGeom prst="rect">
            <a:avLst/>
          </a:prstGeom>
          <a:solidFill>
            <a:srgbClr val="CCE9AD"/>
          </a:solidFill>
        </p:spPr>
        <p:txBody>
          <a:bodyPr wrap="square" rtlCol="0">
            <a:spAutoFit/>
          </a:bodyPr>
          <a:lstStyle/>
          <a:p>
            <a:pPr defTabSz="609585" hangingPunct="0">
              <a:defRPr/>
            </a:pPr>
            <a:r>
              <a:rPr lang="de-DE" sz="2400" kern="0">
                <a:solidFill>
                  <a:srgbClr val="000000"/>
                </a:solidFill>
                <a:latin typeface="Gill Sans MT" panose="020B0502020104020203"/>
                <a:ea typeface="+mj-ea"/>
                <a:cs typeface="+mj-cs"/>
                <a:sym typeface="Calibri"/>
              </a:rPr>
              <a:t>Intro </a:t>
            </a:r>
            <a:r>
              <a:rPr lang="de-DE" sz="1600" kern="0">
                <a:solidFill>
                  <a:srgbClr val="000000"/>
                </a:solidFill>
                <a:latin typeface="Gill Sans MT" panose="020B0502020104020203"/>
                <a:ea typeface="+mj-ea"/>
                <a:cs typeface="+mj-cs"/>
                <a:sym typeface="Calibri"/>
              </a:rPr>
              <a:t>(2 Seiten)</a:t>
            </a:r>
            <a:endParaRPr lang="de-DE" sz="2400" kern="0">
              <a:solidFill>
                <a:srgbClr val="000000"/>
              </a:solidFill>
              <a:latin typeface="Gill Sans MT" panose="020B0502020104020203"/>
              <a:ea typeface="+mj-ea"/>
              <a:cs typeface="+mj-cs"/>
              <a:sym typeface="Calibri"/>
            </a:endParaRPr>
          </a:p>
        </p:txBody>
      </p:sp>
      <mc:AlternateContent xmlns:mc="http://schemas.openxmlformats.org/markup-compatibility/2006" xmlns:pslz="http://schemas.microsoft.com/office/powerpoint/2016/slidezoom">
        <mc:Choice Requires="pslz">
          <p:graphicFrame>
            <p:nvGraphicFramePr>
              <p:cNvPr id="10" name="Folienzoom 9">
                <a:extLst>
                  <a:ext uri="{FF2B5EF4-FFF2-40B4-BE49-F238E27FC236}">
                    <a16:creationId xmlns:a16="http://schemas.microsoft.com/office/drawing/2014/main" id="{BFFDE667-5394-4F3B-BF28-44F7F5BBB4AC}"/>
                  </a:ext>
                </a:extLst>
              </p:cNvPr>
              <p:cNvGraphicFramePr>
                <a:graphicFrameLocks noChangeAspect="1"/>
              </p:cNvGraphicFramePr>
              <p:nvPr/>
            </p:nvGraphicFramePr>
            <p:xfrm>
              <a:off x="4479210" y="1210983"/>
              <a:ext cx="6607780" cy="3716876"/>
            </p:xfrm>
            <a:graphic>
              <a:graphicData uri="http://schemas.microsoft.com/office/powerpoint/2016/slidezoom">
                <pslz:sldZm>
                  <pslz:sldZmObj sldId="1020" cId="3823881322">
                    <pslz:zmPr id="{7C9D42EC-3BC6-48A6-A7E9-3187AD60CAFE}" returnToParent="0" transitionDur="1000">
                      <p166:blipFill xmlns:p166="http://schemas.microsoft.com/office/powerpoint/2016/6/main">
                        <a:blip r:embed="rId3"/>
                        <a:stretch>
                          <a:fillRect/>
                        </a:stretch>
                      </p166:blipFill>
                      <p166:spPr xmlns:p166="http://schemas.microsoft.com/office/powerpoint/2016/6/main">
                        <a:xfrm>
                          <a:off x="0" y="0"/>
                          <a:ext cx="6607780" cy="3716876"/>
                        </a:xfrm>
                        <a:prstGeom prst="rect">
                          <a:avLst/>
                        </a:prstGeom>
                        <a:ln w="3175">
                          <a:solidFill>
                            <a:prstClr val="ltGray"/>
                          </a:solidFill>
                        </a:ln>
                      </p166:spPr>
                    </pslz:zmPr>
                  </pslz:sldZmObj>
                </pslz:sldZm>
              </a:graphicData>
            </a:graphic>
          </p:graphicFrame>
        </mc:Choice>
        <mc:Fallback xmlns="">
          <p:pic>
            <p:nvPicPr>
              <p:cNvPr id="10" name="Folienzoom 9">
                <a:hlinkClick r:id="rId4" action="ppaction://hlinksldjump"/>
                <a:extLst>
                  <a:ext uri="{FF2B5EF4-FFF2-40B4-BE49-F238E27FC236}">
                    <a16:creationId xmlns:a16="http://schemas.microsoft.com/office/drawing/2014/main" id="{BFFDE667-5394-4F3B-BF28-44F7F5BBB4AC}"/>
                  </a:ext>
                </a:extLst>
              </p:cNvPr>
              <p:cNvPicPr>
                <a:picLocks noGrp="1" noRot="1" noChangeAspect="1" noMove="1" noResize="1" noEditPoints="1" noAdjustHandles="1" noChangeArrowheads="1" noChangeShapeType="1"/>
              </p:cNvPicPr>
              <p:nvPr/>
            </p:nvPicPr>
            <p:blipFill>
              <a:blip r:embed="rId5"/>
              <a:stretch>
                <a:fillRect/>
              </a:stretch>
            </p:blipFill>
            <p:spPr>
              <a:xfrm>
                <a:off x="4479210" y="1210983"/>
                <a:ext cx="6607780" cy="3716876"/>
              </a:xfrm>
              <a:prstGeom prst="rect">
                <a:avLst/>
              </a:prstGeom>
              <a:ln w="3175">
                <a:solidFill>
                  <a:prstClr val="ltGray"/>
                </a:solidFill>
              </a:ln>
            </p:spPr>
          </p:pic>
        </mc:Fallback>
      </mc:AlternateContent>
    </p:spTree>
    <p:extLst>
      <p:ext uri="{BB962C8B-B14F-4D97-AF65-F5344CB8AC3E}">
        <p14:creationId xmlns:p14="http://schemas.microsoft.com/office/powerpoint/2010/main" val="39184625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5B4002-A455-4C7B-844E-AD29F5A5FAFD}"/>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07422565-34FA-4462-8107-ACCE617EEE59}"/>
              </a:ext>
            </a:extLst>
          </p:cNvPr>
          <p:cNvSpPr>
            <a:spLocks noGrp="1"/>
          </p:cNvSpPr>
          <p:nvPr>
            <p:ph idx="1"/>
          </p:nvPr>
        </p:nvSpPr>
        <p:spPr/>
        <p:txBody>
          <a:bodyPr/>
          <a:lstStyle/>
          <a:p>
            <a:endParaRPr lang="de-DE"/>
          </a:p>
        </p:txBody>
      </p:sp>
      <p:sp>
        <p:nvSpPr>
          <p:cNvPr id="5" name="Rechteck 4">
            <a:extLst>
              <a:ext uri="{FF2B5EF4-FFF2-40B4-BE49-F238E27FC236}">
                <a16:creationId xmlns:a16="http://schemas.microsoft.com/office/drawing/2014/main" id="{2B2DBF77-C597-498C-B625-5BC3E965DFA0}"/>
              </a:ext>
            </a:extLst>
          </p:cNvPr>
          <p:cNvSpPr/>
          <p:nvPr/>
        </p:nvSpPr>
        <p:spPr>
          <a:xfrm>
            <a:off x="-1025773" y="-825500"/>
            <a:ext cx="2051545" cy="8585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609585" hangingPunct="0">
              <a:defRPr/>
            </a:pPr>
            <a:endParaRPr lang="de-DE" sz="2400" kern="0">
              <a:solidFill>
                <a:prstClr val="black"/>
              </a:solidFill>
              <a:latin typeface="Gill Sans MT" panose="020B0502020104020203"/>
              <a:sym typeface="Calibri"/>
            </a:endParaRPr>
          </a:p>
        </p:txBody>
      </p:sp>
      <p:sp>
        <p:nvSpPr>
          <p:cNvPr id="6" name="Rechteck 5">
            <a:extLst>
              <a:ext uri="{FF2B5EF4-FFF2-40B4-BE49-F238E27FC236}">
                <a16:creationId xmlns:a16="http://schemas.microsoft.com/office/drawing/2014/main" id="{FAA74FC6-AC2C-4BF2-80A3-7824894C6A9B}"/>
              </a:ext>
            </a:extLst>
          </p:cNvPr>
          <p:cNvSpPr/>
          <p:nvPr/>
        </p:nvSpPr>
        <p:spPr>
          <a:xfrm>
            <a:off x="11471910" y="-863600"/>
            <a:ext cx="2051545" cy="8585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609585" hangingPunct="0">
              <a:defRPr/>
            </a:pPr>
            <a:endParaRPr lang="de-DE" sz="2400" kern="0">
              <a:solidFill>
                <a:prstClr val="black"/>
              </a:solidFill>
              <a:latin typeface="Gill Sans MT" panose="020B0502020104020203"/>
              <a:sym typeface="Calibri"/>
            </a:endParaRPr>
          </a:p>
        </p:txBody>
      </p:sp>
      <p:pic>
        <p:nvPicPr>
          <p:cNvPr id="4" name="Grafik 3">
            <a:extLst>
              <a:ext uri="{FF2B5EF4-FFF2-40B4-BE49-F238E27FC236}">
                <a16:creationId xmlns:a16="http://schemas.microsoft.com/office/drawing/2014/main" id="{39FB0C38-1425-440C-ADF7-CB002174FB69}"/>
              </a:ext>
            </a:extLst>
          </p:cNvPr>
          <p:cNvPicPr>
            <a:picLocks noChangeAspect="1"/>
          </p:cNvPicPr>
          <p:nvPr/>
        </p:nvPicPr>
        <p:blipFill>
          <a:blip r:embed="rId2"/>
          <a:stretch>
            <a:fillRect/>
          </a:stretch>
        </p:blipFill>
        <p:spPr>
          <a:xfrm>
            <a:off x="1034525" y="10016"/>
            <a:ext cx="10437385" cy="68479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a:extLst>
              <a:ext uri="{FF2B5EF4-FFF2-40B4-BE49-F238E27FC236}">
                <a16:creationId xmlns:a16="http://schemas.microsoft.com/office/drawing/2014/main" id="{74DBEE7C-C7CA-44E8-B498-05AC0DE669FA}"/>
              </a:ext>
            </a:extLst>
          </p:cNvPr>
          <p:cNvPicPr>
            <a:picLocks noChangeAspect="1"/>
          </p:cNvPicPr>
          <p:nvPr/>
        </p:nvPicPr>
        <p:blipFill rotWithShape="1">
          <a:blip r:embed="rId3"/>
          <a:srcRect r="-4" b="5328"/>
          <a:stretch/>
        </p:blipFill>
        <p:spPr>
          <a:xfrm>
            <a:off x="547871" y="-81764"/>
            <a:ext cx="11410691" cy="7021528"/>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38813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3" name="Rectangle 11">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7"/>
            <a:ext cx="12192000" cy="410594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pic>
        <p:nvPicPr>
          <p:cNvPr id="74" name="Picture 13">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49"/>
          </a:xfrm>
          <a:prstGeom prst="rect">
            <a:avLst/>
          </a:prstGeom>
        </p:spPr>
      </p:pic>
      <p:cxnSp>
        <p:nvCxnSpPr>
          <p:cNvPr id="75" name="Straight Connector 15">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17">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1"/>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77" name="Rectangle 19">
            <a:extLst>
              <a:ext uri="{FF2B5EF4-FFF2-40B4-BE49-F238E27FC236}">
                <a16:creationId xmlns:a16="http://schemas.microsoft.com/office/drawing/2014/main" id="{EC17D08F-2133-44A9-B28C-CB29928FA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hangingPunct="0">
              <a:defRPr/>
            </a:pPr>
            <a:endParaRPr lang="en-US" sz="2400" kern="0">
              <a:solidFill>
                <a:prstClr val="white"/>
              </a:solidFill>
              <a:latin typeface="Gill Sans MT" panose="020B0502020104020203"/>
              <a:sym typeface="Calibri"/>
            </a:endParaRPr>
          </a:p>
        </p:txBody>
      </p:sp>
      <p:sp>
        <p:nvSpPr>
          <p:cNvPr id="78" name="Rectangle 21">
            <a:extLst>
              <a:ext uri="{FF2B5EF4-FFF2-40B4-BE49-F238E27FC236}">
                <a16:creationId xmlns:a16="http://schemas.microsoft.com/office/drawing/2014/main" id="{0CC36881-E309-4C41-8B5B-203AADC15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7"/>
            <a:ext cx="12192000" cy="410594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hangingPunct="0">
              <a:defRPr/>
            </a:pPr>
            <a:endParaRPr lang="en-US" sz="2400" kern="0">
              <a:solidFill>
                <a:prstClr val="white"/>
              </a:solidFill>
              <a:latin typeface="Gill Sans MT" panose="020B0502020104020203"/>
              <a:sym typeface="Calibri"/>
            </a:endParaRPr>
          </a:p>
        </p:txBody>
      </p:sp>
      <p:cxnSp>
        <p:nvCxnSpPr>
          <p:cNvPr id="79" name="Straight Connector 23">
            <a:extLst>
              <a:ext uri="{FF2B5EF4-FFF2-40B4-BE49-F238E27FC236}">
                <a16:creationId xmlns:a16="http://schemas.microsoft.com/office/drawing/2014/main" id="{84F2C6A8-7D46-49EA-860B-0F0B020843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0" y="3528543"/>
            <a:ext cx="2823920"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0" name="Group 25">
            <a:extLst>
              <a:ext uri="{FF2B5EF4-FFF2-40B4-BE49-F238E27FC236}">
                <a16:creationId xmlns:a16="http://schemas.microsoft.com/office/drawing/2014/main" id="{AED92372-F778-4E96-9E90-4E63BAF3CA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6" cy="5149101"/>
            <a:chOff x="7463258" y="583365"/>
            <a:chExt cx="7560115" cy="5181928"/>
          </a:xfrm>
        </p:grpSpPr>
        <p:sp>
          <p:nvSpPr>
            <p:cNvPr id="27" name="Rectangle 26">
              <a:extLst>
                <a:ext uri="{FF2B5EF4-FFF2-40B4-BE49-F238E27FC236}">
                  <a16:creationId xmlns:a16="http://schemas.microsoft.com/office/drawing/2014/main" id="{EB4EC089-8B60-43F4-9BF5-1F0B0E398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defTabSz="609585" hangingPunct="0">
                <a:defRPr/>
              </a:pPr>
              <a:endParaRPr lang="en-US" sz="2400" kern="0">
                <a:solidFill>
                  <a:prstClr val="white"/>
                </a:solidFill>
                <a:latin typeface="Gill Sans MT" panose="020B0502020104020203"/>
                <a:sym typeface="Calibri"/>
              </a:endParaRPr>
            </a:p>
          </p:txBody>
        </p:sp>
        <p:sp>
          <p:nvSpPr>
            <p:cNvPr id="81" name="Rectangle 27">
              <a:extLst>
                <a:ext uri="{FF2B5EF4-FFF2-40B4-BE49-F238E27FC236}">
                  <a16:creationId xmlns:a16="http://schemas.microsoft.com/office/drawing/2014/main" id="{1C0BAC91-1725-4E5A-92CE-F5A2EB066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defTabSz="609585" hangingPunct="0">
                <a:defRPr/>
              </a:pPr>
              <a:endParaRPr lang="en-US" sz="2400" kern="0">
                <a:solidFill>
                  <a:prstClr val="white"/>
                </a:solidFill>
                <a:latin typeface="Gill Sans MT" panose="020B0502020104020203"/>
                <a:sym typeface="Calibri"/>
              </a:endParaRPr>
            </a:p>
          </p:txBody>
        </p:sp>
      </p:grpSp>
      <p:pic>
        <p:nvPicPr>
          <p:cNvPr id="82" name="Picture 29">
            <a:extLst>
              <a:ext uri="{FF2B5EF4-FFF2-40B4-BE49-F238E27FC236}">
                <a16:creationId xmlns:a16="http://schemas.microsoft.com/office/drawing/2014/main" id="{4B61EBEC-D0CA-456C-98A6-EDA1AC9FB0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49"/>
          </a:xfrm>
          <a:prstGeom prst="rect">
            <a:avLst/>
          </a:prstGeom>
        </p:spPr>
      </p:pic>
      <p:cxnSp>
        <p:nvCxnSpPr>
          <p:cNvPr id="83" name="Straight Connector 31">
            <a:extLst>
              <a:ext uri="{FF2B5EF4-FFF2-40B4-BE49-F238E27FC236}">
                <a16:creationId xmlns:a16="http://schemas.microsoft.com/office/drawing/2014/main" id="{718A71EB-D327-4458-85FB-26336B2BA0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F1367821-7992-4F22-8256-7DAC31305205}"/>
              </a:ext>
            </a:extLst>
          </p:cNvPr>
          <p:cNvSpPr txBox="1"/>
          <p:nvPr/>
        </p:nvSpPr>
        <p:spPr>
          <a:xfrm>
            <a:off x="570950" y="1969404"/>
            <a:ext cx="3000620" cy="461665"/>
          </a:xfrm>
          <a:prstGeom prst="rect">
            <a:avLst/>
          </a:prstGeom>
          <a:solidFill>
            <a:srgbClr val="00B050"/>
          </a:solidFill>
        </p:spPr>
        <p:txBody>
          <a:bodyPr wrap="square" rtlCol="0">
            <a:spAutoFit/>
          </a:bodyPr>
          <a:lstStyle/>
          <a:p>
            <a:pPr defTabSz="609585" hangingPunct="0">
              <a:defRPr/>
            </a:pPr>
            <a:r>
              <a:rPr lang="de-DE" sz="2400" kern="0">
                <a:solidFill>
                  <a:srgbClr val="000000"/>
                </a:solidFill>
                <a:latin typeface="Gill Sans MT" panose="020B0502020104020203"/>
                <a:ea typeface="+mj-ea"/>
                <a:cs typeface="+mj-cs"/>
                <a:sym typeface="Calibri"/>
              </a:rPr>
              <a:t>Intro </a:t>
            </a:r>
            <a:r>
              <a:rPr lang="de-DE" sz="1600" kern="0">
                <a:solidFill>
                  <a:srgbClr val="000000"/>
                </a:solidFill>
                <a:latin typeface="Gill Sans MT" panose="020B0502020104020203"/>
                <a:ea typeface="+mj-ea"/>
                <a:cs typeface="+mj-cs"/>
                <a:sym typeface="Calibri"/>
              </a:rPr>
              <a:t>(2 Seiten)</a:t>
            </a:r>
            <a:endParaRPr lang="de-DE" sz="2400" kern="0">
              <a:solidFill>
                <a:srgbClr val="000000"/>
              </a:solidFill>
              <a:latin typeface="Gill Sans MT" panose="020B0502020104020203"/>
              <a:ea typeface="+mj-ea"/>
              <a:cs typeface="+mj-cs"/>
              <a:sym typeface="Calibri"/>
            </a:endParaRPr>
          </a:p>
        </p:txBody>
      </p:sp>
      <p:sp>
        <p:nvSpPr>
          <p:cNvPr id="19" name="Textfeld 18">
            <a:extLst>
              <a:ext uri="{FF2B5EF4-FFF2-40B4-BE49-F238E27FC236}">
                <a16:creationId xmlns:a16="http://schemas.microsoft.com/office/drawing/2014/main" id="{F615D58D-4925-45B7-A65D-3DB1F072B2D8}"/>
              </a:ext>
            </a:extLst>
          </p:cNvPr>
          <p:cNvSpPr txBox="1"/>
          <p:nvPr/>
        </p:nvSpPr>
        <p:spPr>
          <a:xfrm>
            <a:off x="560523" y="2612271"/>
            <a:ext cx="3000620" cy="830997"/>
          </a:xfrm>
          <a:prstGeom prst="rect">
            <a:avLst/>
          </a:prstGeom>
          <a:solidFill>
            <a:srgbClr val="CCE9AD"/>
          </a:solidFill>
        </p:spPr>
        <p:txBody>
          <a:bodyPr wrap="square" rtlCol="0">
            <a:spAutoFit/>
          </a:bodyPr>
          <a:lstStyle/>
          <a:p>
            <a:pPr defTabSz="609585" hangingPunct="0">
              <a:defRPr/>
            </a:pPr>
            <a:r>
              <a:rPr lang="de-DE" sz="2400" kern="0">
                <a:solidFill>
                  <a:srgbClr val="000000"/>
                </a:solidFill>
                <a:latin typeface="Gill Sans MT" panose="020B0502020104020203"/>
                <a:ea typeface="+mj-ea"/>
                <a:cs typeface="+mj-cs"/>
                <a:sym typeface="Calibri"/>
              </a:rPr>
              <a:t>Part A </a:t>
            </a:r>
            <a:r>
              <a:rPr lang="de-DE" sz="1600" kern="0">
                <a:solidFill>
                  <a:srgbClr val="000000"/>
                </a:solidFill>
                <a:latin typeface="Gill Sans MT" panose="020B0502020104020203"/>
                <a:ea typeface="+mj-ea"/>
                <a:cs typeface="+mj-cs"/>
                <a:sym typeface="Calibri"/>
              </a:rPr>
              <a:t>(4-6 Seiten)</a:t>
            </a:r>
          </a:p>
          <a:p>
            <a:pPr defTabSz="609585" hangingPunct="0">
              <a:defRPr/>
            </a:pPr>
            <a:r>
              <a:rPr lang="de-DE" sz="2400" kern="0">
                <a:solidFill>
                  <a:srgbClr val="000000"/>
                </a:solidFill>
                <a:latin typeface="Gill Sans MT" panose="020B0502020104020203"/>
                <a:ea typeface="+mj-ea"/>
                <a:cs typeface="+mj-cs"/>
                <a:sym typeface="Calibri"/>
              </a:rPr>
              <a:t> -&gt; </a:t>
            </a:r>
            <a:r>
              <a:rPr lang="de-DE" sz="2400" kern="0" err="1">
                <a:solidFill>
                  <a:srgbClr val="000000"/>
                </a:solidFill>
                <a:latin typeface="Gill Sans MT" panose="020B0502020104020203"/>
                <a:ea typeface="+mj-ea"/>
                <a:cs typeface="+mj-cs"/>
                <a:sym typeface="Calibri"/>
              </a:rPr>
              <a:t>target</a:t>
            </a:r>
            <a:r>
              <a:rPr lang="de-DE" sz="2400" kern="0">
                <a:solidFill>
                  <a:srgbClr val="000000"/>
                </a:solidFill>
                <a:latin typeface="Gill Sans MT" panose="020B0502020104020203"/>
                <a:ea typeface="+mj-ea"/>
                <a:cs typeface="+mj-cs"/>
                <a:sym typeface="Calibri"/>
              </a:rPr>
              <a:t> </a:t>
            </a:r>
            <a:r>
              <a:rPr lang="de-DE" sz="2400" kern="0" err="1">
                <a:solidFill>
                  <a:srgbClr val="000000"/>
                </a:solidFill>
                <a:latin typeface="Gill Sans MT" panose="020B0502020104020203"/>
                <a:ea typeface="+mj-ea"/>
                <a:cs typeface="+mj-cs"/>
                <a:sym typeface="Calibri"/>
              </a:rPr>
              <a:t>task</a:t>
            </a:r>
            <a:endParaRPr lang="de-DE" sz="2400" kern="0">
              <a:solidFill>
                <a:srgbClr val="000000"/>
              </a:solidFill>
              <a:latin typeface="Gill Sans MT" panose="020B0502020104020203"/>
              <a:ea typeface="+mj-ea"/>
              <a:cs typeface="+mj-cs"/>
              <a:sym typeface="Calibri"/>
            </a:endParaRPr>
          </a:p>
        </p:txBody>
      </p:sp>
      <mc:AlternateContent xmlns:mc="http://schemas.openxmlformats.org/markup-compatibility/2006" xmlns:pslz="http://schemas.microsoft.com/office/powerpoint/2016/slidezoom">
        <mc:Choice Requires="pslz">
          <p:graphicFrame>
            <p:nvGraphicFramePr>
              <p:cNvPr id="3" name="Folienzoom 2">
                <a:extLst>
                  <a:ext uri="{FF2B5EF4-FFF2-40B4-BE49-F238E27FC236}">
                    <a16:creationId xmlns:a16="http://schemas.microsoft.com/office/drawing/2014/main" id="{7D9D08B6-D143-449C-90FB-AB202CF96B73}"/>
                  </a:ext>
                </a:extLst>
              </p:cNvPr>
              <p:cNvGraphicFramePr>
                <a:graphicFrameLocks noChangeAspect="1"/>
              </p:cNvGraphicFramePr>
              <p:nvPr/>
            </p:nvGraphicFramePr>
            <p:xfrm>
              <a:off x="4554887" y="1278460"/>
              <a:ext cx="6582903" cy="3702883"/>
            </p:xfrm>
            <a:graphic>
              <a:graphicData uri="http://schemas.microsoft.com/office/powerpoint/2016/slidezoom">
                <pslz:sldZm>
                  <pslz:sldZmObj sldId="1019" cId="2232706361">
                    <pslz:zmPr id="{F947CAAF-90E2-44A1-A2CA-3C85A9B53DB5}" returnToParent="0" transitionDur="1000">
                      <p166:blipFill xmlns:p166="http://schemas.microsoft.com/office/powerpoint/2016/6/main">
                        <a:blip r:embed="rId3"/>
                        <a:stretch>
                          <a:fillRect/>
                        </a:stretch>
                      </p166:blipFill>
                      <p166:spPr xmlns:p166="http://schemas.microsoft.com/office/powerpoint/2016/6/main">
                        <a:xfrm>
                          <a:off x="0" y="0"/>
                          <a:ext cx="6582903" cy="3702883"/>
                        </a:xfrm>
                        <a:prstGeom prst="rect">
                          <a:avLst/>
                        </a:prstGeom>
                        <a:ln w="3175">
                          <a:solidFill>
                            <a:prstClr val="ltGray"/>
                          </a:solidFill>
                        </a:ln>
                      </p166:spPr>
                    </pslz:zmPr>
                  </pslz:sldZmObj>
                </pslz:sldZm>
              </a:graphicData>
            </a:graphic>
          </p:graphicFrame>
        </mc:Choice>
        <mc:Fallback xmlns="">
          <p:pic>
            <p:nvPicPr>
              <p:cNvPr id="3" name="Folienzoom 2">
                <a:hlinkClick r:id="rId4" action="ppaction://hlinksldjump"/>
                <a:extLst>
                  <a:ext uri="{FF2B5EF4-FFF2-40B4-BE49-F238E27FC236}">
                    <a16:creationId xmlns:a16="http://schemas.microsoft.com/office/drawing/2014/main" id="{7D9D08B6-D143-449C-90FB-AB202CF96B73}"/>
                  </a:ext>
                </a:extLst>
              </p:cNvPr>
              <p:cNvPicPr>
                <a:picLocks noGrp="1" noRot="1" noChangeAspect="1" noMove="1" noResize="1" noEditPoints="1" noAdjustHandles="1" noChangeArrowheads="1" noChangeShapeType="1"/>
              </p:cNvPicPr>
              <p:nvPr/>
            </p:nvPicPr>
            <p:blipFill>
              <a:blip r:embed="rId5"/>
              <a:stretch>
                <a:fillRect/>
              </a:stretch>
            </p:blipFill>
            <p:spPr>
              <a:xfrm>
                <a:off x="4554887" y="1278460"/>
                <a:ext cx="6582903" cy="3702883"/>
              </a:xfrm>
              <a:prstGeom prst="rect">
                <a:avLst/>
              </a:prstGeom>
              <a:ln w="3175">
                <a:solidFill>
                  <a:prstClr val="ltGray"/>
                </a:solidFill>
              </a:ln>
            </p:spPr>
          </p:pic>
        </mc:Fallback>
      </mc:AlternateContent>
    </p:spTree>
    <p:extLst>
      <p:ext uri="{BB962C8B-B14F-4D97-AF65-F5344CB8AC3E}">
        <p14:creationId xmlns:p14="http://schemas.microsoft.com/office/powerpoint/2010/main" val="35409029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5B4002-A455-4C7B-844E-AD29F5A5FAFD}"/>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07422565-34FA-4462-8107-ACCE617EEE59}"/>
              </a:ext>
            </a:extLst>
          </p:cNvPr>
          <p:cNvSpPr>
            <a:spLocks noGrp="1"/>
          </p:cNvSpPr>
          <p:nvPr>
            <p:ph idx="1"/>
          </p:nvPr>
        </p:nvSpPr>
        <p:spPr/>
        <p:txBody>
          <a:bodyPr/>
          <a:lstStyle/>
          <a:p>
            <a:endParaRPr lang="de-DE"/>
          </a:p>
        </p:txBody>
      </p:sp>
      <p:sp>
        <p:nvSpPr>
          <p:cNvPr id="5" name="Rechteck 4">
            <a:extLst>
              <a:ext uri="{FF2B5EF4-FFF2-40B4-BE49-F238E27FC236}">
                <a16:creationId xmlns:a16="http://schemas.microsoft.com/office/drawing/2014/main" id="{2B2DBF77-C597-498C-B625-5BC3E965DFA0}"/>
              </a:ext>
            </a:extLst>
          </p:cNvPr>
          <p:cNvSpPr/>
          <p:nvPr/>
        </p:nvSpPr>
        <p:spPr>
          <a:xfrm>
            <a:off x="-1025773" y="-825500"/>
            <a:ext cx="2051545" cy="8585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609585" hangingPunct="0">
              <a:defRPr/>
            </a:pPr>
            <a:endParaRPr lang="de-DE" sz="2400" kern="0">
              <a:solidFill>
                <a:prstClr val="black"/>
              </a:solidFill>
              <a:latin typeface="Gill Sans MT" panose="020B0502020104020203"/>
              <a:sym typeface="Calibri"/>
            </a:endParaRPr>
          </a:p>
        </p:txBody>
      </p:sp>
      <p:sp>
        <p:nvSpPr>
          <p:cNvPr id="6" name="Rechteck 5">
            <a:extLst>
              <a:ext uri="{FF2B5EF4-FFF2-40B4-BE49-F238E27FC236}">
                <a16:creationId xmlns:a16="http://schemas.microsoft.com/office/drawing/2014/main" id="{FAA74FC6-AC2C-4BF2-80A3-7824894C6A9B}"/>
              </a:ext>
            </a:extLst>
          </p:cNvPr>
          <p:cNvSpPr/>
          <p:nvPr/>
        </p:nvSpPr>
        <p:spPr>
          <a:xfrm>
            <a:off x="11471910" y="-863600"/>
            <a:ext cx="2051545" cy="8585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609585" hangingPunct="0">
              <a:defRPr/>
            </a:pPr>
            <a:endParaRPr lang="de-DE" sz="2400" kern="0">
              <a:solidFill>
                <a:prstClr val="black"/>
              </a:solidFill>
              <a:latin typeface="Gill Sans MT" panose="020B0502020104020203"/>
              <a:sym typeface="Calibri"/>
            </a:endParaRPr>
          </a:p>
        </p:txBody>
      </p:sp>
      <p:pic>
        <p:nvPicPr>
          <p:cNvPr id="4" name="Grafik 3">
            <a:extLst>
              <a:ext uri="{FF2B5EF4-FFF2-40B4-BE49-F238E27FC236}">
                <a16:creationId xmlns:a16="http://schemas.microsoft.com/office/drawing/2014/main" id="{39FB0C38-1425-440C-ADF7-CB002174FB69}"/>
              </a:ext>
            </a:extLst>
          </p:cNvPr>
          <p:cNvPicPr>
            <a:picLocks noChangeAspect="1"/>
          </p:cNvPicPr>
          <p:nvPr/>
        </p:nvPicPr>
        <p:blipFill>
          <a:blip r:embed="rId2"/>
          <a:stretch>
            <a:fillRect/>
          </a:stretch>
        </p:blipFill>
        <p:spPr>
          <a:xfrm>
            <a:off x="1034525" y="10016"/>
            <a:ext cx="10437385" cy="68479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32706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0">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22" name="Group 12">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00021" y="638300"/>
            <a:ext cx="6409605" cy="4858625"/>
            <a:chOff x="7807230" y="2012810"/>
            <a:chExt cx="3251252" cy="3459865"/>
          </a:xfrm>
        </p:grpSpPr>
        <p:sp>
          <p:nvSpPr>
            <p:cNvPr id="14" name="Rectangle 13">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14">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17" name="Rectangle 16">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891" y="973636"/>
            <a:ext cx="5769864"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Inhaltsplatzhalter 2">
            <a:extLst>
              <a:ext uri="{FF2B5EF4-FFF2-40B4-BE49-F238E27FC236}">
                <a16:creationId xmlns:a16="http://schemas.microsoft.com/office/drawing/2014/main" id="{719AE7D8-6120-980B-B815-0ECF3DAB93F9}"/>
              </a:ext>
            </a:extLst>
          </p:cNvPr>
          <p:cNvSpPr>
            <a:spLocks noGrp="1"/>
          </p:cNvSpPr>
          <p:nvPr>
            <p:ph idx="1"/>
          </p:nvPr>
        </p:nvSpPr>
        <p:spPr>
          <a:xfrm>
            <a:off x="5584483" y="1138228"/>
            <a:ext cx="5440680" cy="3858768"/>
          </a:xfrm>
        </p:spPr>
        <p:txBody>
          <a:bodyPr anchor="ctr">
            <a:normAutofit/>
          </a:bodyPr>
          <a:lstStyle/>
          <a:p>
            <a:pPr marL="0" indent="0">
              <a:lnSpc>
                <a:spcPct val="110000"/>
              </a:lnSpc>
              <a:buNone/>
            </a:pPr>
            <a:r>
              <a:rPr lang="en-US" sz="1800" dirty="0">
                <a:solidFill>
                  <a:srgbClr val="000000"/>
                </a:solidFill>
                <a:latin typeface="SpiegelSansUI"/>
              </a:rPr>
              <a:t>"Computer in alle </a:t>
            </a:r>
            <a:r>
              <a:rPr lang="en-US" sz="1800" dirty="0" err="1">
                <a:solidFill>
                  <a:srgbClr val="000000"/>
                </a:solidFill>
                <a:latin typeface="SpiegelSansUI"/>
              </a:rPr>
              <a:t>Schulen</a:t>
            </a:r>
            <a:r>
              <a:rPr lang="en-US" sz="1800" dirty="0">
                <a:solidFill>
                  <a:srgbClr val="000000"/>
                </a:solidFill>
                <a:latin typeface="SpiegelSansUI"/>
              </a:rPr>
              <a:t>, alle </a:t>
            </a:r>
            <a:r>
              <a:rPr lang="en-US" sz="1800" dirty="0" err="1">
                <a:solidFill>
                  <a:srgbClr val="000000"/>
                </a:solidFill>
                <a:latin typeface="SpiegelSansUI"/>
              </a:rPr>
              <a:t>Schüler</a:t>
            </a:r>
            <a:r>
              <a:rPr lang="en-US" sz="1800" dirty="0">
                <a:solidFill>
                  <a:srgbClr val="000000"/>
                </a:solidFill>
                <a:latin typeface="SpiegelSansUI"/>
              </a:rPr>
              <a:t> an die Computer - dieses </a:t>
            </a:r>
            <a:r>
              <a:rPr lang="en-US" sz="1800" dirty="0" err="1">
                <a:solidFill>
                  <a:srgbClr val="000000"/>
                </a:solidFill>
                <a:latin typeface="SpiegelSansUI"/>
              </a:rPr>
              <a:t>Programm</a:t>
            </a:r>
            <a:r>
              <a:rPr lang="en-US" sz="1800" dirty="0">
                <a:solidFill>
                  <a:srgbClr val="000000"/>
                </a:solidFill>
                <a:latin typeface="SpiegelSansUI"/>
              </a:rPr>
              <a:t> </a:t>
            </a:r>
            <a:r>
              <a:rPr lang="en-US" sz="1800" dirty="0" err="1">
                <a:solidFill>
                  <a:srgbClr val="000000"/>
                </a:solidFill>
                <a:latin typeface="SpiegelSansUI"/>
              </a:rPr>
              <a:t>wollen</a:t>
            </a:r>
            <a:r>
              <a:rPr lang="en-US" sz="1800" dirty="0">
                <a:solidFill>
                  <a:srgbClr val="000000"/>
                </a:solidFill>
                <a:latin typeface="SpiegelSansUI"/>
              </a:rPr>
              <a:t> die </a:t>
            </a:r>
            <a:r>
              <a:rPr lang="en-US" sz="1800" dirty="0" err="1">
                <a:solidFill>
                  <a:srgbClr val="000000"/>
                </a:solidFill>
                <a:latin typeface="SpiegelSansUI"/>
              </a:rPr>
              <a:t>Kultusminister</a:t>
            </a:r>
            <a:r>
              <a:rPr lang="en-US" sz="1800" dirty="0">
                <a:solidFill>
                  <a:srgbClr val="000000"/>
                </a:solidFill>
                <a:latin typeface="SpiegelSansUI"/>
              </a:rPr>
              <a:t> </a:t>
            </a:r>
            <a:r>
              <a:rPr lang="en-US" sz="1800" dirty="0" err="1">
                <a:solidFill>
                  <a:srgbClr val="000000"/>
                </a:solidFill>
                <a:latin typeface="SpiegelSansUI"/>
              </a:rPr>
              <a:t>zügig</a:t>
            </a:r>
            <a:r>
              <a:rPr lang="en-US" sz="1800" dirty="0">
                <a:solidFill>
                  <a:srgbClr val="000000"/>
                </a:solidFill>
                <a:latin typeface="SpiegelSansUI"/>
              </a:rPr>
              <a:t> </a:t>
            </a:r>
            <a:r>
              <a:rPr lang="en-US" sz="1800" dirty="0" err="1">
                <a:solidFill>
                  <a:srgbClr val="000000"/>
                </a:solidFill>
                <a:latin typeface="SpiegelSansUI"/>
              </a:rPr>
              <a:t>verwirklichen</a:t>
            </a:r>
            <a:r>
              <a:rPr lang="en-US" sz="1800" dirty="0">
                <a:solidFill>
                  <a:srgbClr val="000000"/>
                </a:solidFill>
                <a:latin typeface="SpiegelSansUI"/>
              </a:rPr>
              <a:t>. </a:t>
            </a:r>
            <a:r>
              <a:rPr lang="en-US" sz="1800" dirty="0" err="1">
                <a:solidFill>
                  <a:srgbClr val="000000"/>
                </a:solidFill>
                <a:latin typeface="SpiegelSansUI"/>
              </a:rPr>
              <a:t>Noch</a:t>
            </a:r>
            <a:r>
              <a:rPr lang="en-US" sz="1800" dirty="0">
                <a:solidFill>
                  <a:srgbClr val="000000"/>
                </a:solidFill>
                <a:latin typeface="SpiegelSansUI"/>
              </a:rPr>
              <a:t> </a:t>
            </a:r>
            <a:r>
              <a:rPr lang="en-US" sz="1800" dirty="0" err="1">
                <a:solidFill>
                  <a:srgbClr val="000000"/>
                </a:solidFill>
                <a:latin typeface="SpiegelSansUI"/>
              </a:rPr>
              <a:t>fehlt</a:t>
            </a:r>
            <a:r>
              <a:rPr lang="en-US" sz="1800" dirty="0">
                <a:solidFill>
                  <a:srgbClr val="000000"/>
                </a:solidFill>
                <a:latin typeface="SpiegelSansUI"/>
              </a:rPr>
              <a:t> es an </a:t>
            </a:r>
            <a:r>
              <a:rPr lang="en-US" sz="1800" dirty="0" err="1">
                <a:solidFill>
                  <a:srgbClr val="000000"/>
                </a:solidFill>
                <a:latin typeface="SpiegelSansUI"/>
              </a:rPr>
              <a:t>Rechnern</a:t>
            </a:r>
            <a:r>
              <a:rPr lang="en-US" sz="1800" dirty="0">
                <a:solidFill>
                  <a:srgbClr val="000000"/>
                </a:solidFill>
                <a:latin typeface="SpiegelSansUI"/>
              </a:rPr>
              <a:t> und an </a:t>
            </a:r>
            <a:r>
              <a:rPr lang="en-US" sz="1800" dirty="0" err="1">
                <a:solidFill>
                  <a:srgbClr val="000000"/>
                </a:solidFill>
                <a:latin typeface="SpiegelSansUI"/>
              </a:rPr>
              <a:t>Lehrern</a:t>
            </a:r>
            <a:r>
              <a:rPr lang="en-US" sz="1800" dirty="0">
                <a:solidFill>
                  <a:srgbClr val="000000"/>
                </a:solidFill>
                <a:latin typeface="SpiegelSansUI"/>
              </a:rPr>
              <a:t>, die </a:t>
            </a:r>
            <a:r>
              <a:rPr lang="en-US" sz="1800" dirty="0" err="1">
                <a:solidFill>
                  <a:srgbClr val="000000"/>
                </a:solidFill>
                <a:latin typeface="SpiegelSansUI"/>
              </a:rPr>
              <a:t>mit</a:t>
            </a:r>
            <a:r>
              <a:rPr lang="en-US" sz="1800" dirty="0">
                <a:solidFill>
                  <a:srgbClr val="000000"/>
                </a:solidFill>
                <a:latin typeface="SpiegelSansUI"/>
              </a:rPr>
              <a:t> </a:t>
            </a:r>
            <a:r>
              <a:rPr lang="en-US" sz="1800" dirty="0" err="1">
                <a:solidFill>
                  <a:srgbClr val="000000"/>
                </a:solidFill>
                <a:latin typeface="SpiegelSansUI"/>
              </a:rPr>
              <a:t>ihnen</a:t>
            </a:r>
            <a:r>
              <a:rPr lang="en-US" sz="1800" dirty="0">
                <a:solidFill>
                  <a:srgbClr val="000000"/>
                </a:solidFill>
                <a:latin typeface="SpiegelSansUI"/>
              </a:rPr>
              <a:t> </a:t>
            </a:r>
            <a:r>
              <a:rPr lang="en-US" sz="1800" dirty="0" err="1">
                <a:solidFill>
                  <a:srgbClr val="000000"/>
                </a:solidFill>
                <a:latin typeface="SpiegelSansUI"/>
              </a:rPr>
              <a:t>umgehen</a:t>
            </a:r>
            <a:r>
              <a:rPr lang="en-US" sz="1800" dirty="0">
                <a:solidFill>
                  <a:srgbClr val="000000"/>
                </a:solidFill>
                <a:latin typeface="SpiegelSansUI"/>
              </a:rPr>
              <a:t> </a:t>
            </a:r>
            <a:r>
              <a:rPr lang="en-US" sz="1800" dirty="0" err="1">
                <a:solidFill>
                  <a:srgbClr val="000000"/>
                </a:solidFill>
                <a:latin typeface="SpiegelSansUI"/>
              </a:rPr>
              <a:t>können</a:t>
            </a:r>
            <a:r>
              <a:rPr lang="en-US" sz="1800" dirty="0">
                <a:solidFill>
                  <a:srgbClr val="000000"/>
                </a:solidFill>
                <a:latin typeface="SpiegelSansUI"/>
              </a:rPr>
              <a:t>. Auch </a:t>
            </a:r>
            <a:r>
              <a:rPr lang="en-US" sz="1800" dirty="0" err="1">
                <a:solidFill>
                  <a:srgbClr val="000000"/>
                </a:solidFill>
                <a:latin typeface="SpiegelSansUI"/>
              </a:rPr>
              <a:t>gibt</a:t>
            </a:r>
            <a:r>
              <a:rPr lang="en-US" sz="1800" dirty="0">
                <a:solidFill>
                  <a:srgbClr val="000000"/>
                </a:solidFill>
                <a:latin typeface="SpiegelSansUI"/>
              </a:rPr>
              <a:t> es </a:t>
            </a:r>
            <a:r>
              <a:rPr lang="en-US" sz="1800" dirty="0" err="1">
                <a:solidFill>
                  <a:srgbClr val="000000"/>
                </a:solidFill>
                <a:latin typeface="SpiegelSansUI"/>
              </a:rPr>
              <a:t>Widerstand</a:t>
            </a:r>
            <a:r>
              <a:rPr lang="en-US" sz="1800" dirty="0">
                <a:solidFill>
                  <a:srgbClr val="000000"/>
                </a:solidFill>
                <a:latin typeface="SpiegelSansUI"/>
              </a:rPr>
              <a:t>. Wie </a:t>
            </a:r>
            <a:r>
              <a:rPr lang="en-US" sz="1800" dirty="0" err="1">
                <a:solidFill>
                  <a:srgbClr val="000000"/>
                </a:solidFill>
                <a:latin typeface="SpiegelSansUI"/>
              </a:rPr>
              <a:t>attraktiv</a:t>
            </a:r>
            <a:r>
              <a:rPr lang="en-US" sz="1800" dirty="0">
                <a:solidFill>
                  <a:srgbClr val="000000"/>
                </a:solidFill>
                <a:latin typeface="SpiegelSansUI"/>
              </a:rPr>
              <a:t> der </a:t>
            </a:r>
            <a:r>
              <a:rPr lang="en-US" sz="1800" dirty="0" err="1">
                <a:solidFill>
                  <a:srgbClr val="000000"/>
                </a:solidFill>
                <a:latin typeface="SpiegelSansUI"/>
              </a:rPr>
              <a:t>Unterricht</a:t>
            </a:r>
            <a:r>
              <a:rPr lang="en-US" sz="1800" dirty="0">
                <a:solidFill>
                  <a:srgbClr val="000000"/>
                </a:solidFill>
                <a:latin typeface="SpiegelSansUI"/>
              </a:rPr>
              <a:t> am Computer sein </a:t>
            </a:r>
            <a:r>
              <a:rPr lang="en-US" sz="1800" dirty="0" err="1">
                <a:solidFill>
                  <a:srgbClr val="000000"/>
                </a:solidFill>
                <a:latin typeface="SpiegelSansUI"/>
              </a:rPr>
              <a:t>kann</a:t>
            </a:r>
            <a:r>
              <a:rPr lang="en-US" sz="1800" dirty="0">
                <a:solidFill>
                  <a:srgbClr val="000000"/>
                </a:solidFill>
                <a:latin typeface="SpiegelSansUI"/>
              </a:rPr>
              <a:t>, </a:t>
            </a:r>
            <a:r>
              <a:rPr lang="en-US" sz="1800" dirty="0" err="1">
                <a:solidFill>
                  <a:srgbClr val="000000"/>
                </a:solidFill>
                <a:latin typeface="SpiegelSansUI"/>
              </a:rPr>
              <a:t>führten</a:t>
            </a:r>
            <a:r>
              <a:rPr lang="en-US" sz="1800" dirty="0">
                <a:solidFill>
                  <a:srgbClr val="000000"/>
                </a:solidFill>
                <a:latin typeface="SpiegelSansUI"/>
              </a:rPr>
              <a:t> </a:t>
            </a:r>
            <a:r>
              <a:rPr lang="en-US" sz="1800" dirty="0" err="1">
                <a:solidFill>
                  <a:srgbClr val="000000"/>
                </a:solidFill>
                <a:latin typeface="SpiegelSansUI"/>
              </a:rPr>
              <a:t>bislang</a:t>
            </a:r>
            <a:r>
              <a:rPr lang="en-US" sz="1800" dirty="0">
                <a:solidFill>
                  <a:srgbClr val="000000"/>
                </a:solidFill>
                <a:latin typeface="SpiegelSansUI"/>
              </a:rPr>
              <a:t> </a:t>
            </a:r>
            <a:r>
              <a:rPr lang="en-US" sz="1800" dirty="0" err="1">
                <a:solidFill>
                  <a:srgbClr val="000000"/>
                </a:solidFill>
                <a:latin typeface="SpiegelSansUI"/>
              </a:rPr>
              <a:t>nur</a:t>
            </a:r>
            <a:r>
              <a:rPr lang="en-US" sz="1800" dirty="0">
                <a:solidFill>
                  <a:srgbClr val="000000"/>
                </a:solidFill>
                <a:latin typeface="SpiegelSansUI"/>
              </a:rPr>
              <a:t> </a:t>
            </a:r>
            <a:r>
              <a:rPr lang="en-US" sz="1800" dirty="0" err="1">
                <a:solidFill>
                  <a:srgbClr val="000000"/>
                </a:solidFill>
                <a:latin typeface="SpiegelSansUI"/>
              </a:rPr>
              <a:t>einige</a:t>
            </a:r>
            <a:r>
              <a:rPr lang="en-US" sz="1800" dirty="0">
                <a:solidFill>
                  <a:srgbClr val="000000"/>
                </a:solidFill>
                <a:latin typeface="SpiegelSansUI"/>
              </a:rPr>
              <a:t> </a:t>
            </a:r>
            <a:r>
              <a:rPr lang="en-US" sz="1800" dirty="0" err="1">
                <a:solidFill>
                  <a:srgbClr val="000000"/>
                </a:solidFill>
                <a:latin typeface="SpiegelSansUI"/>
              </a:rPr>
              <a:t>Pioniere</a:t>
            </a:r>
            <a:r>
              <a:rPr lang="en-US" sz="1800" dirty="0">
                <a:solidFill>
                  <a:srgbClr val="000000"/>
                </a:solidFill>
                <a:latin typeface="SpiegelSansUI"/>
              </a:rPr>
              <a:t> </a:t>
            </a:r>
            <a:r>
              <a:rPr lang="en-US" sz="1800" dirty="0" err="1">
                <a:solidFill>
                  <a:srgbClr val="000000"/>
                </a:solidFill>
                <a:latin typeface="SpiegelSansUI"/>
              </a:rPr>
              <a:t>vor</a:t>
            </a:r>
            <a:r>
              <a:rPr lang="en-US" sz="1800" dirty="0">
                <a:solidFill>
                  <a:srgbClr val="000000"/>
                </a:solidFill>
                <a:latin typeface="SpiegelSansUI"/>
              </a:rPr>
              <a:t>. </a:t>
            </a:r>
            <a:r>
              <a:rPr lang="en-US" sz="1800" dirty="0" err="1">
                <a:solidFill>
                  <a:srgbClr val="000000"/>
                </a:solidFill>
                <a:latin typeface="SpiegelSansUI"/>
              </a:rPr>
              <a:t>Offen</a:t>
            </a:r>
            <a:r>
              <a:rPr lang="en-US" sz="1800" dirty="0">
                <a:solidFill>
                  <a:srgbClr val="000000"/>
                </a:solidFill>
                <a:latin typeface="SpiegelSansUI"/>
              </a:rPr>
              <a:t> </a:t>
            </a:r>
            <a:r>
              <a:rPr lang="en-US" sz="1800" dirty="0" err="1">
                <a:solidFill>
                  <a:srgbClr val="000000"/>
                </a:solidFill>
                <a:latin typeface="SpiegelSansUI"/>
              </a:rPr>
              <a:t>ist</a:t>
            </a:r>
            <a:r>
              <a:rPr lang="en-US" sz="1800" dirty="0">
                <a:solidFill>
                  <a:srgbClr val="000000"/>
                </a:solidFill>
                <a:latin typeface="SpiegelSansUI"/>
              </a:rPr>
              <a:t>, in </a:t>
            </a:r>
            <a:r>
              <a:rPr lang="en-US" sz="1800" dirty="0" err="1">
                <a:solidFill>
                  <a:srgbClr val="000000"/>
                </a:solidFill>
                <a:latin typeface="SpiegelSansUI"/>
              </a:rPr>
              <a:t>welchem</a:t>
            </a:r>
            <a:r>
              <a:rPr lang="en-US" sz="1800" dirty="0">
                <a:solidFill>
                  <a:srgbClr val="000000"/>
                </a:solidFill>
                <a:latin typeface="SpiegelSansUI"/>
              </a:rPr>
              <a:t> Alter </a:t>
            </a:r>
            <a:r>
              <a:rPr lang="en-US" sz="1800" dirty="0" err="1">
                <a:solidFill>
                  <a:srgbClr val="000000"/>
                </a:solidFill>
                <a:latin typeface="SpiegelSansUI"/>
              </a:rPr>
              <a:t>Schüler</a:t>
            </a:r>
            <a:r>
              <a:rPr lang="en-US" sz="1800" dirty="0">
                <a:solidFill>
                  <a:srgbClr val="000000"/>
                </a:solidFill>
                <a:latin typeface="SpiegelSansUI"/>
              </a:rPr>
              <a:t> an die </a:t>
            </a:r>
            <a:r>
              <a:rPr lang="en-US" sz="1800" dirty="0" err="1">
                <a:solidFill>
                  <a:srgbClr val="000000"/>
                </a:solidFill>
                <a:latin typeface="SpiegelSansUI"/>
              </a:rPr>
              <a:t>Rechner</a:t>
            </a:r>
            <a:r>
              <a:rPr lang="en-US" sz="1800" dirty="0">
                <a:solidFill>
                  <a:srgbClr val="000000"/>
                </a:solidFill>
                <a:latin typeface="SpiegelSansUI"/>
              </a:rPr>
              <a:t> </a:t>
            </a:r>
            <a:r>
              <a:rPr lang="en-US" sz="1800" dirty="0" err="1">
                <a:solidFill>
                  <a:srgbClr val="000000"/>
                </a:solidFill>
                <a:latin typeface="SpiegelSansUI"/>
              </a:rPr>
              <a:t>sollen</a:t>
            </a:r>
            <a:r>
              <a:rPr lang="en-US" sz="1800" dirty="0">
                <a:solidFill>
                  <a:srgbClr val="000000"/>
                </a:solidFill>
                <a:latin typeface="SpiegelSansUI"/>
              </a:rPr>
              <a:t>, </a:t>
            </a:r>
            <a:r>
              <a:rPr lang="en-US" sz="1800" dirty="0" err="1">
                <a:solidFill>
                  <a:srgbClr val="000000"/>
                </a:solidFill>
                <a:latin typeface="SpiegelSansUI"/>
              </a:rPr>
              <a:t>ob</a:t>
            </a:r>
            <a:r>
              <a:rPr lang="en-US" sz="1800" dirty="0">
                <a:solidFill>
                  <a:srgbClr val="000000"/>
                </a:solidFill>
                <a:latin typeface="SpiegelSansUI"/>
              </a:rPr>
              <a:t> das </a:t>
            </a:r>
            <a:r>
              <a:rPr lang="en-US" sz="1800" dirty="0" err="1">
                <a:solidFill>
                  <a:srgbClr val="000000"/>
                </a:solidFill>
                <a:latin typeface="SpiegelSansUI"/>
              </a:rPr>
              <a:t>Fach</a:t>
            </a:r>
            <a:r>
              <a:rPr lang="en-US" sz="1800" dirty="0">
                <a:solidFill>
                  <a:srgbClr val="000000"/>
                </a:solidFill>
                <a:latin typeface="SpiegelSansUI"/>
              </a:rPr>
              <a:t> »</a:t>
            </a:r>
            <a:r>
              <a:rPr lang="en-US" sz="1800" dirty="0" err="1">
                <a:solidFill>
                  <a:srgbClr val="000000"/>
                </a:solidFill>
                <a:latin typeface="SpiegelSansUI"/>
              </a:rPr>
              <a:t>Informatik</a:t>
            </a:r>
            <a:r>
              <a:rPr lang="en-US" sz="1800" dirty="0">
                <a:solidFill>
                  <a:srgbClr val="000000"/>
                </a:solidFill>
                <a:latin typeface="SpiegelSansUI"/>
              </a:rPr>
              <a:t>« auf die </a:t>
            </a:r>
            <a:r>
              <a:rPr lang="en-US" sz="1800" dirty="0" err="1">
                <a:solidFill>
                  <a:srgbClr val="000000"/>
                </a:solidFill>
                <a:latin typeface="SpiegelSansUI"/>
              </a:rPr>
              <a:t>Oberstufe</a:t>
            </a:r>
            <a:r>
              <a:rPr lang="en-US" sz="1800" dirty="0">
                <a:solidFill>
                  <a:srgbClr val="000000"/>
                </a:solidFill>
                <a:latin typeface="SpiegelSansUI"/>
              </a:rPr>
              <a:t> der </a:t>
            </a:r>
            <a:r>
              <a:rPr lang="en-US" sz="1800" dirty="0" err="1">
                <a:solidFill>
                  <a:srgbClr val="000000"/>
                </a:solidFill>
                <a:latin typeface="SpiegelSansUI"/>
              </a:rPr>
              <a:t>Gymnasien</a:t>
            </a:r>
            <a:r>
              <a:rPr lang="en-US" sz="1800" dirty="0">
                <a:solidFill>
                  <a:srgbClr val="000000"/>
                </a:solidFill>
                <a:latin typeface="SpiegelSansUI"/>
              </a:rPr>
              <a:t> </a:t>
            </a:r>
            <a:r>
              <a:rPr lang="en-US" sz="1800" dirty="0" err="1">
                <a:solidFill>
                  <a:srgbClr val="000000"/>
                </a:solidFill>
                <a:latin typeface="SpiegelSansUI"/>
              </a:rPr>
              <a:t>beschränkt</a:t>
            </a:r>
            <a:r>
              <a:rPr lang="en-US" sz="1800" dirty="0">
                <a:solidFill>
                  <a:srgbClr val="000000"/>
                </a:solidFill>
                <a:latin typeface="SpiegelSansUI"/>
              </a:rPr>
              <a:t> </a:t>
            </a:r>
            <a:r>
              <a:rPr lang="en-US" sz="1800" dirty="0" err="1">
                <a:solidFill>
                  <a:srgbClr val="000000"/>
                </a:solidFill>
                <a:latin typeface="SpiegelSansUI"/>
              </a:rPr>
              <a:t>bleibt</a:t>
            </a:r>
            <a:r>
              <a:rPr lang="en-US" sz="1800" dirty="0">
                <a:solidFill>
                  <a:srgbClr val="000000"/>
                </a:solidFill>
                <a:latin typeface="SpiegelSansUI"/>
              </a:rPr>
              <a:t> und </a:t>
            </a:r>
            <a:r>
              <a:rPr lang="en-US" sz="1800" dirty="0" err="1">
                <a:solidFill>
                  <a:srgbClr val="000000"/>
                </a:solidFill>
                <a:latin typeface="SpiegelSansUI"/>
              </a:rPr>
              <a:t>wie</a:t>
            </a:r>
            <a:r>
              <a:rPr lang="en-US" sz="1800" dirty="0">
                <a:solidFill>
                  <a:srgbClr val="000000"/>
                </a:solidFill>
                <a:latin typeface="SpiegelSansUI"/>
              </a:rPr>
              <a:t> Computer und Computer-</a:t>
            </a:r>
            <a:r>
              <a:rPr lang="en-US" sz="1800" dirty="0" err="1">
                <a:solidFill>
                  <a:srgbClr val="000000"/>
                </a:solidFill>
                <a:latin typeface="SpiegelSansUI"/>
              </a:rPr>
              <a:t>Themen</a:t>
            </a:r>
            <a:r>
              <a:rPr lang="en-US" sz="1800" dirty="0">
                <a:solidFill>
                  <a:srgbClr val="000000"/>
                </a:solidFill>
                <a:latin typeface="SpiegelSansUI"/>
              </a:rPr>
              <a:t> in </a:t>
            </a:r>
            <a:r>
              <a:rPr lang="en-US" sz="1800" dirty="0" err="1">
                <a:solidFill>
                  <a:srgbClr val="000000"/>
                </a:solidFill>
                <a:latin typeface="SpiegelSansUI"/>
              </a:rPr>
              <a:t>andere</a:t>
            </a:r>
            <a:r>
              <a:rPr lang="en-US" sz="1800" dirty="0">
                <a:solidFill>
                  <a:srgbClr val="000000"/>
                </a:solidFill>
                <a:latin typeface="SpiegelSansUI"/>
              </a:rPr>
              <a:t> </a:t>
            </a:r>
            <a:r>
              <a:rPr lang="en-US" sz="1800" dirty="0" err="1">
                <a:solidFill>
                  <a:srgbClr val="000000"/>
                </a:solidFill>
                <a:latin typeface="SpiegelSansUI"/>
              </a:rPr>
              <a:t>Fächer</a:t>
            </a:r>
            <a:r>
              <a:rPr lang="en-US" sz="1800" dirty="0">
                <a:solidFill>
                  <a:srgbClr val="000000"/>
                </a:solidFill>
                <a:latin typeface="SpiegelSansUI"/>
              </a:rPr>
              <a:t> »</a:t>
            </a:r>
            <a:r>
              <a:rPr lang="en-US" sz="1800" dirty="0" err="1">
                <a:solidFill>
                  <a:srgbClr val="000000"/>
                </a:solidFill>
                <a:latin typeface="SpiegelSansUI"/>
              </a:rPr>
              <a:t>integriert</a:t>
            </a:r>
            <a:r>
              <a:rPr lang="en-US" sz="1800" dirty="0">
                <a:solidFill>
                  <a:srgbClr val="000000"/>
                </a:solidFill>
                <a:latin typeface="SpiegelSansUI"/>
              </a:rPr>
              <a:t>« </a:t>
            </a:r>
            <a:r>
              <a:rPr lang="en-US" sz="1800" dirty="0" err="1">
                <a:solidFill>
                  <a:srgbClr val="000000"/>
                </a:solidFill>
                <a:latin typeface="SpiegelSansUI"/>
              </a:rPr>
              <a:t>werden</a:t>
            </a:r>
            <a:r>
              <a:rPr lang="en-US" sz="1800" dirty="0">
                <a:solidFill>
                  <a:srgbClr val="000000"/>
                </a:solidFill>
                <a:latin typeface="SpiegelSansUI"/>
              </a:rPr>
              <a:t>."</a:t>
            </a:r>
          </a:p>
          <a:p>
            <a:pPr marL="0" indent="0">
              <a:lnSpc>
                <a:spcPct val="110000"/>
              </a:lnSpc>
              <a:buNone/>
            </a:pPr>
            <a:r>
              <a:rPr lang="en-US" sz="1800" dirty="0">
                <a:solidFill>
                  <a:srgbClr val="000000"/>
                </a:solidFill>
                <a:latin typeface="SpiegelSansUI"/>
              </a:rPr>
              <a:t>Spiegel (</a:t>
            </a:r>
            <a:r>
              <a:rPr lang="en-US" sz="1800" dirty="0">
                <a:ea typeface="+mn-lt"/>
                <a:cs typeface="+mn-lt"/>
              </a:rPr>
              <a:t>Nr. 47 / 18.11.1984)</a:t>
            </a:r>
            <a:br>
              <a:rPr lang="en-US" sz="1800" dirty="0">
                <a:ea typeface="+mn-lt"/>
                <a:cs typeface="+mn-lt"/>
              </a:rPr>
            </a:br>
            <a:endParaRPr lang="en-US" sz="1800" dirty="0">
              <a:ea typeface="+mn-lt"/>
              <a:cs typeface="+mn-lt"/>
            </a:endParaRPr>
          </a:p>
        </p:txBody>
      </p:sp>
      <p:pic>
        <p:nvPicPr>
          <p:cNvPr id="19" name="Picture 18">
            <a:extLst>
              <a:ext uri="{FF2B5EF4-FFF2-40B4-BE49-F238E27FC236}">
                <a16:creationId xmlns:a16="http://schemas.microsoft.com/office/drawing/2014/main" id="{025CEF6D-5E98-4B5C-A10F-7459C1EEF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Grafik 5" descr="Ein Bild, das Text, Person enthält.&#10;&#10;Beschreibung automatisch generiert.">
            <a:extLst>
              <a:ext uri="{FF2B5EF4-FFF2-40B4-BE49-F238E27FC236}">
                <a16:creationId xmlns:a16="http://schemas.microsoft.com/office/drawing/2014/main" id="{BE259F35-2DFE-03A0-291F-6D96C44B1B27}"/>
              </a:ext>
            </a:extLst>
          </p:cNvPr>
          <p:cNvPicPr>
            <a:picLocks noChangeAspect="1"/>
          </p:cNvPicPr>
          <p:nvPr/>
        </p:nvPicPr>
        <p:blipFill>
          <a:blip r:embed="rId3"/>
          <a:stretch>
            <a:fillRect/>
          </a:stretch>
        </p:blipFill>
        <p:spPr>
          <a:xfrm>
            <a:off x="1273628" y="1308577"/>
            <a:ext cx="2743200" cy="3609474"/>
          </a:xfrm>
          <a:prstGeom prst="rect">
            <a:avLst/>
          </a:prstGeom>
        </p:spPr>
      </p:pic>
    </p:spTree>
    <p:extLst>
      <p:ext uri="{BB962C8B-B14F-4D97-AF65-F5344CB8AC3E}">
        <p14:creationId xmlns:p14="http://schemas.microsoft.com/office/powerpoint/2010/main" val="396374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5B4002-A455-4C7B-844E-AD29F5A5FAFD}"/>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07422565-34FA-4462-8107-ACCE617EEE59}"/>
              </a:ext>
            </a:extLst>
          </p:cNvPr>
          <p:cNvSpPr>
            <a:spLocks noGrp="1"/>
          </p:cNvSpPr>
          <p:nvPr>
            <p:ph idx="1"/>
          </p:nvPr>
        </p:nvSpPr>
        <p:spPr/>
        <p:txBody>
          <a:bodyPr/>
          <a:lstStyle/>
          <a:p>
            <a:endParaRPr lang="de-DE"/>
          </a:p>
        </p:txBody>
      </p:sp>
      <p:sp>
        <p:nvSpPr>
          <p:cNvPr id="5" name="Rechteck 4">
            <a:extLst>
              <a:ext uri="{FF2B5EF4-FFF2-40B4-BE49-F238E27FC236}">
                <a16:creationId xmlns:a16="http://schemas.microsoft.com/office/drawing/2014/main" id="{2B2DBF77-C597-498C-B625-5BC3E965DFA0}"/>
              </a:ext>
            </a:extLst>
          </p:cNvPr>
          <p:cNvSpPr/>
          <p:nvPr/>
        </p:nvSpPr>
        <p:spPr>
          <a:xfrm>
            <a:off x="-1025773" y="-825500"/>
            <a:ext cx="2051545" cy="8585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609585" hangingPunct="0">
              <a:defRPr/>
            </a:pPr>
            <a:endParaRPr lang="de-DE" sz="2400" kern="0">
              <a:solidFill>
                <a:prstClr val="black"/>
              </a:solidFill>
              <a:latin typeface="Gill Sans MT" panose="020B0502020104020203"/>
              <a:sym typeface="Calibri"/>
            </a:endParaRPr>
          </a:p>
        </p:txBody>
      </p:sp>
      <p:sp>
        <p:nvSpPr>
          <p:cNvPr id="6" name="Rechteck 5">
            <a:extLst>
              <a:ext uri="{FF2B5EF4-FFF2-40B4-BE49-F238E27FC236}">
                <a16:creationId xmlns:a16="http://schemas.microsoft.com/office/drawing/2014/main" id="{FAA74FC6-AC2C-4BF2-80A3-7824894C6A9B}"/>
              </a:ext>
            </a:extLst>
          </p:cNvPr>
          <p:cNvSpPr/>
          <p:nvPr/>
        </p:nvSpPr>
        <p:spPr>
          <a:xfrm>
            <a:off x="11471910" y="-863600"/>
            <a:ext cx="2051545" cy="8585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609585" hangingPunct="0">
              <a:defRPr/>
            </a:pPr>
            <a:endParaRPr lang="de-DE" sz="2400" kern="0">
              <a:solidFill>
                <a:prstClr val="black"/>
              </a:solidFill>
              <a:latin typeface="Gill Sans MT" panose="020B0502020104020203"/>
              <a:sym typeface="Calibri"/>
            </a:endParaRPr>
          </a:p>
        </p:txBody>
      </p:sp>
      <p:pic>
        <p:nvPicPr>
          <p:cNvPr id="7" name="Grafik 6">
            <a:extLst>
              <a:ext uri="{FF2B5EF4-FFF2-40B4-BE49-F238E27FC236}">
                <a16:creationId xmlns:a16="http://schemas.microsoft.com/office/drawing/2014/main" id="{385939D6-8607-4CA5-A834-B56BB2C0E258}"/>
              </a:ext>
            </a:extLst>
          </p:cNvPr>
          <p:cNvPicPr>
            <a:picLocks noChangeAspect="1"/>
          </p:cNvPicPr>
          <p:nvPr/>
        </p:nvPicPr>
        <p:blipFill>
          <a:blip r:embed="rId2"/>
          <a:stretch>
            <a:fillRect/>
          </a:stretch>
        </p:blipFill>
        <p:spPr>
          <a:xfrm>
            <a:off x="1025771" y="-12427"/>
            <a:ext cx="10477191" cy="68704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19889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5B4002-A455-4C7B-844E-AD29F5A5FAFD}"/>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07422565-34FA-4462-8107-ACCE617EEE59}"/>
              </a:ext>
            </a:extLst>
          </p:cNvPr>
          <p:cNvSpPr>
            <a:spLocks noGrp="1"/>
          </p:cNvSpPr>
          <p:nvPr>
            <p:ph idx="1"/>
          </p:nvPr>
        </p:nvSpPr>
        <p:spPr/>
        <p:txBody>
          <a:bodyPr/>
          <a:lstStyle/>
          <a:p>
            <a:endParaRPr lang="de-DE"/>
          </a:p>
        </p:txBody>
      </p:sp>
      <p:sp>
        <p:nvSpPr>
          <p:cNvPr id="5" name="Rechteck 4">
            <a:extLst>
              <a:ext uri="{FF2B5EF4-FFF2-40B4-BE49-F238E27FC236}">
                <a16:creationId xmlns:a16="http://schemas.microsoft.com/office/drawing/2014/main" id="{2B2DBF77-C597-498C-B625-5BC3E965DFA0}"/>
              </a:ext>
            </a:extLst>
          </p:cNvPr>
          <p:cNvSpPr/>
          <p:nvPr/>
        </p:nvSpPr>
        <p:spPr>
          <a:xfrm>
            <a:off x="-1025773" y="-825500"/>
            <a:ext cx="2051545" cy="8585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609585" hangingPunct="0">
              <a:defRPr/>
            </a:pPr>
            <a:endParaRPr lang="de-DE" sz="2400" kern="0">
              <a:solidFill>
                <a:prstClr val="black"/>
              </a:solidFill>
              <a:latin typeface="Gill Sans MT" panose="020B0502020104020203"/>
              <a:sym typeface="Calibri"/>
            </a:endParaRPr>
          </a:p>
        </p:txBody>
      </p:sp>
      <p:pic>
        <p:nvPicPr>
          <p:cNvPr id="7" name="Grafik 6">
            <a:extLst>
              <a:ext uri="{FF2B5EF4-FFF2-40B4-BE49-F238E27FC236}">
                <a16:creationId xmlns:a16="http://schemas.microsoft.com/office/drawing/2014/main" id="{2C655715-A470-49E1-AC99-565062847B5F}"/>
              </a:ext>
            </a:extLst>
          </p:cNvPr>
          <p:cNvPicPr>
            <a:picLocks noChangeAspect="1"/>
          </p:cNvPicPr>
          <p:nvPr/>
        </p:nvPicPr>
        <p:blipFill>
          <a:blip r:embed="rId2"/>
          <a:stretch>
            <a:fillRect/>
          </a:stretch>
        </p:blipFill>
        <p:spPr>
          <a:xfrm>
            <a:off x="1025772" y="43797"/>
            <a:ext cx="10413541" cy="68142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hteck 5">
            <a:extLst>
              <a:ext uri="{FF2B5EF4-FFF2-40B4-BE49-F238E27FC236}">
                <a16:creationId xmlns:a16="http://schemas.microsoft.com/office/drawing/2014/main" id="{FAA74FC6-AC2C-4BF2-80A3-7824894C6A9B}"/>
              </a:ext>
            </a:extLst>
          </p:cNvPr>
          <p:cNvSpPr/>
          <p:nvPr/>
        </p:nvSpPr>
        <p:spPr>
          <a:xfrm>
            <a:off x="6273801" y="-863600"/>
            <a:ext cx="7249655" cy="8585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609585" hangingPunct="0">
              <a:defRPr/>
            </a:pPr>
            <a:endParaRPr lang="de-DE" sz="2400" kern="0">
              <a:solidFill>
                <a:prstClr val="black"/>
              </a:solidFill>
              <a:latin typeface="Gill Sans MT" panose="020B0502020104020203"/>
              <a:sym typeface="Calibri"/>
            </a:endParaRPr>
          </a:p>
        </p:txBody>
      </p:sp>
    </p:spTree>
    <p:extLst>
      <p:ext uri="{BB962C8B-B14F-4D97-AF65-F5344CB8AC3E}">
        <p14:creationId xmlns:p14="http://schemas.microsoft.com/office/powerpoint/2010/main" val="28039645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3" name="Rectangle 11">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7"/>
            <a:ext cx="12192000" cy="410594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pic>
        <p:nvPicPr>
          <p:cNvPr id="74" name="Picture 13">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49"/>
          </a:xfrm>
          <a:prstGeom prst="rect">
            <a:avLst/>
          </a:prstGeom>
        </p:spPr>
      </p:pic>
      <p:cxnSp>
        <p:nvCxnSpPr>
          <p:cNvPr id="75" name="Straight Connector 15">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17">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1"/>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77" name="Rectangle 19">
            <a:extLst>
              <a:ext uri="{FF2B5EF4-FFF2-40B4-BE49-F238E27FC236}">
                <a16:creationId xmlns:a16="http://schemas.microsoft.com/office/drawing/2014/main" id="{EC17D08F-2133-44A9-B28C-CB29928FA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hangingPunct="0">
              <a:defRPr/>
            </a:pPr>
            <a:endParaRPr lang="en-US" sz="2400" kern="0">
              <a:solidFill>
                <a:prstClr val="white"/>
              </a:solidFill>
              <a:latin typeface="Gill Sans MT" panose="020B0502020104020203"/>
              <a:sym typeface="Calibri"/>
            </a:endParaRPr>
          </a:p>
        </p:txBody>
      </p:sp>
      <p:sp>
        <p:nvSpPr>
          <p:cNvPr id="78" name="Rectangle 21">
            <a:extLst>
              <a:ext uri="{FF2B5EF4-FFF2-40B4-BE49-F238E27FC236}">
                <a16:creationId xmlns:a16="http://schemas.microsoft.com/office/drawing/2014/main" id="{0CC36881-E309-4C41-8B5B-203AADC15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7"/>
            <a:ext cx="12192000" cy="410594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hangingPunct="0">
              <a:defRPr/>
            </a:pPr>
            <a:endParaRPr lang="en-US" sz="2400" kern="0">
              <a:solidFill>
                <a:prstClr val="white"/>
              </a:solidFill>
              <a:latin typeface="Gill Sans MT" panose="020B0502020104020203"/>
              <a:sym typeface="Calibri"/>
            </a:endParaRPr>
          </a:p>
        </p:txBody>
      </p:sp>
      <p:cxnSp>
        <p:nvCxnSpPr>
          <p:cNvPr id="79" name="Straight Connector 23">
            <a:extLst>
              <a:ext uri="{FF2B5EF4-FFF2-40B4-BE49-F238E27FC236}">
                <a16:creationId xmlns:a16="http://schemas.microsoft.com/office/drawing/2014/main" id="{84F2C6A8-7D46-49EA-860B-0F0B020843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0" y="3528543"/>
            <a:ext cx="2823920"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0" name="Group 25">
            <a:extLst>
              <a:ext uri="{FF2B5EF4-FFF2-40B4-BE49-F238E27FC236}">
                <a16:creationId xmlns:a16="http://schemas.microsoft.com/office/drawing/2014/main" id="{AED92372-F778-4E96-9E90-4E63BAF3CA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6" cy="5149101"/>
            <a:chOff x="7463258" y="583365"/>
            <a:chExt cx="7560115" cy="5181928"/>
          </a:xfrm>
        </p:grpSpPr>
        <p:sp>
          <p:nvSpPr>
            <p:cNvPr id="27" name="Rectangle 26">
              <a:extLst>
                <a:ext uri="{FF2B5EF4-FFF2-40B4-BE49-F238E27FC236}">
                  <a16:creationId xmlns:a16="http://schemas.microsoft.com/office/drawing/2014/main" id="{EB4EC089-8B60-43F4-9BF5-1F0B0E398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defTabSz="609585" hangingPunct="0">
                <a:defRPr/>
              </a:pPr>
              <a:endParaRPr lang="en-US" sz="2400" kern="0">
                <a:solidFill>
                  <a:prstClr val="white"/>
                </a:solidFill>
                <a:latin typeface="Gill Sans MT" panose="020B0502020104020203"/>
                <a:sym typeface="Calibri"/>
              </a:endParaRPr>
            </a:p>
          </p:txBody>
        </p:sp>
        <p:sp>
          <p:nvSpPr>
            <p:cNvPr id="81" name="Rectangle 27">
              <a:extLst>
                <a:ext uri="{FF2B5EF4-FFF2-40B4-BE49-F238E27FC236}">
                  <a16:creationId xmlns:a16="http://schemas.microsoft.com/office/drawing/2014/main" id="{1C0BAC91-1725-4E5A-92CE-F5A2EB066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defTabSz="609585" hangingPunct="0">
                <a:defRPr/>
              </a:pPr>
              <a:endParaRPr lang="en-US" sz="2400" kern="0">
                <a:solidFill>
                  <a:prstClr val="white"/>
                </a:solidFill>
                <a:latin typeface="Gill Sans MT" panose="020B0502020104020203"/>
                <a:sym typeface="Calibri"/>
              </a:endParaRPr>
            </a:p>
          </p:txBody>
        </p:sp>
      </p:grpSp>
      <p:pic>
        <p:nvPicPr>
          <p:cNvPr id="82" name="Picture 29">
            <a:extLst>
              <a:ext uri="{FF2B5EF4-FFF2-40B4-BE49-F238E27FC236}">
                <a16:creationId xmlns:a16="http://schemas.microsoft.com/office/drawing/2014/main" id="{4B61EBEC-D0CA-456C-98A6-EDA1AC9FB0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49"/>
          </a:xfrm>
          <a:prstGeom prst="rect">
            <a:avLst/>
          </a:prstGeom>
        </p:spPr>
      </p:pic>
      <p:cxnSp>
        <p:nvCxnSpPr>
          <p:cNvPr id="83" name="Straight Connector 31">
            <a:extLst>
              <a:ext uri="{FF2B5EF4-FFF2-40B4-BE49-F238E27FC236}">
                <a16:creationId xmlns:a16="http://schemas.microsoft.com/office/drawing/2014/main" id="{718A71EB-D327-4458-85FB-26336B2BA0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F1367821-7992-4F22-8256-7DAC31305205}"/>
              </a:ext>
            </a:extLst>
          </p:cNvPr>
          <p:cNvSpPr txBox="1"/>
          <p:nvPr/>
        </p:nvSpPr>
        <p:spPr>
          <a:xfrm>
            <a:off x="652497" y="1723210"/>
            <a:ext cx="3000620" cy="461665"/>
          </a:xfrm>
          <a:prstGeom prst="rect">
            <a:avLst/>
          </a:prstGeom>
          <a:solidFill>
            <a:srgbClr val="00B050"/>
          </a:solidFill>
        </p:spPr>
        <p:txBody>
          <a:bodyPr wrap="square" rtlCol="0">
            <a:spAutoFit/>
          </a:bodyPr>
          <a:lstStyle/>
          <a:p>
            <a:pPr defTabSz="609585" hangingPunct="0">
              <a:defRPr/>
            </a:pPr>
            <a:r>
              <a:rPr lang="de-DE" sz="2400" kern="0">
                <a:solidFill>
                  <a:srgbClr val="000000"/>
                </a:solidFill>
                <a:latin typeface="Gill Sans MT" panose="020B0502020104020203"/>
                <a:ea typeface="+mj-ea"/>
                <a:cs typeface="+mj-cs"/>
                <a:sym typeface="Calibri"/>
              </a:rPr>
              <a:t>Intro </a:t>
            </a:r>
            <a:r>
              <a:rPr lang="de-DE" sz="1600" kern="0">
                <a:solidFill>
                  <a:srgbClr val="000000"/>
                </a:solidFill>
                <a:latin typeface="Gill Sans MT" panose="020B0502020104020203"/>
                <a:ea typeface="+mj-ea"/>
                <a:cs typeface="+mj-cs"/>
                <a:sym typeface="Calibri"/>
              </a:rPr>
              <a:t>(2 Seiten)</a:t>
            </a:r>
            <a:endParaRPr lang="de-DE" sz="2400" kern="0">
              <a:solidFill>
                <a:srgbClr val="000000"/>
              </a:solidFill>
              <a:latin typeface="Gill Sans MT" panose="020B0502020104020203"/>
              <a:ea typeface="+mj-ea"/>
              <a:cs typeface="+mj-cs"/>
              <a:sym typeface="Calibri"/>
            </a:endParaRPr>
          </a:p>
        </p:txBody>
      </p:sp>
      <p:sp>
        <p:nvSpPr>
          <p:cNvPr id="19" name="Textfeld 18">
            <a:extLst>
              <a:ext uri="{FF2B5EF4-FFF2-40B4-BE49-F238E27FC236}">
                <a16:creationId xmlns:a16="http://schemas.microsoft.com/office/drawing/2014/main" id="{F615D58D-4925-45B7-A65D-3DB1F072B2D8}"/>
              </a:ext>
            </a:extLst>
          </p:cNvPr>
          <p:cNvSpPr txBox="1"/>
          <p:nvPr/>
        </p:nvSpPr>
        <p:spPr>
          <a:xfrm>
            <a:off x="652497" y="2203988"/>
            <a:ext cx="3000620" cy="461665"/>
          </a:xfrm>
          <a:prstGeom prst="rect">
            <a:avLst/>
          </a:prstGeom>
          <a:solidFill>
            <a:srgbClr val="00B050"/>
          </a:solidFill>
        </p:spPr>
        <p:txBody>
          <a:bodyPr wrap="square" rtlCol="0">
            <a:spAutoFit/>
          </a:bodyPr>
          <a:lstStyle/>
          <a:p>
            <a:pPr defTabSz="609585" hangingPunct="0">
              <a:defRPr/>
            </a:pPr>
            <a:r>
              <a:rPr lang="de-DE" sz="2400" kern="0">
                <a:solidFill>
                  <a:srgbClr val="000000"/>
                </a:solidFill>
                <a:latin typeface="Gill Sans MT" panose="020B0502020104020203"/>
                <a:ea typeface="+mj-ea"/>
                <a:cs typeface="+mj-cs"/>
                <a:sym typeface="Calibri"/>
              </a:rPr>
              <a:t>Part A </a:t>
            </a:r>
            <a:r>
              <a:rPr lang="de-DE" sz="1600" kern="0">
                <a:solidFill>
                  <a:srgbClr val="000000"/>
                </a:solidFill>
                <a:latin typeface="Gill Sans MT" panose="020B0502020104020203"/>
                <a:ea typeface="+mj-ea"/>
                <a:cs typeface="+mj-cs"/>
                <a:sym typeface="Calibri"/>
              </a:rPr>
              <a:t>(4-6 Seiten)</a:t>
            </a:r>
            <a:endParaRPr lang="de-DE" sz="2400" kern="0">
              <a:solidFill>
                <a:srgbClr val="000000"/>
              </a:solidFill>
              <a:latin typeface="Gill Sans MT" panose="020B0502020104020203"/>
              <a:ea typeface="+mj-ea"/>
              <a:cs typeface="+mj-cs"/>
              <a:sym typeface="Calibri"/>
            </a:endParaRPr>
          </a:p>
        </p:txBody>
      </p:sp>
      <mc:AlternateContent xmlns:mc="http://schemas.openxmlformats.org/markup-compatibility/2006" xmlns:pslz="http://schemas.microsoft.com/office/powerpoint/2016/slidezoom">
        <mc:Choice Requires="pslz">
          <p:graphicFrame>
            <p:nvGraphicFramePr>
              <p:cNvPr id="4" name="Folienzoom 3">
                <a:extLst>
                  <a:ext uri="{FF2B5EF4-FFF2-40B4-BE49-F238E27FC236}">
                    <a16:creationId xmlns:a16="http://schemas.microsoft.com/office/drawing/2014/main" id="{B5858F53-814A-4C31-9726-E3A5C09E1545}"/>
                  </a:ext>
                </a:extLst>
              </p:cNvPr>
              <p:cNvGraphicFramePr>
                <a:graphicFrameLocks noChangeAspect="1"/>
              </p:cNvGraphicFramePr>
              <p:nvPr/>
            </p:nvGraphicFramePr>
            <p:xfrm>
              <a:off x="4381500" y="1183192"/>
              <a:ext cx="6656725" cy="3744408"/>
            </p:xfrm>
            <a:graphic>
              <a:graphicData uri="http://schemas.microsoft.com/office/powerpoint/2016/slidezoom">
                <pslz:sldZm>
                  <pslz:sldZmObj sldId="1025" cId="1978325403">
                    <pslz:zmPr id="{BC0A1921-85B9-4133-8D83-0DD5EB93764D}" returnToParent="0" transitionDur="1000">
                      <p166:blipFill xmlns:p166="http://schemas.microsoft.com/office/powerpoint/2016/6/main">
                        <a:blip r:embed="rId3"/>
                        <a:stretch>
                          <a:fillRect/>
                        </a:stretch>
                      </p166:blipFill>
                      <p166:spPr xmlns:p166="http://schemas.microsoft.com/office/powerpoint/2016/6/main">
                        <a:xfrm>
                          <a:off x="0" y="0"/>
                          <a:ext cx="6656725" cy="3744408"/>
                        </a:xfrm>
                        <a:prstGeom prst="rect">
                          <a:avLst/>
                        </a:prstGeom>
                        <a:ln w="3175">
                          <a:solidFill>
                            <a:prstClr val="ltGray"/>
                          </a:solidFill>
                        </a:ln>
                      </p166:spPr>
                    </pslz:zmPr>
                  </pslz:sldZmObj>
                </pslz:sldZm>
              </a:graphicData>
            </a:graphic>
          </p:graphicFrame>
        </mc:Choice>
        <mc:Fallback xmlns="">
          <p:pic>
            <p:nvPicPr>
              <p:cNvPr id="4" name="Folienzoom 3">
                <a:hlinkClick r:id="rId4" action="ppaction://hlinksldjump"/>
                <a:extLst>
                  <a:ext uri="{FF2B5EF4-FFF2-40B4-BE49-F238E27FC236}">
                    <a16:creationId xmlns:a16="http://schemas.microsoft.com/office/drawing/2014/main" id="{B5858F53-814A-4C31-9726-E3A5C09E1545}"/>
                  </a:ext>
                </a:extLst>
              </p:cNvPr>
              <p:cNvPicPr>
                <a:picLocks noGrp="1" noRot="1" noChangeAspect="1" noMove="1" noResize="1" noEditPoints="1" noAdjustHandles="1" noChangeArrowheads="1" noChangeShapeType="1"/>
              </p:cNvPicPr>
              <p:nvPr/>
            </p:nvPicPr>
            <p:blipFill>
              <a:blip r:embed="rId5"/>
              <a:stretch>
                <a:fillRect/>
              </a:stretch>
            </p:blipFill>
            <p:spPr>
              <a:xfrm>
                <a:off x="4381500" y="1183192"/>
                <a:ext cx="6656725" cy="3744408"/>
              </a:xfrm>
              <a:prstGeom prst="rect">
                <a:avLst/>
              </a:prstGeom>
              <a:ln w="3175">
                <a:solidFill>
                  <a:prstClr val="ltGray"/>
                </a:solidFill>
              </a:ln>
            </p:spPr>
          </p:pic>
        </mc:Fallback>
      </mc:AlternateContent>
      <p:sp>
        <p:nvSpPr>
          <p:cNvPr id="21" name="Textfeld 20">
            <a:extLst>
              <a:ext uri="{FF2B5EF4-FFF2-40B4-BE49-F238E27FC236}">
                <a16:creationId xmlns:a16="http://schemas.microsoft.com/office/drawing/2014/main" id="{8CFFED24-71BD-4D87-AE02-201E7B35E7E4}"/>
              </a:ext>
            </a:extLst>
          </p:cNvPr>
          <p:cNvSpPr txBox="1"/>
          <p:nvPr/>
        </p:nvSpPr>
        <p:spPr>
          <a:xfrm>
            <a:off x="652495" y="2738696"/>
            <a:ext cx="3000620" cy="707886"/>
          </a:xfrm>
          <a:prstGeom prst="rect">
            <a:avLst/>
          </a:prstGeom>
          <a:solidFill>
            <a:srgbClr val="CCE9AD"/>
          </a:solidFill>
        </p:spPr>
        <p:txBody>
          <a:bodyPr wrap="square" rtlCol="0">
            <a:spAutoFit/>
          </a:bodyPr>
          <a:lstStyle/>
          <a:p>
            <a:pPr defTabSz="609585" hangingPunct="0">
              <a:defRPr/>
            </a:pPr>
            <a:r>
              <a:rPr lang="de-DE" sz="2400" kern="0">
                <a:solidFill>
                  <a:srgbClr val="000000"/>
                </a:solidFill>
                <a:latin typeface="Gill Sans MT" panose="020B0502020104020203"/>
                <a:ea typeface="+mj-ea"/>
                <a:cs typeface="+mj-cs"/>
                <a:sym typeface="Calibri"/>
              </a:rPr>
              <a:t>A Target Task Tool</a:t>
            </a:r>
          </a:p>
          <a:p>
            <a:pPr defTabSz="609585" hangingPunct="0">
              <a:defRPr/>
            </a:pPr>
            <a:r>
              <a:rPr lang="de-DE" sz="1600" kern="0">
                <a:solidFill>
                  <a:srgbClr val="000000"/>
                </a:solidFill>
                <a:latin typeface="Gill Sans MT" panose="020B0502020104020203"/>
                <a:ea typeface="+mj-ea"/>
                <a:cs typeface="+mj-cs"/>
                <a:sym typeface="Calibri"/>
              </a:rPr>
              <a:t>(1-2 Seiten)</a:t>
            </a:r>
            <a:endParaRPr lang="de-DE" sz="2400" kern="0">
              <a:solidFill>
                <a:srgbClr val="000000"/>
              </a:solidFill>
              <a:latin typeface="Gill Sans MT" panose="020B0502020104020203"/>
              <a:ea typeface="+mj-ea"/>
              <a:cs typeface="+mj-cs"/>
              <a:sym typeface="Calibri"/>
            </a:endParaRPr>
          </a:p>
        </p:txBody>
      </p:sp>
    </p:spTree>
    <p:extLst>
      <p:ext uri="{BB962C8B-B14F-4D97-AF65-F5344CB8AC3E}">
        <p14:creationId xmlns:p14="http://schemas.microsoft.com/office/powerpoint/2010/main" val="13938621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5B4002-A455-4C7B-844E-AD29F5A5FAFD}"/>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07422565-34FA-4462-8107-ACCE617EEE59}"/>
              </a:ext>
            </a:extLst>
          </p:cNvPr>
          <p:cNvSpPr>
            <a:spLocks noGrp="1"/>
          </p:cNvSpPr>
          <p:nvPr>
            <p:ph idx="1"/>
          </p:nvPr>
        </p:nvSpPr>
        <p:spPr/>
        <p:txBody>
          <a:bodyPr/>
          <a:lstStyle/>
          <a:p>
            <a:endParaRPr lang="de-DE"/>
          </a:p>
        </p:txBody>
      </p:sp>
      <p:pic>
        <p:nvPicPr>
          <p:cNvPr id="7" name="Grafik 6">
            <a:extLst>
              <a:ext uri="{FF2B5EF4-FFF2-40B4-BE49-F238E27FC236}">
                <a16:creationId xmlns:a16="http://schemas.microsoft.com/office/drawing/2014/main" id="{2C655715-A470-49E1-AC99-565062847B5F}"/>
              </a:ext>
            </a:extLst>
          </p:cNvPr>
          <p:cNvPicPr>
            <a:picLocks noChangeAspect="1"/>
          </p:cNvPicPr>
          <p:nvPr/>
        </p:nvPicPr>
        <p:blipFill>
          <a:blip r:embed="rId2"/>
          <a:stretch>
            <a:fillRect/>
          </a:stretch>
        </p:blipFill>
        <p:spPr>
          <a:xfrm>
            <a:off x="1025772" y="43797"/>
            <a:ext cx="10413541" cy="68142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hteck 5">
            <a:extLst>
              <a:ext uri="{FF2B5EF4-FFF2-40B4-BE49-F238E27FC236}">
                <a16:creationId xmlns:a16="http://schemas.microsoft.com/office/drawing/2014/main" id="{FAA74FC6-AC2C-4BF2-80A3-7824894C6A9B}"/>
              </a:ext>
            </a:extLst>
          </p:cNvPr>
          <p:cNvSpPr/>
          <p:nvPr/>
        </p:nvSpPr>
        <p:spPr>
          <a:xfrm>
            <a:off x="11480663" y="-754761"/>
            <a:ext cx="7249655" cy="8585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609585" hangingPunct="0">
              <a:defRPr/>
            </a:pPr>
            <a:endParaRPr lang="de-DE" sz="2400" kern="0">
              <a:solidFill>
                <a:prstClr val="black"/>
              </a:solidFill>
              <a:latin typeface="Gill Sans MT" panose="020B0502020104020203"/>
              <a:sym typeface="Calibri"/>
            </a:endParaRPr>
          </a:p>
        </p:txBody>
      </p:sp>
      <p:sp>
        <p:nvSpPr>
          <p:cNvPr id="5" name="Rechteck 4">
            <a:extLst>
              <a:ext uri="{FF2B5EF4-FFF2-40B4-BE49-F238E27FC236}">
                <a16:creationId xmlns:a16="http://schemas.microsoft.com/office/drawing/2014/main" id="{2B2DBF77-C597-498C-B625-5BC3E965DFA0}"/>
              </a:ext>
            </a:extLst>
          </p:cNvPr>
          <p:cNvSpPr/>
          <p:nvPr/>
        </p:nvSpPr>
        <p:spPr>
          <a:xfrm>
            <a:off x="-1025773" y="-825500"/>
            <a:ext cx="7249655" cy="85852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609585" hangingPunct="0">
              <a:defRPr/>
            </a:pPr>
            <a:endParaRPr lang="de-DE" sz="2400" kern="0">
              <a:solidFill>
                <a:prstClr val="black"/>
              </a:solidFill>
              <a:latin typeface="Gill Sans MT" panose="020B0502020104020203"/>
              <a:sym typeface="Calibri"/>
            </a:endParaRPr>
          </a:p>
        </p:txBody>
      </p:sp>
    </p:spTree>
    <p:extLst>
      <p:ext uri="{BB962C8B-B14F-4D97-AF65-F5344CB8AC3E}">
        <p14:creationId xmlns:p14="http://schemas.microsoft.com/office/powerpoint/2010/main" val="19783254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5BEE60-D486-9257-273A-2BFB469D8D7A}"/>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56374D34-0A4B-4408-BFD0-1F1F6BF5D3E4}"/>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6207A646-EC51-70DF-B6CD-B49C5C62F8FF}"/>
              </a:ext>
            </a:extLst>
          </p:cNvPr>
          <p:cNvPicPr>
            <a:picLocks noChangeAspect="1"/>
          </p:cNvPicPr>
          <p:nvPr/>
        </p:nvPicPr>
        <p:blipFill>
          <a:blip r:embed="rId2"/>
          <a:stretch>
            <a:fillRect/>
          </a:stretch>
        </p:blipFill>
        <p:spPr>
          <a:xfrm>
            <a:off x="1100077" y="0"/>
            <a:ext cx="9991846" cy="6858000"/>
          </a:xfrm>
          <a:prstGeom prst="rect">
            <a:avLst/>
          </a:prstGeom>
        </p:spPr>
      </p:pic>
    </p:spTree>
    <p:extLst>
      <p:ext uri="{BB962C8B-B14F-4D97-AF65-F5344CB8AC3E}">
        <p14:creationId xmlns:p14="http://schemas.microsoft.com/office/powerpoint/2010/main" val="29891911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A6D893-363E-E9AD-8832-19989C6C0215}"/>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0E6DBFB-568B-DDCF-C320-B8DEC7B2D930}"/>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73EF5E27-9460-CE7E-CF8A-A5908C88669D}"/>
              </a:ext>
            </a:extLst>
          </p:cNvPr>
          <p:cNvPicPr>
            <a:picLocks noChangeAspect="1"/>
          </p:cNvPicPr>
          <p:nvPr/>
        </p:nvPicPr>
        <p:blipFill>
          <a:blip r:embed="rId2"/>
          <a:stretch>
            <a:fillRect/>
          </a:stretch>
        </p:blipFill>
        <p:spPr>
          <a:xfrm>
            <a:off x="1042047" y="0"/>
            <a:ext cx="10107905" cy="6858000"/>
          </a:xfrm>
          <a:prstGeom prst="rect">
            <a:avLst/>
          </a:prstGeom>
        </p:spPr>
      </p:pic>
    </p:spTree>
    <p:extLst>
      <p:ext uri="{BB962C8B-B14F-4D97-AF65-F5344CB8AC3E}">
        <p14:creationId xmlns:p14="http://schemas.microsoft.com/office/powerpoint/2010/main" val="11284267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0F4BF-4AF0-7021-5EB4-3284EB6D7BF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BE24F402-01EC-CDB2-6A2A-DEB3DF986ED9}"/>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BFB39B7E-FCBA-5049-E5AA-D371F19CEB7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642081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44240-0538-34DD-C745-4122BCD08E0E}"/>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E2394B0-FBC0-26BB-77EB-3EC960EBE6FA}"/>
              </a:ext>
            </a:extLst>
          </p:cNvPr>
          <p:cNvSpPr>
            <a:spLocks noGrp="1"/>
          </p:cNvSpPr>
          <p:nvPr>
            <p:ph idx="1"/>
          </p:nvPr>
        </p:nvSpPr>
        <p:spPr/>
        <p:txBody>
          <a:bodyPr/>
          <a:lstStyle/>
          <a:p>
            <a:endParaRPr lang="de-DE"/>
          </a:p>
        </p:txBody>
      </p:sp>
      <p:pic>
        <p:nvPicPr>
          <p:cNvPr id="1026" name="Picture 2" descr="Uploaded image">
            <a:extLst>
              <a:ext uri="{FF2B5EF4-FFF2-40B4-BE49-F238E27FC236}">
                <a16:creationId xmlns:a16="http://schemas.microsoft.com/office/drawing/2014/main" id="{240F63DB-68D3-4880-5317-ECE5461754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63" y="0"/>
            <a:ext cx="109378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4777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0609" y="662867"/>
            <a:ext cx="11248851" cy="609343"/>
          </a:xfrm>
        </p:spPr>
        <p:txBody>
          <a:bodyPr>
            <a:normAutofit/>
          </a:bodyPr>
          <a:lstStyle/>
          <a:p>
            <a:r>
              <a:rPr lang="de-DE" dirty="0"/>
              <a:t>Für Schüler</a:t>
            </a:r>
          </a:p>
        </p:txBody>
      </p:sp>
      <p:sp>
        <p:nvSpPr>
          <p:cNvPr id="7" name="Textfeld 6"/>
          <p:cNvSpPr txBox="1"/>
          <p:nvPr/>
        </p:nvSpPr>
        <p:spPr>
          <a:xfrm>
            <a:off x="4128222" y="1385017"/>
            <a:ext cx="7344577" cy="4284999"/>
          </a:xfrm>
          <a:prstGeom prst="rect">
            <a:avLst/>
          </a:prstGeom>
        </p:spPr>
        <p:txBody>
          <a:bodyPr vert="horz" wrap="square" lIns="121920" tIns="60960" rIns="121920" bIns="60960" rtlCol="0" anchor="ctr">
            <a:normAutofit fontScale="92500" lnSpcReduction="10000"/>
          </a:bodyPr>
          <a:lstStyle/>
          <a:p>
            <a:pPr marL="380990" indent="-380990" defTabSz="609585" hangingPunct="0">
              <a:spcAft>
                <a:spcPts val="800"/>
              </a:spcAft>
              <a:buFont typeface="Arial" panose="020B0604020202020204" pitchFamily="34" charset="0"/>
              <a:buChar char="•"/>
            </a:pPr>
            <a:r>
              <a:rPr lang="de-DE" altLang="de-DE" sz="2400" kern="0" dirty="0" err="1">
                <a:solidFill>
                  <a:srgbClr val="000000"/>
                </a:solidFill>
                <a:latin typeface="bs Thomas Sans 1"/>
                <a:ea typeface="ヒラギノ角ゴ Pro W3"/>
                <a:cs typeface="ヒラギノ角ゴ Pro W3"/>
                <a:sym typeface="Calibri"/>
              </a:rPr>
              <a:t>Textbook</a:t>
            </a:r>
            <a:endParaRPr lang="de-DE" altLang="de-DE" sz="2400" kern="0" dirty="0">
              <a:solidFill>
                <a:srgbClr val="000000"/>
              </a:solidFill>
              <a:latin typeface="bs Thomas Sans 1"/>
              <a:ea typeface="ヒラギノ角ゴ Pro W3"/>
              <a:cs typeface="ヒラギノ角ゴ Pro W3"/>
              <a:sym typeface="Calibri"/>
            </a:endParaRPr>
          </a:p>
          <a:p>
            <a:pPr marL="380990" indent="-380990" defTabSz="609585" hangingPunct="0">
              <a:spcAft>
                <a:spcPts val="800"/>
              </a:spcAft>
              <a:buFont typeface="Arial" panose="020B0604020202020204" pitchFamily="34" charset="0"/>
              <a:buChar char="•"/>
            </a:pPr>
            <a:r>
              <a:rPr lang="de-DE" altLang="de-DE" sz="2400" kern="0" dirty="0">
                <a:solidFill>
                  <a:srgbClr val="000000"/>
                </a:solidFill>
                <a:latin typeface="bs Thomas Sans 1"/>
                <a:ea typeface="ヒラギノ角ゴ Pro W3"/>
                <a:cs typeface="ヒラギノ角ゴ Pro W3"/>
                <a:sym typeface="Calibri"/>
              </a:rPr>
              <a:t>Workbook mit Audio</a:t>
            </a:r>
          </a:p>
          <a:p>
            <a:pPr marL="380990" indent="-380990" defTabSz="609585" hangingPunct="0">
              <a:spcAft>
                <a:spcPts val="800"/>
              </a:spcAft>
              <a:buFont typeface="Arial" panose="020B0604020202020204" pitchFamily="34" charset="0"/>
              <a:buChar char="•"/>
            </a:pPr>
            <a:r>
              <a:rPr lang="de-DE" altLang="de-DE" sz="2400" kern="0" dirty="0">
                <a:solidFill>
                  <a:srgbClr val="000000"/>
                </a:solidFill>
                <a:latin typeface="bs Thomas Sans 1"/>
                <a:ea typeface="ヒラギノ角ゴ Pro W3"/>
                <a:cs typeface="ヒラギノ角ゴ Pro W3"/>
                <a:sym typeface="Calibri"/>
              </a:rPr>
              <a:t>Klassenarbeitstrainer</a:t>
            </a:r>
          </a:p>
          <a:p>
            <a:pPr marL="380990" indent="-380990" defTabSz="609585" hangingPunct="0">
              <a:spcAft>
                <a:spcPts val="800"/>
              </a:spcAft>
              <a:buFont typeface="Arial" panose="020B0604020202020204" pitchFamily="34" charset="0"/>
              <a:buChar char="•"/>
            </a:pPr>
            <a:r>
              <a:rPr lang="de-DE" altLang="de-DE" sz="2400" kern="0" dirty="0">
                <a:solidFill>
                  <a:srgbClr val="000000"/>
                </a:solidFill>
                <a:latin typeface="bs Thomas Sans 1"/>
                <a:ea typeface="ヒラギノ角ゴ Pro W3"/>
                <a:cs typeface="ヒラギノ角ゴ Pro W3"/>
                <a:sym typeface="Calibri"/>
              </a:rPr>
              <a:t>Lektüre (Kl. 5–7)</a:t>
            </a:r>
          </a:p>
          <a:p>
            <a:pPr marL="380990" indent="-380990" defTabSz="609585" hangingPunct="0">
              <a:spcAft>
                <a:spcPts val="800"/>
              </a:spcAft>
              <a:buFont typeface="Arial" panose="020B0604020202020204" pitchFamily="34" charset="0"/>
              <a:buChar char="•"/>
            </a:pPr>
            <a:r>
              <a:rPr lang="de-DE" altLang="de-DE" sz="2400" kern="0" dirty="0">
                <a:solidFill>
                  <a:srgbClr val="000000"/>
                </a:solidFill>
                <a:latin typeface="bs Thomas Sans 1"/>
                <a:ea typeface="ヒラギノ角ゴ Pro W3"/>
                <a:cs typeface="ヒラギノ角ゴ Pro W3"/>
                <a:sym typeface="Calibri"/>
              </a:rPr>
              <a:t>Interaktive Übungen</a:t>
            </a:r>
          </a:p>
          <a:p>
            <a:pPr marL="380990" indent="-380990" defTabSz="609585" hangingPunct="0">
              <a:spcAft>
                <a:spcPts val="800"/>
              </a:spcAft>
              <a:buFont typeface="Arial" panose="020B0604020202020204" pitchFamily="34" charset="0"/>
              <a:buChar char="•"/>
            </a:pPr>
            <a:r>
              <a:rPr lang="de-DE" altLang="de-DE" sz="2400" kern="0" dirty="0">
                <a:solidFill>
                  <a:srgbClr val="000000"/>
                </a:solidFill>
                <a:latin typeface="bs Thomas Sans 1"/>
                <a:ea typeface="ヒラギノ角ゴ Pro W3"/>
                <a:cs typeface="ヒラギノ角ゴ Pro W3"/>
                <a:sym typeface="Calibri"/>
              </a:rPr>
              <a:t>Schüler-</a:t>
            </a:r>
            <a:r>
              <a:rPr lang="de-DE" altLang="de-DE" sz="2400" kern="0" dirty="0" err="1">
                <a:solidFill>
                  <a:srgbClr val="000000"/>
                </a:solidFill>
                <a:latin typeface="bs Thomas Sans 1"/>
                <a:ea typeface="ヒラギノ角ゴ Pro W3"/>
                <a:cs typeface="ヒラギノ角ゴ Pro W3"/>
                <a:sym typeface="Calibri"/>
              </a:rPr>
              <a:t>BiBox</a:t>
            </a:r>
            <a:endParaRPr lang="de-DE" altLang="de-DE" sz="2400" kern="0" dirty="0">
              <a:solidFill>
                <a:srgbClr val="000000"/>
              </a:solidFill>
              <a:latin typeface="bs Thomas Sans 1"/>
              <a:ea typeface="ヒラギノ角ゴ Pro W3"/>
              <a:cs typeface="ヒラギノ角ゴ Pro W3"/>
              <a:sym typeface="Calibri"/>
            </a:endParaRPr>
          </a:p>
          <a:p>
            <a:pPr marL="380990" indent="-380990" defTabSz="609585" hangingPunct="0">
              <a:spcAft>
                <a:spcPts val="800"/>
              </a:spcAft>
              <a:buFont typeface="Arial" panose="020B0604020202020204" pitchFamily="34" charset="0"/>
              <a:buChar char="•"/>
            </a:pPr>
            <a:r>
              <a:rPr lang="de-DE" altLang="de-DE" sz="2400" kern="0" dirty="0" err="1">
                <a:solidFill>
                  <a:srgbClr val="000000"/>
                </a:solidFill>
                <a:latin typeface="bs Thomas Sans 1"/>
                <a:ea typeface="ヒラギノ角ゴ Pro W3"/>
                <a:cs typeface="ヒラギノ角ゴ Pro W3"/>
                <a:sym typeface="Calibri"/>
              </a:rPr>
              <a:t>Vocab</a:t>
            </a:r>
            <a:r>
              <a:rPr lang="de-DE" altLang="de-DE" sz="2400" kern="0" dirty="0">
                <a:solidFill>
                  <a:srgbClr val="000000"/>
                </a:solidFill>
                <a:latin typeface="bs Thomas Sans 1"/>
                <a:ea typeface="ヒラギノ角ゴ Pro W3"/>
                <a:cs typeface="ヒラギノ角ゴ Pro W3"/>
                <a:sym typeface="Calibri"/>
              </a:rPr>
              <a:t> Practice</a:t>
            </a:r>
          </a:p>
          <a:p>
            <a:pPr marL="380990" indent="-380990" defTabSz="609585" hangingPunct="0">
              <a:spcAft>
                <a:spcPts val="800"/>
              </a:spcAft>
              <a:buFont typeface="Arial" panose="020B0604020202020204" pitchFamily="34" charset="0"/>
              <a:buChar char="•"/>
            </a:pPr>
            <a:r>
              <a:rPr lang="de-DE" altLang="de-DE" sz="2400" kern="0" dirty="0" err="1">
                <a:solidFill>
                  <a:srgbClr val="000000"/>
                </a:solidFill>
                <a:latin typeface="bs Thomas Sans 1"/>
                <a:ea typeface="ヒラギノ角ゴ Pro W3"/>
                <a:cs typeface="ヒラギノ角ゴ Pro W3"/>
                <a:sym typeface="Calibri"/>
              </a:rPr>
              <a:t>Vocab</a:t>
            </a:r>
            <a:r>
              <a:rPr lang="de-DE" altLang="de-DE" sz="2400" kern="0" dirty="0">
                <a:solidFill>
                  <a:srgbClr val="000000"/>
                </a:solidFill>
                <a:latin typeface="bs Thomas Sans 1"/>
                <a:ea typeface="ヒラギノ角ゴ Pro W3"/>
                <a:cs typeface="ヒラギノ角ゴ Pro W3"/>
                <a:sym typeface="Calibri"/>
              </a:rPr>
              <a:t> App</a:t>
            </a:r>
          </a:p>
          <a:p>
            <a:pPr marL="380990" indent="-380990" defTabSz="609585" hangingPunct="0">
              <a:spcAft>
                <a:spcPts val="800"/>
              </a:spcAft>
              <a:buFont typeface="Arial" panose="020B0604020202020204" pitchFamily="34" charset="0"/>
              <a:buChar char="•"/>
            </a:pPr>
            <a:r>
              <a:rPr lang="de-DE" altLang="de-DE" sz="2400" kern="0" dirty="0" err="1">
                <a:solidFill>
                  <a:srgbClr val="000000"/>
                </a:solidFill>
                <a:latin typeface="bs Thomas Sans 1"/>
                <a:ea typeface="ヒラギノ角ゴ Pro W3"/>
                <a:cs typeface="ヒラギノ角ゴ Pro W3"/>
                <a:sym typeface="Calibri"/>
              </a:rPr>
              <a:t>Grammar</a:t>
            </a:r>
            <a:r>
              <a:rPr lang="de-DE" altLang="de-DE" sz="2400" kern="0" dirty="0">
                <a:solidFill>
                  <a:srgbClr val="000000"/>
                </a:solidFill>
                <a:latin typeface="bs Thomas Sans 1"/>
                <a:ea typeface="ヒラギノ角ゴ Pro W3"/>
                <a:cs typeface="ヒラギノ角ゴ Pro W3"/>
                <a:sym typeface="Calibri"/>
              </a:rPr>
              <a:t> App</a:t>
            </a:r>
          </a:p>
          <a:p>
            <a:pPr marL="380990" indent="-380990" defTabSz="609585" hangingPunct="0">
              <a:spcAft>
                <a:spcPts val="800"/>
              </a:spcAft>
              <a:buFont typeface="Arial" panose="020B0604020202020204" pitchFamily="34" charset="0"/>
              <a:buChar char="•"/>
            </a:pPr>
            <a:r>
              <a:rPr lang="de-DE" altLang="de-DE" sz="2400" kern="0" dirty="0">
                <a:solidFill>
                  <a:srgbClr val="000000"/>
                </a:solidFill>
                <a:latin typeface="bs Thomas Sans 1"/>
                <a:ea typeface="ヒラギノ角ゴ Pro W3"/>
                <a:cs typeface="ヒラギノ角ゴ Pro W3"/>
                <a:sym typeface="Calibri"/>
              </a:rPr>
              <a:t>Zoom App</a:t>
            </a:r>
          </a:p>
        </p:txBody>
      </p:sp>
      <p:sp>
        <p:nvSpPr>
          <p:cNvPr id="9" name="Fußzeilenplatzhalter 3"/>
          <p:cNvSpPr>
            <a:spLocks noGrp="1"/>
          </p:cNvSpPr>
          <p:nvPr>
            <p:ph type="ftr" sz="quarter" idx="12"/>
          </p:nvPr>
        </p:nvSpPr>
        <p:spPr>
          <a:xfrm>
            <a:off x="1159992" y="6332677"/>
            <a:ext cx="6640521" cy="366183"/>
          </a:xfrm>
        </p:spPr>
        <p:txBody>
          <a:bodyPr anchor="ctr">
            <a:noAutofit/>
          </a:bodyPr>
          <a:lstStyle/>
          <a:p>
            <a:pPr>
              <a:lnSpc>
                <a:spcPct val="100000"/>
              </a:lnSpc>
              <a:spcAft>
                <a:spcPts val="0"/>
              </a:spcAft>
            </a:pPr>
            <a:r>
              <a:rPr lang="de-DE" sz="1400" dirty="0" err="1">
                <a:solidFill>
                  <a:srgbClr val="000000">
                    <a:lumMod val="75000"/>
                    <a:lumOff val="25000"/>
                  </a:srgbClr>
                </a:solidFill>
                <a:latin typeface="bs Thomas Sans 1"/>
                <a:ea typeface="Calibri"/>
                <a:cs typeface="Calibri"/>
              </a:rPr>
              <a:t>Camden</a:t>
            </a:r>
            <a:r>
              <a:rPr lang="de-DE" sz="1400" dirty="0">
                <a:solidFill>
                  <a:srgbClr val="000000">
                    <a:lumMod val="75000"/>
                    <a:lumOff val="25000"/>
                  </a:srgbClr>
                </a:solidFill>
                <a:latin typeface="bs Thomas Sans 1"/>
                <a:ea typeface="Calibri"/>
                <a:cs typeface="Calibri"/>
              </a:rPr>
              <a:t> Town 2020</a:t>
            </a: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673" y="1385017"/>
            <a:ext cx="3120000" cy="42849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68343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0609" y="662867"/>
            <a:ext cx="11248851" cy="609343"/>
          </a:xfrm>
        </p:spPr>
        <p:txBody>
          <a:bodyPr>
            <a:normAutofit/>
          </a:bodyPr>
          <a:lstStyle/>
          <a:p>
            <a:r>
              <a:rPr lang="de-DE" dirty="0"/>
              <a:t>Für Lehrkräfte</a:t>
            </a:r>
          </a:p>
        </p:txBody>
      </p:sp>
      <p:sp>
        <p:nvSpPr>
          <p:cNvPr id="7" name="Textfeld 6"/>
          <p:cNvSpPr txBox="1"/>
          <p:nvPr/>
        </p:nvSpPr>
        <p:spPr>
          <a:xfrm>
            <a:off x="4128222" y="1385017"/>
            <a:ext cx="7344577" cy="4284999"/>
          </a:xfrm>
          <a:prstGeom prst="rect">
            <a:avLst/>
          </a:prstGeom>
        </p:spPr>
        <p:txBody>
          <a:bodyPr vert="horz" wrap="square" lIns="121920" tIns="60960" rIns="121920" bIns="60960" rtlCol="0" anchor="t">
            <a:normAutofit/>
          </a:bodyPr>
          <a:lstStyle/>
          <a:p>
            <a:pPr marL="380990" indent="-380990" defTabSz="609585" hangingPunct="0">
              <a:spcAft>
                <a:spcPts val="800"/>
              </a:spcAft>
              <a:buFont typeface="Arial" panose="020B0604020202020204" pitchFamily="34" charset="0"/>
              <a:buChar char="•"/>
            </a:pPr>
            <a:r>
              <a:rPr lang="de-DE" altLang="de-DE" sz="2400" kern="0" dirty="0">
                <a:solidFill>
                  <a:srgbClr val="000000"/>
                </a:solidFill>
                <a:latin typeface="bs Thomas Sans 1"/>
                <a:ea typeface="ヒラギノ角ゴ Pro W3"/>
                <a:cs typeface="ヒラギノ角ゴ Pro W3"/>
                <a:sym typeface="Calibri"/>
              </a:rPr>
              <a:t>Lehrerfassung zum </a:t>
            </a:r>
            <a:r>
              <a:rPr lang="de-DE" altLang="de-DE" sz="2400" kern="0" dirty="0" err="1">
                <a:solidFill>
                  <a:srgbClr val="000000"/>
                </a:solidFill>
                <a:latin typeface="bs Thomas Sans 1"/>
                <a:ea typeface="ヒラギノ角ゴ Pro W3"/>
                <a:cs typeface="ヒラギノ角ゴ Pro W3"/>
                <a:sym typeface="Calibri"/>
              </a:rPr>
              <a:t>Textbook</a:t>
            </a:r>
            <a:endParaRPr lang="de-DE" altLang="de-DE" sz="2400" kern="0" dirty="0">
              <a:solidFill>
                <a:srgbClr val="000000"/>
              </a:solidFill>
              <a:latin typeface="bs Thomas Sans 1"/>
              <a:ea typeface="ヒラギノ角ゴ Pro W3"/>
              <a:cs typeface="ヒラギノ角ゴ Pro W3"/>
              <a:sym typeface="Calibri"/>
            </a:endParaRPr>
          </a:p>
          <a:p>
            <a:pPr marL="380990" indent="-380990" defTabSz="609585" hangingPunct="0">
              <a:spcAft>
                <a:spcPts val="800"/>
              </a:spcAft>
              <a:buFont typeface="Arial" panose="020B0604020202020204" pitchFamily="34" charset="0"/>
              <a:buChar char="•"/>
            </a:pPr>
            <a:r>
              <a:rPr lang="de-DE" altLang="de-DE" sz="2400" kern="0" dirty="0">
                <a:solidFill>
                  <a:srgbClr val="000000"/>
                </a:solidFill>
                <a:latin typeface="bs Thomas Sans 1"/>
                <a:ea typeface="ヒラギノ角ゴ Pro W3"/>
                <a:cs typeface="ヒラギノ角ゴ Pro W3"/>
                <a:sym typeface="Calibri"/>
              </a:rPr>
              <a:t>Workbook mit Audio und Lösungen</a:t>
            </a:r>
          </a:p>
          <a:p>
            <a:pPr marL="380990" indent="-380990" defTabSz="609585" hangingPunct="0">
              <a:spcAft>
                <a:spcPts val="800"/>
              </a:spcAft>
              <a:buFont typeface="Arial" panose="020B0604020202020204" pitchFamily="34" charset="0"/>
              <a:buChar char="•"/>
            </a:pPr>
            <a:r>
              <a:rPr lang="de-DE" altLang="de-DE" sz="2400" kern="0" dirty="0">
                <a:solidFill>
                  <a:srgbClr val="000000"/>
                </a:solidFill>
                <a:latin typeface="bs Thomas Sans 1"/>
                <a:ea typeface="ヒラギノ角ゴ Pro W3"/>
                <a:cs typeface="ヒラギノ角ゴ Pro W3"/>
                <a:sym typeface="Calibri"/>
              </a:rPr>
              <a:t>Audio-CD mit DVD für Lehrkräfte</a:t>
            </a:r>
          </a:p>
          <a:p>
            <a:pPr marL="380990" indent="-380990" defTabSz="609585" hangingPunct="0">
              <a:spcAft>
                <a:spcPts val="800"/>
              </a:spcAft>
              <a:buFont typeface="Arial" panose="020B0604020202020204" pitchFamily="34" charset="0"/>
              <a:buChar char="•"/>
            </a:pPr>
            <a:r>
              <a:rPr lang="de-DE" altLang="de-DE" sz="2400" kern="0" dirty="0">
                <a:solidFill>
                  <a:srgbClr val="000000"/>
                </a:solidFill>
                <a:latin typeface="bs Thomas Sans 1"/>
                <a:ea typeface="ヒラギノ角ゴ Pro W3"/>
                <a:cs typeface="ヒラギノ角ゴ Pro W3"/>
                <a:sym typeface="Calibri"/>
              </a:rPr>
              <a:t>Lehrer-</a:t>
            </a:r>
            <a:r>
              <a:rPr lang="de-DE" altLang="de-DE" sz="2400" kern="0" dirty="0" err="1">
                <a:solidFill>
                  <a:srgbClr val="000000"/>
                </a:solidFill>
                <a:latin typeface="bs Thomas Sans 1"/>
                <a:ea typeface="ヒラギノ角ゴ Pro W3"/>
                <a:cs typeface="ヒラギノ角ゴ Pro W3"/>
                <a:sym typeface="Calibri"/>
              </a:rPr>
              <a:t>BiBox</a:t>
            </a:r>
            <a:endParaRPr lang="de-DE" altLang="de-DE" sz="2400" kern="0" dirty="0">
              <a:solidFill>
                <a:srgbClr val="000000"/>
              </a:solidFill>
              <a:latin typeface="bs Thomas Sans 1"/>
              <a:ea typeface="ヒラギノ角ゴ Pro W3"/>
              <a:cs typeface="ヒラギノ角ゴ Pro W3"/>
              <a:sym typeface="Calibri"/>
            </a:endParaRPr>
          </a:p>
          <a:p>
            <a:pPr marL="380990" indent="-380990" defTabSz="609585" hangingPunct="0">
              <a:spcAft>
                <a:spcPts val="800"/>
              </a:spcAft>
              <a:buFont typeface="Arial" panose="020B0604020202020204" pitchFamily="34" charset="0"/>
              <a:buChar char="•"/>
            </a:pPr>
            <a:r>
              <a:rPr lang="de-DE" altLang="de-DE" sz="2400" i="1" kern="0" dirty="0" err="1">
                <a:solidFill>
                  <a:srgbClr val="000000"/>
                </a:solidFill>
                <a:latin typeface="bs Thomas Sans 1"/>
                <a:ea typeface="ヒラギノ角ゴ Pro W3"/>
                <a:cs typeface="ヒラギノ角ゴ Pro W3"/>
                <a:sym typeface="Calibri"/>
              </a:rPr>
              <a:t>Teacher’s</a:t>
            </a:r>
            <a:r>
              <a:rPr lang="de-DE" altLang="de-DE" sz="2400" i="1" kern="0" dirty="0">
                <a:solidFill>
                  <a:srgbClr val="000000"/>
                </a:solidFill>
                <a:latin typeface="bs Thomas Sans 1"/>
                <a:ea typeface="ヒラギノ角ゴ Pro W3"/>
                <a:cs typeface="ヒラギノ角ゴ Pro W3"/>
                <a:sym typeface="Calibri"/>
              </a:rPr>
              <a:t> Manual</a:t>
            </a:r>
            <a:r>
              <a:rPr lang="de-DE" altLang="de-DE" sz="2400" kern="0" dirty="0">
                <a:solidFill>
                  <a:srgbClr val="000000"/>
                </a:solidFill>
                <a:latin typeface="bs Thomas Sans 1"/>
                <a:ea typeface="ヒラギノ角ゴ Pro W3"/>
                <a:cs typeface="ヒラギノ角ゴ Pro W3"/>
                <a:sym typeface="Calibri"/>
              </a:rPr>
              <a:t> mit Kopiervorlagen</a:t>
            </a:r>
          </a:p>
          <a:p>
            <a:pPr marL="380990" indent="-380990" defTabSz="609585" hangingPunct="0">
              <a:spcAft>
                <a:spcPts val="800"/>
              </a:spcAft>
              <a:buFont typeface="Arial" panose="020B0604020202020204" pitchFamily="34" charset="0"/>
              <a:buChar char="•"/>
            </a:pPr>
            <a:r>
              <a:rPr lang="de-DE" altLang="de-DE" sz="2400" kern="0" dirty="0">
                <a:solidFill>
                  <a:srgbClr val="000000"/>
                </a:solidFill>
                <a:latin typeface="bs Thomas Sans 1"/>
                <a:ea typeface="ヒラギノ角ゴ Pro W3"/>
                <a:cs typeface="ヒラギノ角ゴ Pro W3"/>
                <a:sym typeface="Calibri"/>
              </a:rPr>
              <a:t>Differenzierungsmaterial</a:t>
            </a:r>
          </a:p>
          <a:p>
            <a:pPr marL="380990" indent="-380990" defTabSz="609585" hangingPunct="0">
              <a:spcAft>
                <a:spcPts val="800"/>
              </a:spcAft>
              <a:buFont typeface="Arial" panose="020B0604020202020204" pitchFamily="34" charset="0"/>
              <a:buChar char="•"/>
            </a:pPr>
            <a:r>
              <a:rPr lang="de-DE" altLang="de-DE" sz="2400" kern="0" dirty="0">
                <a:solidFill>
                  <a:srgbClr val="000000"/>
                </a:solidFill>
                <a:latin typeface="bs Thomas Sans 1"/>
                <a:ea typeface="ヒラギノ角ゴ Pro W3"/>
                <a:cs typeface="ヒラギノ角ゴ Pro W3"/>
                <a:sym typeface="Calibri"/>
              </a:rPr>
              <a:t>Vorschläge für Lernerfolgskontrollen</a:t>
            </a:r>
          </a:p>
        </p:txBody>
      </p:sp>
      <p:sp>
        <p:nvSpPr>
          <p:cNvPr id="9" name="Fußzeilenplatzhalter 3"/>
          <p:cNvSpPr>
            <a:spLocks noGrp="1"/>
          </p:cNvSpPr>
          <p:nvPr>
            <p:ph type="ftr" sz="quarter" idx="12"/>
          </p:nvPr>
        </p:nvSpPr>
        <p:spPr>
          <a:xfrm>
            <a:off x="1159992" y="6332677"/>
            <a:ext cx="6640521" cy="366183"/>
          </a:xfrm>
        </p:spPr>
        <p:txBody>
          <a:bodyPr anchor="ctr">
            <a:noAutofit/>
          </a:bodyPr>
          <a:lstStyle/>
          <a:p>
            <a:pPr>
              <a:lnSpc>
                <a:spcPct val="100000"/>
              </a:lnSpc>
              <a:spcAft>
                <a:spcPts val="0"/>
              </a:spcAft>
            </a:pPr>
            <a:r>
              <a:rPr lang="de-DE" sz="1400" dirty="0" err="1">
                <a:solidFill>
                  <a:srgbClr val="000000">
                    <a:lumMod val="75000"/>
                    <a:lumOff val="25000"/>
                  </a:srgbClr>
                </a:solidFill>
                <a:latin typeface="bs Thomas Sans 1"/>
                <a:ea typeface="Calibri"/>
                <a:cs typeface="Calibri"/>
              </a:rPr>
              <a:t>Camden</a:t>
            </a:r>
            <a:r>
              <a:rPr lang="de-DE" sz="1400" dirty="0">
                <a:solidFill>
                  <a:srgbClr val="000000">
                    <a:lumMod val="75000"/>
                    <a:lumOff val="25000"/>
                  </a:srgbClr>
                </a:solidFill>
                <a:latin typeface="bs Thomas Sans 1"/>
                <a:ea typeface="Calibri"/>
                <a:cs typeface="Calibri"/>
              </a:rPr>
              <a:t> Town 2020</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673" y="1385017"/>
            <a:ext cx="3120000" cy="42849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18709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08E7A6F0-5CD3-481E-B0F2-E7F99FE6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0">
            <a:extLst>
              <a:ext uri="{FF2B5EF4-FFF2-40B4-BE49-F238E27FC236}">
                <a16:creationId xmlns:a16="http://schemas.microsoft.com/office/drawing/2014/main" id="{511290DF-4975-4FCD-8B8D-BBC86B836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22" name="Group 12">
            <a:extLst>
              <a:ext uri="{FF2B5EF4-FFF2-40B4-BE49-F238E27FC236}">
                <a16:creationId xmlns:a16="http://schemas.microsoft.com/office/drawing/2014/main" id="{357CA18A-A333-4DCB-842B-76827D2ECB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00021" y="638300"/>
            <a:ext cx="6409605" cy="4858625"/>
            <a:chOff x="7807230" y="2012810"/>
            <a:chExt cx="3251252" cy="3459865"/>
          </a:xfrm>
        </p:grpSpPr>
        <p:sp>
          <p:nvSpPr>
            <p:cNvPr id="14" name="Rectangle 13">
              <a:extLst>
                <a:ext uri="{FF2B5EF4-FFF2-40B4-BE49-F238E27FC236}">
                  <a16:creationId xmlns:a16="http://schemas.microsoft.com/office/drawing/2014/main" id="{6E785FC3-CE7B-46F8-8C7A-EBBF001E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14">
              <a:extLst>
                <a:ext uri="{FF2B5EF4-FFF2-40B4-BE49-F238E27FC236}">
                  <a16:creationId xmlns:a16="http://schemas.microsoft.com/office/drawing/2014/main" id="{75069D9A-30C7-4159-880C-DD2BDC510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17" name="Rectangle 16">
            <a:extLst>
              <a:ext uri="{FF2B5EF4-FFF2-40B4-BE49-F238E27FC236}">
                <a16:creationId xmlns:a16="http://schemas.microsoft.com/office/drawing/2014/main" id="{D9FE1511-6E1B-4F0E-8FF0-958527181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891" y="973636"/>
            <a:ext cx="5769864" cy="4187952"/>
          </a:xfrm>
          <a:prstGeom prst="rect">
            <a:avLst/>
          </a:prstGeom>
          <a:solidFill>
            <a:srgbClr val="FFFFFF"/>
          </a:solidFill>
          <a:ln w="6350">
            <a:solidFill>
              <a:srgbClr val="DFD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Inhaltsplatzhalter 2">
            <a:extLst>
              <a:ext uri="{FF2B5EF4-FFF2-40B4-BE49-F238E27FC236}">
                <a16:creationId xmlns:a16="http://schemas.microsoft.com/office/drawing/2014/main" id="{719AE7D8-6120-980B-B815-0ECF3DAB93F9}"/>
              </a:ext>
            </a:extLst>
          </p:cNvPr>
          <p:cNvSpPr>
            <a:spLocks noGrp="1"/>
          </p:cNvSpPr>
          <p:nvPr>
            <p:ph idx="1"/>
          </p:nvPr>
        </p:nvSpPr>
        <p:spPr>
          <a:xfrm>
            <a:off x="5584483" y="1138228"/>
            <a:ext cx="5440680" cy="3858768"/>
          </a:xfrm>
        </p:spPr>
        <p:txBody>
          <a:bodyPr anchor="ctr">
            <a:normAutofit/>
          </a:bodyPr>
          <a:lstStyle/>
          <a:p>
            <a:pPr marL="0" indent="0">
              <a:lnSpc>
                <a:spcPct val="110000"/>
              </a:lnSpc>
              <a:buNone/>
            </a:pPr>
            <a:r>
              <a:rPr lang="en-US" sz="1800" dirty="0">
                <a:solidFill>
                  <a:srgbClr val="000000"/>
                </a:solidFill>
                <a:latin typeface="SpiegelSansUI"/>
              </a:rPr>
              <a:t>"Computer in alle </a:t>
            </a:r>
            <a:r>
              <a:rPr lang="en-US" sz="1800" dirty="0" err="1">
                <a:solidFill>
                  <a:srgbClr val="000000"/>
                </a:solidFill>
                <a:latin typeface="SpiegelSansUI"/>
              </a:rPr>
              <a:t>Schulen</a:t>
            </a:r>
            <a:r>
              <a:rPr lang="en-US" sz="1800" dirty="0">
                <a:solidFill>
                  <a:srgbClr val="000000"/>
                </a:solidFill>
                <a:latin typeface="SpiegelSansUI"/>
              </a:rPr>
              <a:t>, alle Schüler an die Computer - dieses </a:t>
            </a:r>
            <a:r>
              <a:rPr lang="en-US" sz="1800" dirty="0" err="1">
                <a:solidFill>
                  <a:srgbClr val="000000"/>
                </a:solidFill>
                <a:latin typeface="SpiegelSansUI"/>
              </a:rPr>
              <a:t>Programm</a:t>
            </a:r>
            <a:r>
              <a:rPr lang="en-US" sz="1800" dirty="0">
                <a:solidFill>
                  <a:srgbClr val="000000"/>
                </a:solidFill>
                <a:latin typeface="SpiegelSansUI"/>
              </a:rPr>
              <a:t> </a:t>
            </a:r>
            <a:r>
              <a:rPr lang="en-US" sz="1800" dirty="0" err="1">
                <a:solidFill>
                  <a:srgbClr val="000000"/>
                </a:solidFill>
                <a:highlight>
                  <a:srgbClr val="FFFF00"/>
                </a:highlight>
                <a:latin typeface="SpiegelSansUI"/>
              </a:rPr>
              <a:t>wollen</a:t>
            </a:r>
            <a:r>
              <a:rPr lang="en-US" sz="1800" dirty="0">
                <a:solidFill>
                  <a:srgbClr val="000000"/>
                </a:solidFill>
                <a:highlight>
                  <a:srgbClr val="FFFF00"/>
                </a:highlight>
                <a:latin typeface="SpiegelSansUI"/>
              </a:rPr>
              <a:t> die </a:t>
            </a:r>
            <a:r>
              <a:rPr lang="en-US" sz="1800" dirty="0" err="1">
                <a:solidFill>
                  <a:srgbClr val="000000"/>
                </a:solidFill>
                <a:highlight>
                  <a:srgbClr val="FFFF00"/>
                </a:highlight>
                <a:latin typeface="SpiegelSansUI"/>
              </a:rPr>
              <a:t>Kultusminister</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zügig</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verwirklichen</a:t>
            </a:r>
            <a:r>
              <a:rPr lang="en-US" sz="1800" dirty="0">
                <a:solidFill>
                  <a:srgbClr val="000000"/>
                </a:solidFill>
                <a:latin typeface="SpiegelSansUI"/>
              </a:rPr>
              <a:t>. Noch </a:t>
            </a:r>
            <a:r>
              <a:rPr lang="en-US" sz="1800" dirty="0" err="1">
                <a:solidFill>
                  <a:srgbClr val="000000"/>
                </a:solidFill>
                <a:latin typeface="SpiegelSansUI"/>
              </a:rPr>
              <a:t>fehlt</a:t>
            </a:r>
            <a:r>
              <a:rPr lang="en-US" sz="1800" dirty="0">
                <a:solidFill>
                  <a:srgbClr val="000000"/>
                </a:solidFill>
                <a:latin typeface="SpiegelSansUI"/>
              </a:rPr>
              <a:t> es an </a:t>
            </a:r>
            <a:r>
              <a:rPr lang="en-US" sz="1800" dirty="0" err="1">
                <a:solidFill>
                  <a:srgbClr val="000000"/>
                </a:solidFill>
                <a:latin typeface="SpiegelSansUI"/>
              </a:rPr>
              <a:t>Rechnern</a:t>
            </a:r>
            <a:r>
              <a:rPr lang="en-US" sz="1800" dirty="0">
                <a:solidFill>
                  <a:srgbClr val="000000"/>
                </a:solidFill>
                <a:latin typeface="SpiegelSansUI"/>
              </a:rPr>
              <a:t> und an </a:t>
            </a:r>
            <a:r>
              <a:rPr lang="en-US" sz="1800" dirty="0" err="1">
                <a:solidFill>
                  <a:srgbClr val="000000"/>
                </a:solidFill>
                <a:latin typeface="SpiegelSansUI"/>
              </a:rPr>
              <a:t>Lehrern</a:t>
            </a:r>
            <a:r>
              <a:rPr lang="en-US" sz="1800" dirty="0">
                <a:solidFill>
                  <a:srgbClr val="000000"/>
                </a:solidFill>
                <a:latin typeface="SpiegelSansUI"/>
              </a:rPr>
              <a:t>, die </a:t>
            </a:r>
            <a:r>
              <a:rPr lang="en-US" sz="1800" dirty="0" err="1">
                <a:solidFill>
                  <a:srgbClr val="000000"/>
                </a:solidFill>
                <a:latin typeface="SpiegelSansUI"/>
              </a:rPr>
              <a:t>mit</a:t>
            </a:r>
            <a:r>
              <a:rPr lang="en-US" sz="1800" dirty="0">
                <a:solidFill>
                  <a:srgbClr val="000000"/>
                </a:solidFill>
                <a:latin typeface="SpiegelSansUI"/>
              </a:rPr>
              <a:t> </a:t>
            </a:r>
            <a:r>
              <a:rPr lang="en-US" sz="1800" dirty="0" err="1">
                <a:solidFill>
                  <a:srgbClr val="000000"/>
                </a:solidFill>
                <a:latin typeface="SpiegelSansUI"/>
              </a:rPr>
              <a:t>ihnen</a:t>
            </a:r>
            <a:r>
              <a:rPr lang="en-US" sz="1800" dirty="0">
                <a:solidFill>
                  <a:srgbClr val="000000"/>
                </a:solidFill>
                <a:latin typeface="SpiegelSansUI"/>
              </a:rPr>
              <a:t> </a:t>
            </a:r>
            <a:r>
              <a:rPr lang="en-US" sz="1800" dirty="0" err="1">
                <a:solidFill>
                  <a:srgbClr val="000000"/>
                </a:solidFill>
                <a:latin typeface="SpiegelSansUI"/>
              </a:rPr>
              <a:t>umgehen</a:t>
            </a:r>
            <a:r>
              <a:rPr lang="en-US" sz="1800" dirty="0">
                <a:solidFill>
                  <a:srgbClr val="000000"/>
                </a:solidFill>
                <a:latin typeface="SpiegelSansUI"/>
              </a:rPr>
              <a:t> </a:t>
            </a:r>
            <a:r>
              <a:rPr lang="en-US" sz="1800" dirty="0" err="1">
                <a:solidFill>
                  <a:srgbClr val="000000"/>
                </a:solidFill>
                <a:latin typeface="SpiegelSansUI"/>
              </a:rPr>
              <a:t>können</a:t>
            </a:r>
            <a:r>
              <a:rPr lang="en-US" sz="1800" dirty="0">
                <a:solidFill>
                  <a:srgbClr val="000000"/>
                </a:solidFill>
                <a:latin typeface="SpiegelSansUI"/>
              </a:rPr>
              <a:t>. </a:t>
            </a:r>
            <a:r>
              <a:rPr lang="en-US" sz="1800" dirty="0">
                <a:solidFill>
                  <a:srgbClr val="000000"/>
                </a:solidFill>
                <a:highlight>
                  <a:srgbClr val="FFFF00"/>
                </a:highlight>
                <a:latin typeface="SpiegelSansUI"/>
              </a:rPr>
              <a:t>Auch </a:t>
            </a:r>
            <a:r>
              <a:rPr lang="en-US" sz="1800" dirty="0" err="1">
                <a:solidFill>
                  <a:srgbClr val="000000"/>
                </a:solidFill>
                <a:highlight>
                  <a:srgbClr val="FFFF00"/>
                </a:highlight>
                <a:latin typeface="SpiegelSansUI"/>
              </a:rPr>
              <a:t>gibt</a:t>
            </a:r>
            <a:r>
              <a:rPr lang="en-US" sz="1800" dirty="0">
                <a:solidFill>
                  <a:srgbClr val="000000"/>
                </a:solidFill>
                <a:highlight>
                  <a:srgbClr val="FFFF00"/>
                </a:highlight>
                <a:latin typeface="SpiegelSansUI"/>
              </a:rPr>
              <a:t> es </a:t>
            </a:r>
            <a:r>
              <a:rPr lang="en-US" sz="1800" dirty="0" err="1">
                <a:solidFill>
                  <a:srgbClr val="000000"/>
                </a:solidFill>
                <a:highlight>
                  <a:srgbClr val="FFFF00"/>
                </a:highlight>
                <a:latin typeface="SpiegelSansUI"/>
              </a:rPr>
              <a:t>Widerstand</a:t>
            </a:r>
            <a:r>
              <a:rPr lang="en-US" sz="1800" dirty="0">
                <a:solidFill>
                  <a:srgbClr val="000000"/>
                </a:solidFill>
                <a:highlight>
                  <a:srgbClr val="FFFF00"/>
                </a:highlight>
                <a:latin typeface="SpiegelSansUI"/>
              </a:rPr>
              <a:t>.</a:t>
            </a:r>
            <a:r>
              <a:rPr lang="en-US" sz="1800" dirty="0">
                <a:solidFill>
                  <a:srgbClr val="000000"/>
                </a:solidFill>
                <a:latin typeface="SpiegelSansUI"/>
              </a:rPr>
              <a:t> Wie </a:t>
            </a:r>
            <a:r>
              <a:rPr lang="en-US" sz="1800" dirty="0" err="1">
                <a:solidFill>
                  <a:srgbClr val="000000"/>
                </a:solidFill>
                <a:latin typeface="SpiegelSansUI"/>
              </a:rPr>
              <a:t>attraktiv</a:t>
            </a:r>
            <a:r>
              <a:rPr lang="en-US" sz="1800" dirty="0">
                <a:solidFill>
                  <a:srgbClr val="000000"/>
                </a:solidFill>
                <a:latin typeface="SpiegelSansUI"/>
              </a:rPr>
              <a:t> der </a:t>
            </a:r>
            <a:r>
              <a:rPr lang="en-US" sz="1800" dirty="0" err="1">
                <a:solidFill>
                  <a:srgbClr val="000000"/>
                </a:solidFill>
                <a:latin typeface="SpiegelSansUI"/>
              </a:rPr>
              <a:t>Unterricht</a:t>
            </a:r>
            <a:r>
              <a:rPr lang="en-US" sz="1800" dirty="0">
                <a:solidFill>
                  <a:srgbClr val="000000"/>
                </a:solidFill>
                <a:latin typeface="SpiegelSansUI"/>
              </a:rPr>
              <a:t> am Computer sein </a:t>
            </a:r>
            <a:r>
              <a:rPr lang="en-US" sz="1800" dirty="0" err="1">
                <a:solidFill>
                  <a:srgbClr val="000000"/>
                </a:solidFill>
                <a:latin typeface="SpiegelSansUI"/>
              </a:rPr>
              <a:t>kann</a:t>
            </a:r>
            <a:r>
              <a:rPr lang="en-US" sz="1800" dirty="0">
                <a:solidFill>
                  <a:srgbClr val="000000"/>
                </a:solidFill>
                <a:latin typeface="SpiegelSansUI"/>
              </a:rPr>
              <a:t>, </a:t>
            </a:r>
            <a:r>
              <a:rPr lang="en-US" sz="1800" dirty="0" err="1">
                <a:solidFill>
                  <a:srgbClr val="000000"/>
                </a:solidFill>
                <a:latin typeface="SpiegelSansUI"/>
              </a:rPr>
              <a:t>führten</a:t>
            </a:r>
            <a:r>
              <a:rPr lang="en-US" sz="1800" dirty="0">
                <a:solidFill>
                  <a:srgbClr val="000000"/>
                </a:solidFill>
                <a:latin typeface="SpiegelSansUI"/>
              </a:rPr>
              <a:t> </a:t>
            </a:r>
            <a:r>
              <a:rPr lang="en-US" sz="1800" dirty="0" err="1">
                <a:solidFill>
                  <a:srgbClr val="000000"/>
                </a:solidFill>
                <a:latin typeface="SpiegelSansUI"/>
              </a:rPr>
              <a:t>bislang</a:t>
            </a:r>
            <a:r>
              <a:rPr lang="en-US" sz="1800" dirty="0">
                <a:solidFill>
                  <a:srgbClr val="000000"/>
                </a:solidFill>
                <a:latin typeface="SpiegelSansUI"/>
              </a:rPr>
              <a:t> </a:t>
            </a:r>
            <a:r>
              <a:rPr lang="en-US" sz="1800" dirty="0" err="1">
                <a:solidFill>
                  <a:srgbClr val="000000"/>
                </a:solidFill>
                <a:highlight>
                  <a:srgbClr val="FFFF00"/>
                </a:highlight>
                <a:latin typeface="SpiegelSansUI"/>
              </a:rPr>
              <a:t>nur</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einige</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Pioniere</a:t>
            </a:r>
            <a:r>
              <a:rPr lang="en-US" sz="1800" dirty="0">
                <a:solidFill>
                  <a:srgbClr val="000000"/>
                </a:solidFill>
                <a:highlight>
                  <a:srgbClr val="FFFF00"/>
                </a:highlight>
                <a:latin typeface="SpiegelSansUI"/>
              </a:rPr>
              <a:t> </a:t>
            </a:r>
            <a:r>
              <a:rPr lang="en-US" sz="1800" dirty="0" err="1">
                <a:solidFill>
                  <a:srgbClr val="000000"/>
                </a:solidFill>
                <a:latin typeface="SpiegelSansUI"/>
              </a:rPr>
              <a:t>vor</a:t>
            </a:r>
            <a:r>
              <a:rPr lang="en-US" sz="1800" dirty="0">
                <a:solidFill>
                  <a:srgbClr val="000000"/>
                </a:solidFill>
                <a:latin typeface="SpiegelSansUI"/>
              </a:rPr>
              <a:t>. Offen </a:t>
            </a:r>
            <a:r>
              <a:rPr lang="en-US" sz="1800" dirty="0" err="1">
                <a:solidFill>
                  <a:srgbClr val="000000"/>
                </a:solidFill>
                <a:latin typeface="SpiegelSansUI"/>
              </a:rPr>
              <a:t>ist</a:t>
            </a:r>
            <a:r>
              <a:rPr lang="en-US" sz="1800" dirty="0">
                <a:solidFill>
                  <a:srgbClr val="000000"/>
                </a:solidFill>
                <a:latin typeface="SpiegelSansUI"/>
              </a:rPr>
              <a:t>, in </a:t>
            </a:r>
            <a:r>
              <a:rPr lang="en-US" sz="1800" dirty="0" err="1">
                <a:solidFill>
                  <a:srgbClr val="000000"/>
                </a:solidFill>
                <a:latin typeface="SpiegelSansUI"/>
              </a:rPr>
              <a:t>welchem</a:t>
            </a:r>
            <a:r>
              <a:rPr lang="en-US" sz="1800" dirty="0">
                <a:solidFill>
                  <a:srgbClr val="000000"/>
                </a:solidFill>
                <a:latin typeface="SpiegelSansUI"/>
              </a:rPr>
              <a:t> Alter Schüler an die Rechner </a:t>
            </a:r>
            <a:r>
              <a:rPr lang="en-US" sz="1800" dirty="0" err="1">
                <a:solidFill>
                  <a:srgbClr val="000000"/>
                </a:solidFill>
                <a:latin typeface="SpiegelSansUI"/>
              </a:rPr>
              <a:t>sollen</a:t>
            </a:r>
            <a:r>
              <a:rPr lang="en-US" sz="1800" dirty="0">
                <a:solidFill>
                  <a:srgbClr val="000000"/>
                </a:solidFill>
                <a:latin typeface="SpiegelSansUI"/>
              </a:rPr>
              <a:t>, </a:t>
            </a:r>
            <a:r>
              <a:rPr lang="en-US" sz="1800" dirty="0" err="1">
                <a:solidFill>
                  <a:srgbClr val="000000"/>
                </a:solidFill>
                <a:latin typeface="SpiegelSansUI"/>
              </a:rPr>
              <a:t>ob</a:t>
            </a:r>
            <a:r>
              <a:rPr lang="en-US" sz="1800" dirty="0">
                <a:solidFill>
                  <a:srgbClr val="000000"/>
                </a:solidFill>
                <a:latin typeface="SpiegelSansUI"/>
              </a:rPr>
              <a:t> das Fach »Informatik« auf die </a:t>
            </a:r>
            <a:r>
              <a:rPr lang="en-US" sz="1800" dirty="0" err="1">
                <a:solidFill>
                  <a:srgbClr val="000000"/>
                </a:solidFill>
                <a:latin typeface="SpiegelSansUI"/>
              </a:rPr>
              <a:t>Oberstufe</a:t>
            </a:r>
            <a:r>
              <a:rPr lang="en-US" sz="1800" dirty="0">
                <a:solidFill>
                  <a:srgbClr val="000000"/>
                </a:solidFill>
                <a:latin typeface="SpiegelSansUI"/>
              </a:rPr>
              <a:t> der </a:t>
            </a:r>
            <a:r>
              <a:rPr lang="en-US" sz="1800" dirty="0" err="1">
                <a:solidFill>
                  <a:srgbClr val="000000"/>
                </a:solidFill>
                <a:latin typeface="SpiegelSansUI"/>
              </a:rPr>
              <a:t>Gymnasien</a:t>
            </a:r>
            <a:r>
              <a:rPr lang="en-US" sz="1800" dirty="0">
                <a:solidFill>
                  <a:srgbClr val="000000"/>
                </a:solidFill>
                <a:latin typeface="SpiegelSansUI"/>
              </a:rPr>
              <a:t> </a:t>
            </a:r>
            <a:r>
              <a:rPr lang="en-US" sz="1800" dirty="0" err="1">
                <a:solidFill>
                  <a:srgbClr val="000000"/>
                </a:solidFill>
                <a:latin typeface="SpiegelSansUI"/>
              </a:rPr>
              <a:t>beschränkt</a:t>
            </a:r>
            <a:r>
              <a:rPr lang="en-US" sz="1800" dirty="0">
                <a:solidFill>
                  <a:srgbClr val="000000"/>
                </a:solidFill>
                <a:latin typeface="SpiegelSansUI"/>
              </a:rPr>
              <a:t> </a:t>
            </a:r>
            <a:r>
              <a:rPr lang="en-US" sz="1800" dirty="0" err="1">
                <a:solidFill>
                  <a:srgbClr val="000000"/>
                </a:solidFill>
                <a:latin typeface="SpiegelSansUI"/>
              </a:rPr>
              <a:t>bleibt</a:t>
            </a:r>
            <a:r>
              <a:rPr lang="en-US" sz="1800" dirty="0">
                <a:solidFill>
                  <a:srgbClr val="000000"/>
                </a:solidFill>
                <a:latin typeface="SpiegelSansUI"/>
              </a:rPr>
              <a:t> und </a:t>
            </a:r>
            <a:r>
              <a:rPr lang="en-US" sz="1800" dirty="0" err="1">
                <a:solidFill>
                  <a:srgbClr val="000000"/>
                </a:solidFill>
                <a:highlight>
                  <a:srgbClr val="FFFF00"/>
                </a:highlight>
                <a:latin typeface="SpiegelSansUI"/>
              </a:rPr>
              <a:t>wie</a:t>
            </a:r>
            <a:r>
              <a:rPr lang="en-US" sz="1800" dirty="0">
                <a:solidFill>
                  <a:srgbClr val="000000"/>
                </a:solidFill>
                <a:highlight>
                  <a:srgbClr val="FFFF00"/>
                </a:highlight>
                <a:latin typeface="SpiegelSansUI"/>
              </a:rPr>
              <a:t> Computer und Computer-</a:t>
            </a:r>
            <a:r>
              <a:rPr lang="en-US" sz="1800" dirty="0" err="1">
                <a:solidFill>
                  <a:srgbClr val="000000"/>
                </a:solidFill>
                <a:highlight>
                  <a:srgbClr val="FFFF00"/>
                </a:highlight>
                <a:latin typeface="SpiegelSansUI"/>
              </a:rPr>
              <a:t>Themen</a:t>
            </a:r>
            <a:r>
              <a:rPr lang="en-US" sz="1800" dirty="0">
                <a:solidFill>
                  <a:srgbClr val="000000"/>
                </a:solidFill>
                <a:highlight>
                  <a:srgbClr val="FFFF00"/>
                </a:highlight>
                <a:latin typeface="SpiegelSansUI"/>
              </a:rPr>
              <a:t> in </a:t>
            </a:r>
            <a:r>
              <a:rPr lang="en-US" sz="1800" dirty="0" err="1">
                <a:solidFill>
                  <a:srgbClr val="000000"/>
                </a:solidFill>
                <a:highlight>
                  <a:srgbClr val="FFFF00"/>
                </a:highlight>
                <a:latin typeface="SpiegelSansUI"/>
              </a:rPr>
              <a:t>andere</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Fächer</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integriert</a:t>
            </a:r>
            <a:r>
              <a:rPr lang="en-US" sz="1800" dirty="0">
                <a:solidFill>
                  <a:srgbClr val="000000"/>
                </a:solidFill>
                <a:highlight>
                  <a:srgbClr val="FFFF00"/>
                </a:highlight>
                <a:latin typeface="SpiegelSansUI"/>
              </a:rPr>
              <a:t>« </a:t>
            </a:r>
            <a:r>
              <a:rPr lang="en-US" sz="1800" dirty="0" err="1">
                <a:solidFill>
                  <a:srgbClr val="000000"/>
                </a:solidFill>
                <a:highlight>
                  <a:srgbClr val="FFFF00"/>
                </a:highlight>
                <a:latin typeface="SpiegelSansUI"/>
              </a:rPr>
              <a:t>werden</a:t>
            </a:r>
            <a:r>
              <a:rPr lang="en-US" sz="1800" dirty="0">
                <a:solidFill>
                  <a:srgbClr val="000000"/>
                </a:solidFill>
                <a:latin typeface="SpiegelSansUI"/>
              </a:rPr>
              <a:t>."</a:t>
            </a:r>
          </a:p>
          <a:p>
            <a:pPr marL="0" indent="0">
              <a:lnSpc>
                <a:spcPct val="110000"/>
              </a:lnSpc>
              <a:buNone/>
            </a:pPr>
            <a:r>
              <a:rPr lang="en-US" sz="1800" dirty="0">
                <a:solidFill>
                  <a:srgbClr val="000000"/>
                </a:solidFill>
                <a:latin typeface="SpiegelSansUI"/>
              </a:rPr>
              <a:t>Spiegel (</a:t>
            </a:r>
            <a:r>
              <a:rPr lang="en-US" sz="1800" dirty="0">
                <a:ea typeface="+mn-lt"/>
                <a:cs typeface="+mn-lt"/>
              </a:rPr>
              <a:t>Nr. 47 / 18.11.1984)</a:t>
            </a:r>
            <a:br>
              <a:rPr lang="en-US" sz="1800" dirty="0">
                <a:ea typeface="+mn-lt"/>
                <a:cs typeface="+mn-lt"/>
              </a:rPr>
            </a:br>
            <a:endParaRPr lang="en-US" sz="1800" dirty="0">
              <a:ea typeface="+mn-lt"/>
              <a:cs typeface="+mn-lt"/>
            </a:endParaRPr>
          </a:p>
        </p:txBody>
      </p:sp>
      <p:pic>
        <p:nvPicPr>
          <p:cNvPr id="19" name="Picture 18">
            <a:extLst>
              <a:ext uri="{FF2B5EF4-FFF2-40B4-BE49-F238E27FC236}">
                <a16:creationId xmlns:a16="http://schemas.microsoft.com/office/drawing/2014/main" id="{025CEF6D-5E98-4B5C-A10F-7459C1EEF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 name="Straight Connector 20">
            <a:extLst>
              <a:ext uri="{FF2B5EF4-FFF2-40B4-BE49-F238E27FC236}">
                <a16:creationId xmlns:a16="http://schemas.microsoft.com/office/drawing/2014/main" id="{05C73161-1E4E-4E6A-91B2-E885CF8FFB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Grafik 5" descr="Ein Bild, das Text, Person enthält.&#10;&#10;Beschreibung automatisch generiert.">
            <a:extLst>
              <a:ext uri="{FF2B5EF4-FFF2-40B4-BE49-F238E27FC236}">
                <a16:creationId xmlns:a16="http://schemas.microsoft.com/office/drawing/2014/main" id="{BE259F35-2DFE-03A0-291F-6D96C44B1B27}"/>
              </a:ext>
            </a:extLst>
          </p:cNvPr>
          <p:cNvPicPr>
            <a:picLocks noChangeAspect="1"/>
          </p:cNvPicPr>
          <p:nvPr/>
        </p:nvPicPr>
        <p:blipFill>
          <a:blip r:embed="rId3"/>
          <a:stretch>
            <a:fillRect/>
          </a:stretch>
        </p:blipFill>
        <p:spPr>
          <a:xfrm>
            <a:off x="1273628" y="1308577"/>
            <a:ext cx="2743200" cy="3609474"/>
          </a:xfrm>
          <a:prstGeom prst="rect">
            <a:avLst/>
          </a:prstGeom>
        </p:spPr>
      </p:pic>
    </p:spTree>
    <p:extLst>
      <p:ext uri="{BB962C8B-B14F-4D97-AF65-F5344CB8AC3E}">
        <p14:creationId xmlns:p14="http://schemas.microsoft.com/office/powerpoint/2010/main" val="20060443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A25782-BD92-45C9-A8FE-5E3488DF3DA3}"/>
              </a:ext>
            </a:extLst>
          </p:cNvPr>
          <p:cNvSpPr>
            <a:spLocks noGrp="1"/>
          </p:cNvSpPr>
          <p:nvPr>
            <p:ph type="title" idx="4294967295"/>
          </p:nvPr>
        </p:nvSpPr>
        <p:spPr>
          <a:xfrm>
            <a:off x="8920163" y="1117600"/>
            <a:ext cx="3271837" cy="660400"/>
          </a:xfrm>
        </p:spPr>
        <p:txBody>
          <a:bodyPr vert="horz" lIns="91440" tIns="45720" rIns="91440" bIns="45720" rtlCol="0" anchor="t">
            <a:normAutofit fontScale="90000"/>
          </a:bodyPr>
          <a:lstStyle/>
          <a:p>
            <a:pPr algn="ctr" rtl="0"/>
            <a:r>
              <a:rPr lang="de-DE" dirty="0"/>
              <a:t>Kontaktdaten</a:t>
            </a:r>
          </a:p>
        </p:txBody>
      </p:sp>
      <p:sp>
        <p:nvSpPr>
          <p:cNvPr id="24" name="Textfeld 23">
            <a:extLst>
              <a:ext uri="{FF2B5EF4-FFF2-40B4-BE49-F238E27FC236}">
                <a16:creationId xmlns:a16="http://schemas.microsoft.com/office/drawing/2014/main" id="{7F7B73A8-0B42-4B01-B130-92C7CFA4DA0D}"/>
              </a:ext>
            </a:extLst>
          </p:cNvPr>
          <p:cNvSpPr txBox="1"/>
          <p:nvPr/>
        </p:nvSpPr>
        <p:spPr>
          <a:xfrm>
            <a:off x="1948001" y="1750997"/>
            <a:ext cx="6103620" cy="1754326"/>
          </a:xfrm>
          <a:prstGeom prst="rect">
            <a:avLst/>
          </a:prstGeom>
          <a:noFill/>
        </p:spPr>
        <p:txBody>
          <a:bodyPr wrap="square">
            <a:spAutoFit/>
          </a:bodyPr>
          <a:lstStyle/>
          <a:p>
            <a:r>
              <a:rPr lang="de-DE" sz="1800" dirty="0"/>
              <a:t>florian.nuxoll@gmx.net</a:t>
            </a:r>
          </a:p>
          <a:p>
            <a:endParaRPr lang="de-DE" sz="1800" b="1" dirty="0"/>
          </a:p>
          <a:p>
            <a:r>
              <a:rPr lang="de-DE" sz="1800" b="1" dirty="0" err="1"/>
              <a:t>medienwelten.schule</a:t>
            </a:r>
            <a:endParaRPr lang="de-DE" sz="1800" b="1" dirty="0"/>
          </a:p>
          <a:p>
            <a:endParaRPr lang="de-DE" sz="1800" b="1" dirty="0"/>
          </a:p>
          <a:p>
            <a:r>
              <a:rPr lang="de-DE" sz="1800" b="1" dirty="0">
                <a:hlinkClick r:id="rId3"/>
              </a:rPr>
              <a:t>https://doppelstunde.letscast.fm/</a:t>
            </a:r>
            <a:endParaRPr lang="de-DE" sz="1800" b="1" dirty="0"/>
          </a:p>
          <a:p>
            <a:endParaRPr lang="de-DE" b="1" dirty="0"/>
          </a:p>
        </p:txBody>
      </p:sp>
      <p:pic>
        <p:nvPicPr>
          <p:cNvPr id="6" name="Grafik 5">
            <a:extLst>
              <a:ext uri="{FF2B5EF4-FFF2-40B4-BE49-F238E27FC236}">
                <a16:creationId xmlns:a16="http://schemas.microsoft.com/office/drawing/2014/main" id="{5B21BBEA-BFF4-3F96-D68C-C2B2256C416D}"/>
              </a:ext>
            </a:extLst>
          </p:cNvPr>
          <p:cNvPicPr>
            <a:picLocks noChangeAspect="1"/>
          </p:cNvPicPr>
          <p:nvPr/>
        </p:nvPicPr>
        <p:blipFill>
          <a:blip r:embed="rId4"/>
          <a:stretch>
            <a:fillRect/>
          </a:stretch>
        </p:blipFill>
        <p:spPr>
          <a:xfrm>
            <a:off x="8982335" y="3624731"/>
            <a:ext cx="2857899" cy="2772162"/>
          </a:xfrm>
          <a:prstGeom prst="rect">
            <a:avLst/>
          </a:prstGeom>
        </p:spPr>
      </p:pic>
      <p:pic>
        <p:nvPicPr>
          <p:cNvPr id="4" name="Grafik 3">
            <a:extLst>
              <a:ext uri="{FF2B5EF4-FFF2-40B4-BE49-F238E27FC236}">
                <a16:creationId xmlns:a16="http://schemas.microsoft.com/office/drawing/2014/main" id="{637C54EB-AE50-357E-623B-602AA4619367}"/>
              </a:ext>
            </a:extLst>
          </p:cNvPr>
          <p:cNvPicPr>
            <a:picLocks noChangeAspect="1"/>
          </p:cNvPicPr>
          <p:nvPr/>
        </p:nvPicPr>
        <p:blipFill>
          <a:blip r:embed="rId5"/>
          <a:stretch>
            <a:fillRect/>
          </a:stretch>
        </p:blipFill>
        <p:spPr>
          <a:xfrm>
            <a:off x="7572439" y="2385864"/>
            <a:ext cx="2838846" cy="2810267"/>
          </a:xfrm>
          <a:prstGeom prst="rect">
            <a:avLst/>
          </a:prstGeom>
        </p:spPr>
      </p:pic>
    </p:spTree>
    <p:extLst>
      <p:ext uri="{BB962C8B-B14F-4D97-AF65-F5344CB8AC3E}">
        <p14:creationId xmlns:p14="http://schemas.microsoft.com/office/powerpoint/2010/main" val="1847610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hlinkClick r:id="rId2"/>
              </a:rPr>
              <a:t>https://www.br.de/nachrichten/netzwelt/chatgpt-ki-besteht-bayerisches-abitur-mit-bravour,TfB3QBw</a:t>
            </a:r>
            <a:endPar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941836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nvGraphicFramePr>
        <p:xfrm>
          <a:off x="1524000" y="1557867"/>
          <a:ext cx="9617241" cy="2998626"/>
        </p:xfrm>
        <a:graphic>
          <a:graphicData uri="http://schemas.openxmlformats.org/drawingml/2006/table">
            <a:tbl>
              <a:tblPr firstRow="1" bandRow="1">
                <a:tableStyleId>{08FB837D-C827-4EFA-A057-4D05807E0F7C}</a:tableStyleId>
              </a:tblPr>
              <a:tblGrid>
                <a:gridCol w="3205747">
                  <a:extLst>
                    <a:ext uri="{9D8B030D-6E8A-4147-A177-3AD203B41FA5}">
                      <a16:colId xmlns:a16="http://schemas.microsoft.com/office/drawing/2014/main" val="1128343552"/>
                    </a:ext>
                  </a:extLst>
                </a:gridCol>
                <a:gridCol w="3205747">
                  <a:extLst>
                    <a:ext uri="{9D8B030D-6E8A-4147-A177-3AD203B41FA5}">
                      <a16:colId xmlns:a16="http://schemas.microsoft.com/office/drawing/2014/main" val="1939382963"/>
                    </a:ext>
                  </a:extLst>
                </a:gridCol>
                <a:gridCol w="3205747">
                  <a:extLst>
                    <a:ext uri="{9D8B030D-6E8A-4147-A177-3AD203B41FA5}">
                      <a16:colId xmlns:a16="http://schemas.microsoft.com/office/drawing/2014/main" val="2023869236"/>
                    </a:ext>
                  </a:extLst>
                </a:gridCol>
              </a:tblGrid>
              <a:tr h="499771">
                <a:tc>
                  <a:txBody>
                    <a:bodyPr/>
                    <a:lstStyle/>
                    <a:p>
                      <a:r>
                        <a:rPr lang="de-DE" dirty="0"/>
                        <a:t>Fach</a:t>
                      </a:r>
                    </a:p>
                  </a:txBody>
                  <a:tcPr/>
                </a:tc>
                <a:tc>
                  <a:txBody>
                    <a:bodyPr/>
                    <a:lstStyle/>
                    <a:p>
                      <a:r>
                        <a:rPr lang="de-DE" dirty="0"/>
                        <a:t>Abi</a:t>
                      </a:r>
                      <a:r>
                        <a:rPr lang="de-DE" baseline="0" dirty="0"/>
                        <a:t> 2022 (GPT 3.5)</a:t>
                      </a:r>
                      <a:endParaRPr lang="de-DE"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txBody>
                  <a:tcPr/>
                </a:tc>
                <a:extLst>
                  <a:ext uri="{0D108BD9-81ED-4DB2-BD59-A6C34878D82A}">
                    <a16:rowId xmlns:a16="http://schemas.microsoft.com/office/drawing/2014/main" val="1256886623"/>
                  </a:ext>
                </a:extLst>
              </a:tr>
              <a:tr h="499771">
                <a:tc>
                  <a:txBody>
                    <a:bodyPr/>
                    <a:lstStyle/>
                    <a:p>
                      <a:r>
                        <a:rPr lang="de-DE" dirty="0"/>
                        <a:t>Deutsch</a:t>
                      </a:r>
                    </a:p>
                  </a:txBody>
                  <a:tcPr/>
                </a:tc>
                <a:tc>
                  <a:txBody>
                    <a:bodyPr/>
                    <a:lstStyle/>
                    <a:p>
                      <a:r>
                        <a:rPr lang="de-DE" dirty="0"/>
                        <a:t>3</a:t>
                      </a:r>
                    </a:p>
                  </a:txBody>
                  <a:tcPr/>
                </a:tc>
                <a:tc>
                  <a:txBody>
                    <a:bodyPr/>
                    <a:lstStyle/>
                    <a:p>
                      <a:endParaRPr lang="de-DE" dirty="0"/>
                    </a:p>
                  </a:txBody>
                  <a:tcPr/>
                </a:tc>
                <a:extLst>
                  <a:ext uri="{0D108BD9-81ED-4DB2-BD59-A6C34878D82A}">
                    <a16:rowId xmlns:a16="http://schemas.microsoft.com/office/drawing/2014/main" val="2509410573"/>
                  </a:ext>
                </a:extLst>
              </a:tr>
              <a:tr h="499771">
                <a:tc>
                  <a:txBody>
                    <a:bodyPr/>
                    <a:lstStyle/>
                    <a:p>
                      <a:r>
                        <a:rPr lang="de-DE" dirty="0"/>
                        <a:t>Mathematik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2645996491"/>
                  </a:ext>
                </a:extLst>
              </a:tr>
              <a:tr h="499771">
                <a:tc>
                  <a:txBody>
                    <a:bodyPr/>
                    <a:lstStyle/>
                    <a:p>
                      <a:r>
                        <a:rPr lang="de-DE" dirty="0"/>
                        <a:t>Informatik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802803457"/>
                  </a:ext>
                </a:extLst>
              </a:tr>
              <a:tr h="499771">
                <a:tc>
                  <a:txBody>
                    <a:bodyPr/>
                    <a:lstStyle/>
                    <a:p>
                      <a:r>
                        <a:rPr lang="de-DE" dirty="0"/>
                        <a:t>Ethik</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157821582"/>
                  </a:ext>
                </a:extLst>
              </a:tr>
              <a:tr h="499771">
                <a:tc>
                  <a:txBody>
                    <a:bodyPr/>
                    <a:lstStyle/>
                    <a:p>
                      <a:r>
                        <a:rPr lang="de-DE" dirty="0"/>
                        <a:t>Geschichte</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028418645"/>
                  </a:ext>
                </a:extLst>
              </a:tr>
            </a:tbl>
          </a:graphicData>
        </a:graphic>
      </p:graphicFrame>
      <p:sp>
        <p:nvSpPr>
          <p:cNvPr id="4" name="Rechteck 3"/>
          <p:cNvSpPr/>
          <p:nvPr/>
        </p:nvSpPr>
        <p:spPr>
          <a:xfrm>
            <a:off x="2675466" y="5688168"/>
            <a:ext cx="1035473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hlinkClick r:id="rId2"/>
              </a:rPr>
              <a:t>https://www.br.de/nachrichten/netzwelt/chatgpt-ki-besteht-bayerisches-abitur-mit-bravour,TfB3QBw</a:t>
            </a:r>
            <a:endPar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551792703"/>
      </p:ext>
    </p:extLst>
  </p:cSld>
  <p:clrMapOvr>
    <a:masterClrMapping/>
  </p:clrMapOvr>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Paket">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WGR_PPT_Corporate">
  <a:themeElements>
    <a:clrScheme name="WMG 7">
      <a:dk1>
        <a:srgbClr val="FFFFFF"/>
      </a:dk1>
      <a:lt1>
        <a:srgbClr val="000000"/>
      </a:lt1>
      <a:dk2>
        <a:srgbClr val="FFFFFF"/>
      </a:dk2>
      <a:lt2>
        <a:srgbClr val="555555"/>
      </a:lt2>
      <a:accent1>
        <a:srgbClr val="D6001C"/>
      </a:accent1>
      <a:accent2>
        <a:srgbClr val="555555"/>
      </a:accent2>
      <a:accent3>
        <a:srgbClr val="999999"/>
      </a:accent3>
      <a:accent4>
        <a:srgbClr val="E4E2DC"/>
      </a:accent4>
      <a:accent5>
        <a:srgbClr val="FFFFFF"/>
      </a:accent5>
      <a:accent6>
        <a:srgbClr val="71A85D"/>
      </a:accent6>
      <a:hlink>
        <a:srgbClr val="3B84B2"/>
      </a:hlink>
      <a:folHlink>
        <a:srgbClr val="005687"/>
      </a:folHlink>
    </a:clrScheme>
    <a:fontScheme name="Benutzerdefiniert 1">
      <a:majorFont>
        <a:latin typeface="bs Thomas Sans 1"/>
        <a:ea typeface="Calibri"/>
        <a:cs typeface="Calibri"/>
      </a:majorFont>
      <a:minorFont>
        <a:latin typeface="bs Thomas Sans 1"/>
        <a:ea typeface="Helvetica"/>
        <a:cs typeface="Helvetica"/>
      </a:minorFont>
    </a:fontScheme>
    <a:fmtScheme name="Office-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miter lim="400000"/>
        </a:ln>
        <a:extLst>
          <a:ext uri="{C572A759-6A51-4108-AA02-DFA0A04FC94B}">
            <ma14:wrappingTextBoxFlag xmlns:r="http://schemas.openxmlformats.org/officeDocument/2006/relationships" xmlns:p="http://schemas.openxmlformats.org/presentationml/2006/main" xmlns="" xmlns:ma14="http://schemas.microsoft.com/office/mac/drawingml/2011/main" val="1"/>
          </a:ext>
        </a:extLst>
      </a:spPr>
      <a:bodyPr lIns="0" tIns="0" rIns="0" bIns="0" anchor="t" anchorCtr="0"/>
      <a:lstStyle>
        <a:defPPr>
          <a:lnSpc>
            <a:spcPct val="100000"/>
          </a:lnSpc>
          <a:tabLst>
            <a:tab pos="442913" algn="l"/>
          </a:tabLst>
          <a:defRPr sz="2400" dirty="0" smtClean="0">
            <a:solidFill>
              <a:srgbClr val="646464"/>
            </a:solidFill>
            <a:latin typeface="bs Thomas Sans 1"/>
          </a:defRPr>
        </a:defPPr>
      </a:lst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bodyPr vert="horz" lIns="91440" tIns="45720" rIns="91440" bIns="45720" rtlCol="0" anchor="t">
        <a:noAutofit/>
      </a:bodyPr>
      <a:lstStyle>
        <a:defPPr>
          <a:defRPr dirty="0" smtClean="0"/>
        </a:defPPr>
      </a:lstStyle>
    </a:txDef>
  </a:objectDefaults>
  <a:extraClrSchemeLst/>
</a:theme>
</file>

<file path=ppt/theme/theme4.xml><?xml version="1.0" encoding="utf-8"?>
<a:theme xmlns:a="http://schemas.openxmlformats.org/drawingml/2006/main" name="1_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1156c2e-da02-415f-9e71-85ccad953da8">
      <UserInfo>
        <DisplayName>Walt Detmar Meurers</DisplayName>
        <AccountId>12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DA1459F1A54F04CADD0CBF7295B705D" ma:contentTypeVersion="4" ma:contentTypeDescription="Create a new document." ma:contentTypeScope="" ma:versionID="5c3e46bdc3ce58b6eea2181520959ec9">
  <xsd:schema xmlns:xsd="http://www.w3.org/2001/XMLSchema" xmlns:xs="http://www.w3.org/2001/XMLSchema" xmlns:p="http://schemas.microsoft.com/office/2006/metadata/properties" xmlns:ns2="01156c2e-da02-415f-9e71-85ccad953da8" xmlns:ns3="d94233ff-eb2c-40ee-88e5-c41f6cf065d7" targetNamespace="http://schemas.microsoft.com/office/2006/metadata/properties" ma:root="true" ma:fieldsID="a976e1cc250814d73a58115325f03196" ns2:_="" ns3:_="">
    <xsd:import namespace="01156c2e-da02-415f-9e71-85ccad953da8"/>
    <xsd:import namespace="d94233ff-eb2c-40ee-88e5-c41f6cf065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156c2e-da02-415f-9e71-85ccad953da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4233ff-eb2c-40ee-88e5-c41f6cf065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2794AB-D5DF-4FA4-996E-24D7455EF8C7}">
  <ds:schemaRefs>
    <ds:schemaRef ds:uri="http://schemas.microsoft.com/office/2006/documentManagement/types"/>
    <ds:schemaRef ds:uri="d94233ff-eb2c-40ee-88e5-c41f6cf065d7"/>
    <ds:schemaRef ds:uri="http://purl.org/dc/terms/"/>
    <ds:schemaRef ds:uri="http://purl.org/dc/dcmitype/"/>
    <ds:schemaRef ds:uri="http://schemas.microsoft.com/office/infopath/2007/PartnerControls"/>
    <ds:schemaRef ds:uri="http://schemas.openxmlformats.org/package/2006/metadata/core-properties"/>
    <ds:schemaRef ds:uri="01156c2e-da02-415f-9e71-85ccad953da8"/>
    <ds:schemaRef ds:uri="http://schemas.microsoft.com/office/2006/metadata/properties"/>
    <ds:schemaRef ds:uri="http://www.w3.org/XML/1998/namespace"/>
    <ds:schemaRef ds:uri="http://purl.org/dc/elements/1.1/"/>
  </ds:schemaRefs>
</ds:datastoreItem>
</file>

<file path=customXml/itemProps2.xml><?xml version="1.0" encoding="utf-8"?>
<ds:datastoreItem xmlns:ds="http://schemas.openxmlformats.org/officeDocument/2006/customXml" ds:itemID="{E61B26A4-2CBF-4DD0-AD71-388E05747AE8}">
  <ds:schemaRefs>
    <ds:schemaRef ds:uri="http://schemas.microsoft.com/sharepoint/v3/contenttype/forms"/>
  </ds:schemaRefs>
</ds:datastoreItem>
</file>

<file path=customXml/itemProps3.xml><?xml version="1.0" encoding="utf-8"?>
<ds:datastoreItem xmlns:ds="http://schemas.openxmlformats.org/officeDocument/2006/customXml" ds:itemID="{7A18C15E-E1C6-454D-8096-5F055CC863DD}">
  <ds:schemaRefs>
    <ds:schemaRef ds:uri="01156c2e-da02-415f-9e71-85ccad953da8"/>
    <ds:schemaRef ds:uri="d94233ff-eb2c-40ee-88e5-c41f6cf065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1670</Words>
  <Application>Microsoft Office PowerPoint</Application>
  <PresentationFormat>Breitbild</PresentationFormat>
  <Paragraphs>394</Paragraphs>
  <Slides>70</Slides>
  <Notes>14</Notes>
  <HiddenSlides>0</HiddenSlides>
  <MMClips>0</MMClips>
  <ScaleCrop>false</ScaleCrop>
  <HeadingPairs>
    <vt:vector size="8" baseType="variant">
      <vt:variant>
        <vt:lpstr>Verwendete Schriftarten</vt:lpstr>
      </vt:variant>
      <vt:variant>
        <vt:i4>10</vt:i4>
      </vt:variant>
      <vt:variant>
        <vt:lpstr>Design</vt:lpstr>
      </vt:variant>
      <vt:variant>
        <vt:i4>4</vt:i4>
      </vt:variant>
      <vt:variant>
        <vt:lpstr>Eingebettete OLE-Server</vt:lpstr>
      </vt:variant>
      <vt:variant>
        <vt:i4>0</vt:i4>
      </vt:variant>
      <vt:variant>
        <vt:lpstr>Folientitel</vt:lpstr>
      </vt:variant>
      <vt:variant>
        <vt:i4>70</vt:i4>
      </vt:variant>
    </vt:vector>
  </HeadingPairs>
  <TitlesOfParts>
    <vt:vector size="84" baseType="lpstr">
      <vt:lpstr>Arial</vt:lpstr>
      <vt:lpstr>bs Thomas Sans 1</vt:lpstr>
      <vt:lpstr>Calibri</vt:lpstr>
      <vt:lpstr>Gill Sans MT</vt:lpstr>
      <vt:lpstr>Open Sans</vt:lpstr>
      <vt:lpstr>Segoe UI</vt:lpstr>
      <vt:lpstr>Söhne</vt:lpstr>
      <vt:lpstr>SpiegelSansUI</vt:lpstr>
      <vt:lpstr>Trebuchet MS</vt:lpstr>
      <vt:lpstr>Wingdings</vt:lpstr>
      <vt:lpstr>Galerie</vt:lpstr>
      <vt:lpstr>Paket</vt:lpstr>
      <vt:lpstr>WGR_PPT_Corporate</vt:lpstr>
      <vt:lpstr>1_Galerie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Englischunterricht 2023</vt:lpstr>
      <vt:lpstr>Englischunterricht 2023</vt:lpstr>
      <vt:lpstr>Englischunterricht 2023</vt:lpstr>
      <vt:lpstr>Englischunterricht 2023</vt:lpstr>
      <vt:lpstr>Englischunterricht 2023</vt:lpstr>
      <vt:lpstr>Englischunterricht 2023</vt:lpstr>
      <vt:lpstr> Inhalt </vt:lpstr>
      <vt:lpstr> Inhalt </vt:lpstr>
      <vt:lpstr> Inhalt </vt:lpstr>
      <vt:lpstr> Inhalt </vt:lpstr>
      <vt:lpstr> Inhalt </vt:lpstr>
      <vt:lpstr> Inhalt </vt:lpstr>
      <vt:lpstr> Inhalt </vt:lpstr>
      <vt:lpstr> Inhalt </vt:lpstr>
      <vt:lpstr> Inhalt </vt:lpstr>
      <vt:lpstr>Englischunterricht 2020</vt:lpstr>
      <vt:lpstr>Englischunterricht 2020</vt:lpstr>
      <vt:lpstr>Englischunterricht 2020</vt:lpstr>
      <vt:lpstr>Aufgabe</vt:lpstr>
      <vt:lpstr>PowerPoint-Präsentation</vt:lpstr>
      <vt:lpstr>1. Entwicklung</vt:lpstr>
      <vt:lpstr>PowerPoint-Präsentation</vt:lpstr>
      <vt:lpstr>2. Camden Town 2020:   Der Schülerband im Überblick</vt:lpstr>
      <vt:lpstr>Aufbau eines Kapitels</vt:lpstr>
      <vt:lpstr>Aufbau eines Kapitels</vt:lpstr>
      <vt:lpstr>PowerPoint-Präsentation</vt:lpstr>
      <vt:lpstr>Aufbau eines Kapitels</vt:lpstr>
      <vt:lpstr>Aufbau eines Kapitels</vt:lpstr>
      <vt:lpstr>PowerPoint-Präsentation</vt:lpstr>
      <vt:lpstr>Aufbau eines Kapitels</vt:lpstr>
      <vt:lpstr>Aufbau eines Kapitels</vt:lpstr>
      <vt:lpstr>Aufbau eines Kapitels</vt:lpstr>
      <vt:lpstr>Aufbau eines Kapitels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Für Schüler</vt:lpstr>
      <vt:lpstr>Für Lehrkräfte</vt:lpstr>
      <vt:lpstr>Kontaktdaten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Florian Nuxoll</dc:creator>
  <cp:lastModifiedBy>Florian Nuxoll</cp:lastModifiedBy>
  <cp:revision>10</cp:revision>
  <dcterms:created xsi:type="dcterms:W3CDTF">2022-09-26T18:48:01Z</dcterms:created>
  <dcterms:modified xsi:type="dcterms:W3CDTF">2023-11-18T09:55:03Z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0x0101009DA1459F1A54F04CADD0CBF7295B705D</vt:lpwstr>
  </property>
</Properties>
</file>