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4"/>
  </p:sldMasterIdLst>
  <p:notesMasterIdLst>
    <p:notesMasterId r:id="rId50"/>
  </p:notesMasterIdLst>
  <p:handoutMasterIdLst>
    <p:handoutMasterId r:id="rId51"/>
  </p:handoutMasterIdLst>
  <p:sldIdLst>
    <p:sldId id="319" r:id="rId5"/>
    <p:sldId id="313" r:id="rId6"/>
    <p:sldId id="274" r:id="rId7"/>
    <p:sldId id="314" r:id="rId8"/>
    <p:sldId id="315" r:id="rId9"/>
    <p:sldId id="316" r:id="rId10"/>
    <p:sldId id="317" r:id="rId11"/>
    <p:sldId id="318" r:id="rId12"/>
    <p:sldId id="321" r:id="rId13"/>
    <p:sldId id="322" r:id="rId14"/>
    <p:sldId id="323" r:id="rId15"/>
    <p:sldId id="325" r:id="rId16"/>
    <p:sldId id="326" r:id="rId17"/>
    <p:sldId id="324" r:id="rId18"/>
    <p:sldId id="990" r:id="rId19"/>
    <p:sldId id="991" r:id="rId20"/>
    <p:sldId id="329" r:id="rId21"/>
    <p:sldId id="327" r:id="rId22"/>
    <p:sldId id="328" r:id="rId23"/>
    <p:sldId id="332" r:id="rId24"/>
    <p:sldId id="331" r:id="rId25"/>
    <p:sldId id="320" r:id="rId26"/>
    <p:sldId id="334" r:id="rId27"/>
    <p:sldId id="333" r:id="rId28"/>
    <p:sldId id="335" r:id="rId29"/>
    <p:sldId id="336" r:id="rId30"/>
    <p:sldId id="344" r:id="rId31"/>
    <p:sldId id="337" r:id="rId32"/>
    <p:sldId id="339" r:id="rId33"/>
    <p:sldId id="338" r:id="rId34"/>
    <p:sldId id="340" r:id="rId35"/>
    <p:sldId id="341" r:id="rId36"/>
    <p:sldId id="342" r:id="rId37"/>
    <p:sldId id="343" r:id="rId38"/>
    <p:sldId id="345" r:id="rId39"/>
    <p:sldId id="346" r:id="rId40"/>
    <p:sldId id="347" r:id="rId41"/>
    <p:sldId id="348" r:id="rId42"/>
    <p:sldId id="349" r:id="rId43"/>
    <p:sldId id="350" r:id="rId44"/>
    <p:sldId id="351" r:id="rId45"/>
    <p:sldId id="926" r:id="rId46"/>
    <p:sldId id="916" r:id="rId47"/>
    <p:sldId id="927" r:id="rId48"/>
    <p:sldId id="308" r:id="rId49"/>
  </p:sldIdLst>
  <p:sldSz cx="12192000" cy="6858000"/>
  <p:notesSz cx="6858000" cy="9144000"/>
  <p:defaultTextStyle>
    <a:defPPr rtl="0">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AE91"/>
    <a:srgbClr val="54877E"/>
    <a:srgbClr val="B6B835"/>
    <a:srgbClr val="174C4F"/>
    <a:srgbClr val="A0DEE7"/>
    <a:srgbClr val="EAE7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1716" y="1002"/>
      </p:cViewPr>
      <p:guideLst>
        <p:guide pos="38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Nuxoll" userId="c112223b0a12bea3" providerId="LiveId" clId="{7B090C35-29DF-48AD-96D0-014B83372085}"/>
    <pc:docChg chg="custSel modSld">
      <pc:chgData name="Florian Nuxoll" userId="c112223b0a12bea3" providerId="LiveId" clId="{7B090C35-29DF-48AD-96D0-014B83372085}" dt="2022-02-12T10:03:37.211" v="0" actId="478"/>
      <pc:docMkLst>
        <pc:docMk/>
      </pc:docMkLst>
      <pc:sldChg chg="delSp mod delAnim">
        <pc:chgData name="Florian Nuxoll" userId="c112223b0a12bea3" providerId="LiveId" clId="{7B090C35-29DF-48AD-96D0-014B83372085}" dt="2022-02-12T10:03:37.211" v="0" actId="478"/>
        <pc:sldMkLst>
          <pc:docMk/>
          <pc:sldMk cId="1303677243" sldId="345"/>
        </pc:sldMkLst>
        <pc:picChg chg="del">
          <ac:chgData name="Florian Nuxoll" userId="c112223b0a12bea3" providerId="LiveId" clId="{7B090C35-29DF-48AD-96D0-014B83372085}" dt="2022-02-12T10:03:37.211" v="0" actId="478"/>
          <ac:picMkLst>
            <pc:docMk/>
            <pc:sldMk cId="1303677243" sldId="345"/>
            <ac:picMk id="4" creationId="{2ED2B268-BD73-4155-9B76-50A15E82855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44161E4-888E-40FC-BC86-245750608A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4CE69D4-A583-4FB4-862D-7D2AE84D656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EAFED6-B449-413F-9022-5E7BB5781194}" type="datetime1">
              <a:rPr lang="de-DE" smtClean="0"/>
              <a:t>12.02.2022</a:t>
            </a:fld>
            <a:endParaRPr lang="de-DE"/>
          </a:p>
        </p:txBody>
      </p:sp>
      <p:sp>
        <p:nvSpPr>
          <p:cNvPr id="4" name="Fußzeilenplatzhalter 3">
            <a:extLst>
              <a:ext uri="{FF2B5EF4-FFF2-40B4-BE49-F238E27FC236}">
                <a16:creationId xmlns:a16="http://schemas.microsoft.com/office/drawing/2014/main" id="{7CA0B40D-49D9-420B-871A-DEA47438E4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F7D8F6B-C109-45B7-84B5-9A345AF33C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2C252-D5FD-4A7E-8923-A4B5A823464A}" type="slidenum">
              <a:rPr lang="de-DE" smtClean="0"/>
              <a:t>‹Nr.›</a:t>
            </a:fld>
            <a:endParaRPr lang="de-DE"/>
          </a:p>
        </p:txBody>
      </p:sp>
    </p:spTree>
    <p:extLst>
      <p:ext uri="{BB962C8B-B14F-4D97-AF65-F5344CB8AC3E}">
        <p14:creationId xmlns:p14="http://schemas.microsoft.com/office/powerpoint/2010/main" val="1324056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3F462-0CAB-48D1-A3D8-6DC37F8948D5}" type="datetime1">
              <a:rPr lang="de-DE" smtClean="0"/>
              <a:pPr/>
              <a:t>12.02.2022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Textmasterformate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E2CBB3-1755-49E4-8B50-FCC2B99F2D53}" type="slidenum">
              <a:rPr lang="de-DE" noProof="0" smtClean="0"/>
              <a:t>‹Nr.›</a:t>
            </a:fld>
            <a:endParaRPr lang="de-DE" noProof="0"/>
          </a:p>
        </p:txBody>
      </p:sp>
    </p:spTree>
    <p:extLst>
      <p:ext uri="{BB962C8B-B14F-4D97-AF65-F5344CB8AC3E}">
        <p14:creationId xmlns:p14="http://schemas.microsoft.com/office/powerpoint/2010/main" val="4063792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EE2CBB3-1755-49E4-8B50-FCC2B99F2D53}" type="slidenum">
              <a:rPr lang="de-DE" smtClean="0"/>
              <a:t>1</a:t>
            </a:fld>
            <a:endParaRPr lang="de-DE"/>
          </a:p>
        </p:txBody>
      </p:sp>
    </p:spTree>
    <p:extLst>
      <p:ext uri="{BB962C8B-B14F-4D97-AF65-F5344CB8AC3E}">
        <p14:creationId xmlns:p14="http://schemas.microsoft.com/office/powerpoint/2010/main" val="67375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EE2CBB3-1755-49E4-8B50-FCC2B99F2D53}" type="slidenum">
              <a:rPr lang="de-DE" smtClean="0"/>
              <a:t>45</a:t>
            </a:fld>
            <a:endParaRPr lang="de-DE"/>
          </a:p>
        </p:txBody>
      </p:sp>
    </p:spTree>
    <p:extLst>
      <p:ext uri="{BB962C8B-B14F-4D97-AF65-F5344CB8AC3E}">
        <p14:creationId xmlns:p14="http://schemas.microsoft.com/office/powerpoint/2010/main" val="3733806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417779" y="802298"/>
            <a:ext cx="8637073" cy="2541431"/>
          </a:xfrm>
        </p:spPr>
        <p:txBody>
          <a:bodyPr bIns="0" rtlCol="0" anchor="b">
            <a:normAutofit/>
          </a:bodyPr>
          <a:lstStyle>
            <a:lvl1pPr algn="l">
              <a:defRPr sz="6600"/>
            </a:lvl1pPr>
          </a:lstStyle>
          <a:p>
            <a:pPr rtl="0"/>
            <a:r>
              <a:rPr lang="de-DE" noProof="0"/>
              <a:t>Titelmasterformat durch Klicken bearbeiten</a:t>
            </a:r>
          </a:p>
        </p:txBody>
      </p:sp>
      <p:sp>
        <p:nvSpPr>
          <p:cNvPr id="3" name="Untertitel 2"/>
          <p:cNvSpPr>
            <a:spLocks noGrp="1"/>
          </p:cNvSpPr>
          <p:nvPr>
            <p:ph type="subTitle" idx="1" hasCustomPrompt="1"/>
          </p:nvPr>
        </p:nvSpPr>
        <p:spPr>
          <a:xfrm>
            <a:off x="2417780" y="3531204"/>
            <a:ext cx="8637072" cy="977621"/>
          </a:xfrm>
        </p:spPr>
        <p:txBody>
          <a:bodyPr tIns="91440" bIns="91440" rtlCol="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4" name="Datumsplatzhalter 3"/>
          <p:cNvSpPr>
            <a:spLocks noGrp="1"/>
          </p:cNvSpPr>
          <p:nvPr>
            <p:ph type="dt" sz="half" idx="10"/>
          </p:nvPr>
        </p:nvSpPr>
        <p:spPr/>
        <p:txBody>
          <a:bodyPr rtlCol="0"/>
          <a:lstStyle/>
          <a:p>
            <a:pPr rtl="0"/>
            <a:fld id="{9D897CC9-9224-4535-BC80-BA4B4B991D12}" type="datetime1">
              <a:rPr lang="de-DE" noProof="0" smtClean="0"/>
              <a:t>12.02.2022</a:t>
            </a:fld>
            <a:endParaRPr lang="de-DE" noProof="0"/>
          </a:p>
        </p:txBody>
      </p:sp>
      <p:sp>
        <p:nvSpPr>
          <p:cNvPr id="5" name="Fußzeilenplatzhalter 4"/>
          <p:cNvSpPr>
            <a:spLocks noGrp="1"/>
          </p:cNvSpPr>
          <p:nvPr>
            <p:ph type="ftr" sz="quarter" idx="11"/>
          </p:nvPr>
        </p:nvSpPr>
        <p:spPr>
          <a:xfrm>
            <a:off x="2416500" y="329307"/>
            <a:ext cx="4973915" cy="309201"/>
          </a:xfrm>
        </p:spPr>
        <p:txBody>
          <a:bodyPr rtlCol="0"/>
          <a:lstStyle/>
          <a:p>
            <a:pPr rtl="0"/>
            <a:endParaRPr lang="de-DE" noProof="0"/>
          </a:p>
        </p:txBody>
      </p:sp>
      <p:sp>
        <p:nvSpPr>
          <p:cNvPr id="6" name="Foliennummernplatzhalter 5"/>
          <p:cNvSpPr>
            <a:spLocks noGrp="1"/>
          </p:cNvSpPr>
          <p:nvPr>
            <p:ph type="sldNum" sz="quarter" idx="12"/>
          </p:nvPr>
        </p:nvSpPr>
        <p:spPr>
          <a:xfrm>
            <a:off x="1338606" y="798973"/>
            <a:ext cx="914400" cy="503578"/>
          </a:xfrm>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4700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Vertikaler Textplatzhalter 2"/>
          <p:cNvSpPr>
            <a:spLocks noGrp="1"/>
          </p:cNvSpPr>
          <p:nvPr>
            <p:ph type="body" orient="vert" idx="1" hasCustomPrompt="1"/>
          </p:nvPr>
        </p:nvSpPr>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9278A260-95D8-4C16-8AF1-A3279A2A8958}" type="datetime1">
              <a:rPr lang="de-DE" noProof="0" smtClean="0"/>
              <a:t>12.02.2022</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6" name="Gerader Verbinde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0375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9439111" y="798973"/>
            <a:ext cx="1615742" cy="4659889"/>
          </a:xfrm>
        </p:spPr>
        <p:txBody>
          <a:bodyPr vert="eaVert" rtlCol="0"/>
          <a:lstStyle>
            <a:lvl1pPr algn="l">
              <a:defRPr/>
            </a:lvl1pPr>
          </a:lstStyle>
          <a:p>
            <a:pPr rtl="0"/>
            <a:r>
              <a:rPr lang="de-DE" noProof="0"/>
              <a:t>Titelmasterformat durch Klicken bearbeiten</a:t>
            </a:r>
          </a:p>
        </p:txBody>
      </p:sp>
      <p:sp>
        <p:nvSpPr>
          <p:cNvPr id="3" name="Vertikaler Textplatzhalter 2"/>
          <p:cNvSpPr>
            <a:spLocks noGrp="1"/>
          </p:cNvSpPr>
          <p:nvPr>
            <p:ph type="body" orient="vert" idx="1" hasCustomPrompt="1"/>
          </p:nvPr>
        </p:nvSpPr>
        <p:spPr>
          <a:xfrm>
            <a:off x="1444672" y="798973"/>
            <a:ext cx="7828830" cy="4659889"/>
          </a:xfrm>
        </p:spPr>
        <p:txBody>
          <a:bodyPr vert="eaVert"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A840F182-DC1C-41BE-9AE6-289634FE06CB}" type="datetime1">
              <a:rPr lang="de-DE" noProof="0" smtClean="0"/>
              <a:t>12.02.2022</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607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Inhaltsplatzhalter 2"/>
          <p:cNvSpPr>
            <a:spLocks noGrp="1"/>
          </p:cNvSpPr>
          <p:nvPr>
            <p:ph idx="1" hasCustomPrompt="1"/>
          </p:nvPr>
        </p:nvSpPr>
        <p:spPr/>
        <p:txBody>
          <a:bodyPr rtlCol="0" anchor="t"/>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EA8EDA4D-AE24-4054-8182-C1F45AE7B280}" type="datetime1">
              <a:rPr lang="de-DE" noProof="0" smtClean="0"/>
              <a:t>12.02.2022</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3" name="Gerader Verbinde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56758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54239" y="1756130"/>
            <a:ext cx="8643154" cy="1887950"/>
          </a:xfrm>
        </p:spPr>
        <p:txBody>
          <a:bodyPr rtlCol="0" anchor="b">
            <a:normAutofit/>
          </a:bodyPr>
          <a:lstStyle>
            <a:lvl1pPr algn="l">
              <a:defRPr sz="3600"/>
            </a:lvl1pPr>
          </a:lstStyle>
          <a:p>
            <a:pPr rtl="0"/>
            <a:r>
              <a:rPr lang="de-DE" noProof="0"/>
              <a:t>Titelmasterformat durch Klicken bearbeiten</a:t>
            </a:r>
          </a:p>
        </p:txBody>
      </p:sp>
      <p:sp>
        <p:nvSpPr>
          <p:cNvPr id="3" name="Textplatzhalter 2"/>
          <p:cNvSpPr>
            <a:spLocks noGrp="1"/>
          </p:cNvSpPr>
          <p:nvPr>
            <p:ph type="body" idx="1" hasCustomPrompt="1"/>
          </p:nvPr>
        </p:nvSpPr>
        <p:spPr>
          <a:xfrm>
            <a:off x="1454239" y="3806195"/>
            <a:ext cx="8630446" cy="1012929"/>
          </a:xfrm>
        </p:spPr>
        <p:txBody>
          <a:bodyPr tIns="91440" rtlCol="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p:txBody>
          <a:bodyPr rtlCol="0"/>
          <a:lstStyle/>
          <a:p>
            <a:pPr rtl="0"/>
            <a:fld id="{21CF7C8B-2447-41A2-BE13-0B8FAB389016}" type="datetime1">
              <a:rPr lang="de-DE" noProof="0" smtClean="0"/>
              <a:t>12.02.2022</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5" name="Gerader Verbinde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997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9217" y="804889"/>
            <a:ext cx="9605635" cy="1059305"/>
          </a:xfrm>
        </p:spPr>
        <p:txBody>
          <a:bodyPr rtlCol="0"/>
          <a:lstStyle/>
          <a:p>
            <a:pPr rtl="0"/>
            <a:r>
              <a:rPr lang="de-DE" noProof="0"/>
              <a:t>Titelmasterformat durch Klicken bearbeiten</a:t>
            </a:r>
          </a:p>
        </p:txBody>
      </p:sp>
      <p:sp>
        <p:nvSpPr>
          <p:cNvPr id="3" name="Inhaltsplatzhalter 2"/>
          <p:cNvSpPr>
            <a:spLocks noGrp="1"/>
          </p:cNvSpPr>
          <p:nvPr>
            <p:ph sz="half" idx="1" hasCustomPrompt="1"/>
          </p:nvPr>
        </p:nvSpPr>
        <p:spPr>
          <a:xfrm>
            <a:off x="1447331" y="2010878"/>
            <a:ext cx="4645152" cy="344859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6413771" y="2017343"/>
            <a:ext cx="4645152" cy="344152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0F29408B-E132-4B70-BA54-DEFA65A21A84}" type="datetime1">
              <a:rPr lang="de-DE" noProof="0" smtClean="0"/>
              <a:t>12.02.2022</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5" name="Gerader Verbinde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92664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7191" y="804163"/>
            <a:ext cx="9607661" cy="1056319"/>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1447191" y="2019549"/>
            <a:ext cx="4645152" cy="801943"/>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1447191" y="2824269"/>
            <a:ext cx="4645152" cy="2644457"/>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6412362" y="2023003"/>
            <a:ext cx="4645152" cy="802237"/>
          </a:xfrm>
        </p:spPr>
        <p:txBody>
          <a:bodyPr rtlCol="0"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6412362" y="2821491"/>
            <a:ext cx="4645152" cy="263737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45061C31-E6BA-4653-AFBF-66D1572732D7}" type="datetime1">
              <a:rPr lang="de-DE" noProof="0" smtClean="0"/>
              <a:t>12.02.2022</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9" name="Gerader Verbinde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9411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D0D6EBA3-C0D8-4D35-A3E0-420A347EA609}" type="datetime1">
              <a:rPr lang="de-DE" noProof="0" smtClean="0"/>
              <a:t>12.02.2022</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25" name="Gerader Verbinde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589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F55D72CA-0F91-46F3-BA88-CB9FDC632ED1}" type="datetime1">
              <a:rPr lang="de-DE" noProof="0" smtClean="0"/>
              <a:t>12.02.2022</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spTree>
    <p:extLst>
      <p:ext uri="{BB962C8B-B14F-4D97-AF65-F5344CB8AC3E}">
        <p14:creationId xmlns:p14="http://schemas.microsoft.com/office/powerpoint/2010/main" val="31031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444671" y="798973"/>
            <a:ext cx="3273099" cy="2247117"/>
          </a:xfrm>
        </p:spPr>
        <p:txBody>
          <a:bodyPr rtlCol="0" anchor="b">
            <a:normAutofit/>
          </a:bodyPr>
          <a:lstStyle>
            <a:lvl1pPr algn="l">
              <a:defRPr sz="2400"/>
            </a:lvl1pPr>
          </a:lstStyle>
          <a:p>
            <a:pPr rtl="0"/>
            <a:r>
              <a:rPr lang="de-DE" noProof="0"/>
              <a:t>Titelmasterformat durch Klicken bearbeiten</a:t>
            </a:r>
          </a:p>
        </p:txBody>
      </p:sp>
      <p:sp>
        <p:nvSpPr>
          <p:cNvPr id="3" name="Inhaltsplatzhalter 2"/>
          <p:cNvSpPr>
            <a:spLocks noGrp="1"/>
          </p:cNvSpPr>
          <p:nvPr>
            <p:ph idx="1" hasCustomPrompt="1"/>
          </p:nvPr>
        </p:nvSpPr>
        <p:spPr>
          <a:xfrm>
            <a:off x="5043714" y="798974"/>
            <a:ext cx="6012470" cy="4658826"/>
          </a:xfrm>
        </p:spPr>
        <p:txBody>
          <a:bodyPr rtlCol="0" anchor="ct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Textplatzhalter 3"/>
          <p:cNvSpPr>
            <a:spLocks noGrp="1"/>
          </p:cNvSpPr>
          <p:nvPr>
            <p:ph type="body" sz="half" idx="2" hasCustomPrompt="1"/>
          </p:nvPr>
        </p:nvSpPr>
        <p:spPr>
          <a:xfrm>
            <a:off x="1444671" y="3205491"/>
            <a:ext cx="3275013" cy="2248181"/>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p:txBody>
          <a:bodyPr rtlCol="0"/>
          <a:lstStyle/>
          <a:p>
            <a:pPr rtl="0"/>
            <a:fld id="{4395918C-CB46-438A-A656-3A84151FD4EA}" type="datetime1">
              <a:rPr lang="de-DE" noProof="0" smtClean="0"/>
              <a:t>12.02.2022</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17" name="Gerader Verbinde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1563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grpSp>
        <p:nvGrpSpPr>
          <p:cNvPr id="8" name="Gruppe 7"/>
          <p:cNvGrpSpPr/>
          <p:nvPr/>
        </p:nvGrpSpPr>
        <p:grpSpPr>
          <a:xfrm>
            <a:off x="7477387" y="482170"/>
            <a:ext cx="4074533" cy="5149101"/>
            <a:chOff x="7477387" y="482170"/>
            <a:chExt cx="4074533" cy="5149101"/>
          </a:xfrm>
        </p:grpSpPr>
        <p:sp>
          <p:nvSpPr>
            <p:cNvPr id="18" name="Rechteck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hteck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el 1"/>
          <p:cNvSpPr>
            <a:spLocks noGrp="1"/>
          </p:cNvSpPr>
          <p:nvPr>
            <p:ph type="title" hasCustomPrompt="1"/>
          </p:nvPr>
        </p:nvSpPr>
        <p:spPr>
          <a:xfrm>
            <a:off x="1451206" y="1129513"/>
            <a:ext cx="5532328" cy="1830584"/>
          </a:xfrm>
        </p:spPr>
        <p:txBody>
          <a:bodyPr rtlCol="0" anchor="b">
            <a:normAutofit/>
          </a:bodyPr>
          <a:lstStyle>
            <a:lvl1pPr>
              <a:defRPr sz="3200"/>
            </a:lvl1pPr>
          </a:lstStyle>
          <a:p>
            <a:pPr rtl="0"/>
            <a:r>
              <a:rPr lang="de-DE" noProof="0"/>
              <a:t>Titelmasterformat durch Klicken bearbeiten</a:t>
            </a:r>
          </a:p>
        </p:txBody>
      </p:sp>
      <p:sp>
        <p:nvSpPr>
          <p:cNvPr id="3" name="Bildplatzhalter 2"/>
          <p:cNvSpPr>
            <a:spLocks noGrp="1" noChangeAspect="1"/>
          </p:cNvSpPr>
          <p:nvPr>
            <p:ph type="pic" idx="1" hasCustomPrompt="1"/>
          </p:nvPr>
        </p:nvSpPr>
        <p:spPr>
          <a:xfrm>
            <a:off x="8124389" y="1122542"/>
            <a:ext cx="2791171" cy="3866327"/>
          </a:xfrm>
          <a:solidFill>
            <a:schemeClr val="bg1">
              <a:lumMod val="85000"/>
            </a:schemeClr>
          </a:solidFill>
          <a:ln w="9525" cap="sq">
            <a:noFill/>
            <a:miter lim="800000"/>
          </a:ln>
          <a:effectLst/>
        </p:spPr>
        <p:txBody>
          <a:bodyPr rtlCol="0"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
        <p:nvSpPr>
          <p:cNvPr id="4" name="Textplatzhalter 3"/>
          <p:cNvSpPr>
            <a:spLocks noGrp="1"/>
          </p:cNvSpPr>
          <p:nvPr>
            <p:ph type="body" sz="half" idx="2" hasCustomPrompt="1"/>
          </p:nvPr>
        </p:nvSpPr>
        <p:spPr>
          <a:xfrm>
            <a:off x="1450329" y="3145992"/>
            <a:ext cx="5524404" cy="2003742"/>
          </a:xfrm>
        </p:spPr>
        <p:txBody>
          <a:bodyPr rtlCol="0">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5" name="Datumsplatzhalter 4"/>
          <p:cNvSpPr>
            <a:spLocks noGrp="1"/>
          </p:cNvSpPr>
          <p:nvPr>
            <p:ph type="dt" sz="half" idx="10"/>
          </p:nvPr>
        </p:nvSpPr>
        <p:spPr>
          <a:xfrm>
            <a:off x="1447382" y="5469856"/>
            <a:ext cx="5527351" cy="320123"/>
          </a:xfrm>
        </p:spPr>
        <p:txBody>
          <a:bodyPr rtlCol="0"/>
          <a:lstStyle>
            <a:lvl1pPr algn="l">
              <a:defRPr/>
            </a:lvl1pPr>
          </a:lstStyle>
          <a:p>
            <a:pPr rtl="0"/>
            <a:fld id="{F9403C24-036C-4863-B341-1C0BAAE15C60}" type="datetime1">
              <a:rPr lang="de-DE" noProof="0" smtClean="0"/>
              <a:t>12.02.2022</a:t>
            </a:fld>
            <a:endParaRPr lang="de-DE" noProof="0"/>
          </a:p>
        </p:txBody>
      </p:sp>
      <p:sp>
        <p:nvSpPr>
          <p:cNvPr id="6" name="Fußzeilenplatzhalter 5"/>
          <p:cNvSpPr>
            <a:spLocks noGrp="1"/>
          </p:cNvSpPr>
          <p:nvPr>
            <p:ph type="ftr" sz="quarter" idx="11"/>
          </p:nvPr>
        </p:nvSpPr>
        <p:spPr>
          <a:xfrm>
            <a:off x="1447382" y="318640"/>
            <a:ext cx="5541004" cy="320931"/>
          </a:xfrm>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6D22F896-40B5-4ADD-8801-0D06FADFA095}" type="slidenum">
              <a:rPr lang="de-DE" noProof="0" smtClean="0"/>
              <a:t>‹Nr.›</a:t>
            </a:fld>
            <a:endParaRPr lang="de-DE" noProof="0"/>
          </a:p>
        </p:txBody>
      </p:sp>
      <p:cxnSp>
        <p:nvCxnSpPr>
          <p:cNvPr id="31" name="Gerader Verbinde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39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hteck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Bild 6"/>
          <p:cNvPicPr>
            <a:picLocks noChangeAspect="1"/>
          </p:cNvPicPr>
          <p:nvPr/>
        </p:nvPicPr>
        <p:blipFill rotWithShape="1">
          <a:blip r:embed="rId13">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elplatzhalt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pPr rtl="0"/>
            <a:r>
              <a:rPr lang="de-DE" noProof="0"/>
              <a:t>Titelmasterformat durch Klicken bearbeiten</a:t>
            </a:r>
          </a:p>
        </p:txBody>
      </p:sp>
      <p:sp>
        <p:nvSpPr>
          <p:cNvPr id="3" name="Textplatzhalt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9E758017-E439-4E27-ACE2-F978BFA73774}" type="datetime1">
              <a:rPr lang="de-DE" noProof="0" smtClean="0"/>
              <a:t>12.02.2022</a:t>
            </a:fld>
            <a:endParaRPr lang="de-DE" noProof="0"/>
          </a:p>
        </p:txBody>
      </p:sp>
      <p:sp>
        <p:nvSpPr>
          <p:cNvPr id="5" name="Fußzeilenplatzhalt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de-DE" noProof="0"/>
          </a:p>
        </p:txBody>
      </p:sp>
      <p:sp>
        <p:nvSpPr>
          <p:cNvPr id="6" name="Foliennummernplatzhalter 5"/>
          <p:cNvSpPr>
            <a:spLocks noGrp="1"/>
          </p:cNvSpPr>
          <p:nvPr>
            <p:ph type="sldNum" sz="quarter" idx="4"/>
          </p:nvPr>
        </p:nvSpPr>
        <p:spPr>
          <a:xfrm>
            <a:off x="377072" y="798973"/>
            <a:ext cx="914007" cy="503578"/>
          </a:xfrm>
          <a:prstGeom prst="rect">
            <a:avLst/>
          </a:prstGeom>
        </p:spPr>
        <p:txBody>
          <a:bodyPr vert="horz" lIns="91440" tIns="45720" rIns="91440" bIns="45720" rtlCol="0" anchor="t"/>
          <a:lstStyle>
            <a:lvl1pPr algn="r">
              <a:defRPr sz="2800">
                <a:solidFill>
                  <a:schemeClr val="accent1"/>
                </a:solidFill>
              </a:defRPr>
            </a:lvl1pPr>
          </a:lstStyle>
          <a:p>
            <a:pPr rtl="0"/>
            <a:fld id="{6D22F896-40B5-4ADD-8801-0D06FADFA095}" type="slidenum">
              <a:rPr lang="de-DE" noProof="0" smtClean="0"/>
              <a:pPr rtl="0"/>
              <a:t>‹Nr.›</a:t>
            </a:fld>
            <a:endParaRPr lang="de-DE" noProof="0"/>
          </a:p>
        </p:txBody>
      </p:sp>
      <p:cxnSp>
        <p:nvCxnSpPr>
          <p:cNvPr id="10" name="Gerader Verbinde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0353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sounds/play/p041y83c"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7.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28.jpeg"/><Relationship Id="rId3" Type="http://schemas.microsoft.com/office/2007/relationships/media" Target="../media/media4.m4a"/><Relationship Id="rId7"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5" Type="http://schemas.microsoft.com/office/2007/relationships/media" Target="../media/media5.m4a"/><Relationship Id="rId4" Type="http://schemas.openxmlformats.org/officeDocument/2006/relationships/audio" Target="../media/media4.m4a"/><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IW4r36tvJiM"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hyperlink" Target="https://www.cultofpedagogy.com/pod/" TargetMode="Externa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hyperlink" Target="mailto:florian.nuxoll@gmx.ne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s://www.buzzsprout.com/1799023/" TargetMode="External"/><Relationship Id="rId4" Type="http://schemas.openxmlformats.org/officeDocument/2006/relationships/hyperlink" Target="http://medienwelten.schul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8" name="Rectangle 34">
            <a:extLst>
              <a:ext uri="{FF2B5EF4-FFF2-40B4-BE49-F238E27FC236}">
                <a16:creationId xmlns:a16="http://schemas.microsoft.com/office/drawing/2014/main" id="{C63C853E-3842-4594-86A9-051FFAF4D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9" name="Picture 36">
            <a:extLst>
              <a:ext uri="{FF2B5EF4-FFF2-40B4-BE49-F238E27FC236}">
                <a16:creationId xmlns:a16="http://schemas.microsoft.com/office/drawing/2014/main" id="{B591CDC5-6B61-4116-B3B5-0FF42B6E60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0" name="Straight Connector 38">
            <a:extLst>
              <a:ext uri="{FF2B5EF4-FFF2-40B4-BE49-F238E27FC236}">
                <a16:creationId xmlns:a16="http://schemas.microsoft.com/office/drawing/2014/main" id="{25B08984-5BEB-422F-A364-2B41E6A51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40">
            <a:extLst>
              <a:ext uri="{FF2B5EF4-FFF2-40B4-BE49-F238E27FC236}">
                <a16:creationId xmlns:a16="http://schemas.microsoft.com/office/drawing/2014/main" id="{A8F413B1-54E0-4B16-92AB-1CC5C7D645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83" name="Grafik 82">
            <a:extLst>
              <a:ext uri="{FF2B5EF4-FFF2-40B4-BE49-F238E27FC236}">
                <a16:creationId xmlns:a16="http://schemas.microsoft.com/office/drawing/2014/main" id="{54748FFB-E4A2-4FB0-AE9D-2F283CBD7428}"/>
              </a:ext>
            </a:extLst>
          </p:cNvPr>
          <p:cNvPicPr>
            <a:picLocks noChangeAspect="1"/>
          </p:cNvPicPr>
          <p:nvPr/>
        </p:nvPicPr>
        <p:blipFill>
          <a:blip r:embed="rId4"/>
          <a:stretch>
            <a:fillRect/>
          </a:stretch>
        </p:blipFill>
        <p:spPr>
          <a:xfrm>
            <a:off x="0" y="0"/>
            <a:ext cx="15345073" cy="6858000"/>
          </a:xfrm>
          <a:prstGeom prst="rect">
            <a:avLst/>
          </a:prstGeom>
        </p:spPr>
      </p:pic>
      <p:sp>
        <p:nvSpPr>
          <p:cNvPr id="112" name="Rectangle 42">
            <a:extLst>
              <a:ext uri="{FF2B5EF4-FFF2-40B4-BE49-F238E27FC236}">
                <a16:creationId xmlns:a16="http://schemas.microsoft.com/office/drawing/2014/main" id="{95633E59-CFCD-4CB3-AB4B-F13B8BA43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5" y="4907589"/>
            <a:ext cx="8295215" cy="1452929"/>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feld 9">
            <a:extLst>
              <a:ext uri="{FF2B5EF4-FFF2-40B4-BE49-F238E27FC236}">
                <a16:creationId xmlns:a16="http://schemas.microsoft.com/office/drawing/2014/main" id="{800BDFDC-6C60-4F66-9A93-EF1E84AAE820}"/>
              </a:ext>
            </a:extLst>
          </p:cNvPr>
          <p:cNvSpPr txBox="1"/>
          <p:nvPr/>
        </p:nvSpPr>
        <p:spPr>
          <a:xfrm>
            <a:off x="4060512" y="5241371"/>
            <a:ext cx="6835556" cy="954556"/>
          </a:xfrm>
          <a:prstGeom prst="rect">
            <a:avLst/>
          </a:prstGeom>
        </p:spPr>
        <p:txBody>
          <a:bodyPr vert="horz" lIns="91440" tIns="45720" rIns="91440" bIns="45720" rtlCol="0" anchor="t">
            <a:normAutofit/>
          </a:bodyPr>
          <a:lstStyle/>
          <a:p>
            <a:pPr marL="0" marR="0" lvl="0" indent="0" defTabSz="914400" fontAlgn="base">
              <a:lnSpc>
                <a:spcPct val="90000"/>
              </a:lnSpc>
              <a:spcBef>
                <a:spcPct val="0"/>
              </a:spcBef>
              <a:spcAft>
                <a:spcPts val="600"/>
              </a:spcAft>
              <a:buClrTx/>
              <a:buSzTx/>
              <a:tabLst/>
            </a:pPr>
            <a:r>
              <a:rPr kumimoji="0" lang="en-US" altLang="de-DE" sz="2500" u="none" strike="noStrike" cap="all" normalizeH="0" baseline="0">
                <a:ln>
                  <a:noFill/>
                </a:ln>
                <a:solidFill>
                  <a:srgbClr val="FFFFFE"/>
                </a:solidFill>
                <a:latin typeface="+mj-lt"/>
                <a:ea typeface="+mj-ea"/>
                <a:cs typeface="+mj-cs"/>
              </a:rPr>
              <a:t>Let’s listen to ... / Let’s record... </a:t>
            </a:r>
            <a:r>
              <a:rPr kumimoji="0" lang="en-US" altLang="de-DE" sz="2500" u="none" strike="noStrike" cap="all" normalizeH="0" baseline="0" err="1">
                <a:ln>
                  <a:noFill/>
                </a:ln>
                <a:solidFill>
                  <a:srgbClr val="FFFFFE"/>
                </a:solidFill>
                <a:latin typeface="+mj-lt"/>
                <a:ea typeface="+mj-ea"/>
                <a:cs typeface="+mj-cs"/>
              </a:rPr>
              <a:t>Audioeinsatz</a:t>
            </a:r>
            <a:r>
              <a:rPr kumimoji="0" lang="en-US" altLang="de-DE" sz="2500" u="none" strike="noStrike" cap="all" normalizeH="0" baseline="0">
                <a:ln>
                  <a:noFill/>
                </a:ln>
                <a:solidFill>
                  <a:srgbClr val="FFFFFE"/>
                </a:solidFill>
                <a:latin typeface="+mj-lt"/>
                <a:ea typeface="+mj-ea"/>
                <a:cs typeface="+mj-cs"/>
              </a:rPr>
              <a:t> </a:t>
            </a:r>
            <a:r>
              <a:rPr kumimoji="0" lang="en-US" altLang="de-DE" sz="2500" u="none" strike="noStrike" cap="all" normalizeH="0" baseline="0" err="1">
                <a:ln>
                  <a:noFill/>
                </a:ln>
                <a:solidFill>
                  <a:srgbClr val="FFFFFE"/>
                </a:solidFill>
                <a:latin typeface="+mj-lt"/>
                <a:ea typeface="+mj-ea"/>
                <a:cs typeface="+mj-cs"/>
              </a:rPr>
              <a:t>im</a:t>
            </a:r>
            <a:r>
              <a:rPr kumimoji="0" lang="en-US" altLang="de-DE" sz="2500" u="none" strike="noStrike" cap="all" normalizeH="0" baseline="0">
                <a:ln>
                  <a:noFill/>
                </a:ln>
                <a:solidFill>
                  <a:srgbClr val="FFFFFE"/>
                </a:solidFill>
                <a:latin typeface="+mj-lt"/>
                <a:ea typeface="+mj-ea"/>
                <a:cs typeface="+mj-cs"/>
              </a:rPr>
              <a:t> </a:t>
            </a:r>
            <a:r>
              <a:rPr kumimoji="0" lang="en-US" altLang="de-DE" sz="2500" u="none" strike="noStrike" cap="all" normalizeH="0" baseline="0" err="1">
                <a:ln>
                  <a:noFill/>
                </a:ln>
                <a:solidFill>
                  <a:srgbClr val="FFFFFE"/>
                </a:solidFill>
                <a:latin typeface="+mj-lt"/>
                <a:ea typeface="+mj-ea"/>
                <a:cs typeface="+mj-cs"/>
              </a:rPr>
              <a:t>Englischunterricht</a:t>
            </a:r>
            <a:r>
              <a:rPr kumimoji="0" lang="en-US" altLang="de-DE" sz="2500" u="none" strike="noStrike" cap="all" normalizeH="0" baseline="0">
                <a:ln>
                  <a:noFill/>
                </a:ln>
                <a:solidFill>
                  <a:srgbClr val="FFFFFE"/>
                </a:solidFill>
                <a:latin typeface="+mj-lt"/>
                <a:ea typeface="+mj-ea"/>
                <a:cs typeface="+mj-cs"/>
              </a:rPr>
              <a:t> </a:t>
            </a:r>
          </a:p>
        </p:txBody>
      </p:sp>
      <p:cxnSp>
        <p:nvCxnSpPr>
          <p:cNvPr id="113" name="Straight Connector 44">
            <a:extLst>
              <a:ext uri="{FF2B5EF4-FFF2-40B4-BE49-F238E27FC236}">
                <a16:creationId xmlns:a16="http://schemas.microsoft.com/office/drawing/2014/main" id="{7FFB1710-F59A-4B72-91E4-53C2300B70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5075836"/>
            <a:ext cx="6832499" cy="0"/>
          </a:xfrm>
          <a:prstGeom prst="line">
            <a:avLst/>
          </a:prstGeom>
          <a:ln w="31750">
            <a:solidFill>
              <a:srgbClr val="94BDF7"/>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017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a:xfrm>
            <a:off x="1451579" y="1173389"/>
            <a:ext cx="9603275" cy="680365"/>
          </a:xfrm>
        </p:spPr>
        <p:txBody>
          <a:bodyPr/>
          <a:lstStyle/>
          <a:p>
            <a:pPr algn="ctr"/>
            <a:r>
              <a:rPr lang="de-DE" err="1"/>
              <a:t>Let‘s</a:t>
            </a:r>
            <a:r>
              <a:rPr lang="de-DE"/>
              <a:t> listen</a:t>
            </a:r>
          </a:p>
        </p:txBody>
      </p:sp>
      <p:sp>
        <p:nvSpPr>
          <p:cNvPr id="3" name="Textfeld 2">
            <a:extLst>
              <a:ext uri="{FF2B5EF4-FFF2-40B4-BE49-F238E27FC236}">
                <a16:creationId xmlns:a16="http://schemas.microsoft.com/office/drawing/2014/main" id="{66523B91-291A-44C6-8AE8-DFC17CB056F2}"/>
              </a:ext>
            </a:extLst>
          </p:cNvPr>
          <p:cNvSpPr txBox="1"/>
          <p:nvPr/>
        </p:nvSpPr>
        <p:spPr>
          <a:xfrm>
            <a:off x="2271486" y="2293257"/>
            <a:ext cx="7649028" cy="1569660"/>
          </a:xfrm>
          <a:prstGeom prst="rect">
            <a:avLst/>
          </a:prstGeom>
          <a:noFill/>
        </p:spPr>
        <p:txBody>
          <a:bodyPr wrap="square" rtlCol="0">
            <a:spAutoFit/>
          </a:bodyPr>
          <a:lstStyle/>
          <a:p>
            <a:r>
              <a:rPr lang="de-DE" sz="4800"/>
              <a:t>Audiodateien in Schulbüchern </a:t>
            </a:r>
          </a:p>
          <a:p>
            <a:r>
              <a:rPr lang="de-DE" sz="4800"/>
              <a:t>Podcasts</a:t>
            </a:r>
          </a:p>
        </p:txBody>
      </p:sp>
    </p:spTree>
    <p:extLst>
      <p:ext uri="{BB962C8B-B14F-4D97-AF65-F5344CB8AC3E}">
        <p14:creationId xmlns:p14="http://schemas.microsoft.com/office/powerpoint/2010/main" val="415257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a:xfrm>
            <a:off x="1451579" y="1173389"/>
            <a:ext cx="9603275" cy="680365"/>
          </a:xfrm>
        </p:spPr>
        <p:txBody>
          <a:bodyPr>
            <a:normAutofit fontScale="90000"/>
          </a:bodyPr>
          <a:lstStyle/>
          <a:p>
            <a:pPr algn="ctr"/>
            <a:r>
              <a:rPr lang="de-DE" err="1"/>
              <a:t>Let‘s</a:t>
            </a:r>
            <a:r>
              <a:rPr lang="de-DE"/>
              <a:t> listen – </a:t>
            </a:r>
            <a:r>
              <a:rPr lang="de-DE" sz="3200"/>
              <a:t>Podcasts – Westermann Englisch</a:t>
            </a:r>
            <a:br>
              <a:rPr lang="de-DE" sz="3200"/>
            </a:br>
            <a:endParaRPr lang="de-DE"/>
          </a:p>
        </p:txBody>
      </p:sp>
      <p:pic>
        <p:nvPicPr>
          <p:cNvPr id="5" name="Grafik 4">
            <a:extLst>
              <a:ext uri="{FF2B5EF4-FFF2-40B4-BE49-F238E27FC236}">
                <a16:creationId xmlns:a16="http://schemas.microsoft.com/office/drawing/2014/main" id="{C623E0EC-4E16-4706-9812-15100B571F52}"/>
              </a:ext>
            </a:extLst>
          </p:cNvPr>
          <p:cNvPicPr>
            <a:picLocks noChangeAspect="1"/>
          </p:cNvPicPr>
          <p:nvPr/>
        </p:nvPicPr>
        <p:blipFill>
          <a:blip r:embed="rId2"/>
          <a:stretch>
            <a:fillRect/>
          </a:stretch>
        </p:blipFill>
        <p:spPr>
          <a:xfrm>
            <a:off x="4575429" y="1993753"/>
            <a:ext cx="3355573" cy="3920817"/>
          </a:xfrm>
          <a:prstGeom prst="rect">
            <a:avLst/>
          </a:prstGeom>
        </p:spPr>
      </p:pic>
    </p:spTree>
    <p:extLst>
      <p:ext uri="{BB962C8B-B14F-4D97-AF65-F5344CB8AC3E}">
        <p14:creationId xmlns:p14="http://schemas.microsoft.com/office/powerpoint/2010/main" val="3158309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a:xfrm>
            <a:off x="1451579" y="1173389"/>
            <a:ext cx="9603275" cy="680365"/>
          </a:xfrm>
        </p:spPr>
        <p:txBody>
          <a:bodyPr>
            <a:normAutofit fontScale="90000"/>
          </a:bodyPr>
          <a:lstStyle/>
          <a:p>
            <a:pPr algn="ctr"/>
            <a:r>
              <a:rPr lang="de-DE" err="1"/>
              <a:t>Let‘s</a:t>
            </a:r>
            <a:r>
              <a:rPr lang="de-DE"/>
              <a:t> listen – </a:t>
            </a:r>
            <a:r>
              <a:rPr lang="de-DE" sz="3200"/>
              <a:t>Podcasts – BBC 6 Minute English </a:t>
            </a:r>
            <a:br>
              <a:rPr lang="de-DE" sz="3200"/>
            </a:br>
            <a:endParaRPr lang="de-DE"/>
          </a:p>
        </p:txBody>
      </p:sp>
      <p:pic>
        <p:nvPicPr>
          <p:cNvPr id="4" name="Grafik 3">
            <a:extLst>
              <a:ext uri="{FF2B5EF4-FFF2-40B4-BE49-F238E27FC236}">
                <a16:creationId xmlns:a16="http://schemas.microsoft.com/office/drawing/2014/main" id="{28204162-6F03-4D73-80FA-0E61F415456E}"/>
              </a:ext>
            </a:extLst>
          </p:cNvPr>
          <p:cNvPicPr>
            <a:picLocks noChangeAspect="1"/>
          </p:cNvPicPr>
          <p:nvPr/>
        </p:nvPicPr>
        <p:blipFill>
          <a:blip r:embed="rId2"/>
          <a:stretch>
            <a:fillRect/>
          </a:stretch>
        </p:blipFill>
        <p:spPr>
          <a:xfrm>
            <a:off x="3481903" y="1957674"/>
            <a:ext cx="4776725" cy="3972126"/>
          </a:xfrm>
          <a:prstGeom prst="rect">
            <a:avLst/>
          </a:prstGeom>
        </p:spPr>
      </p:pic>
    </p:spTree>
    <p:extLst>
      <p:ext uri="{BB962C8B-B14F-4D97-AF65-F5344CB8AC3E}">
        <p14:creationId xmlns:p14="http://schemas.microsoft.com/office/powerpoint/2010/main" val="1295835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a:xfrm>
            <a:off x="1451579" y="1173389"/>
            <a:ext cx="9603275" cy="680365"/>
          </a:xfrm>
        </p:spPr>
        <p:txBody>
          <a:bodyPr>
            <a:normAutofit fontScale="90000"/>
          </a:bodyPr>
          <a:lstStyle/>
          <a:p>
            <a:pPr algn="ctr"/>
            <a:r>
              <a:rPr lang="de-DE" err="1"/>
              <a:t>Let‘s</a:t>
            </a:r>
            <a:r>
              <a:rPr lang="de-DE"/>
              <a:t> listen – </a:t>
            </a:r>
            <a:r>
              <a:rPr lang="de-DE" sz="3200"/>
              <a:t>Podcasts – BBC The English </a:t>
            </a:r>
            <a:r>
              <a:rPr lang="de-DE" sz="3200" err="1"/>
              <a:t>we</a:t>
            </a:r>
            <a:r>
              <a:rPr lang="de-DE" sz="3200"/>
              <a:t> </a:t>
            </a:r>
            <a:r>
              <a:rPr lang="de-DE" sz="3200" err="1"/>
              <a:t>speak</a:t>
            </a:r>
            <a:br>
              <a:rPr lang="de-DE" sz="3200"/>
            </a:br>
            <a:endParaRPr lang="de-DE"/>
          </a:p>
        </p:txBody>
      </p:sp>
      <p:pic>
        <p:nvPicPr>
          <p:cNvPr id="5" name="Grafik 4">
            <a:extLst>
              <a:ext uri="{FF2B5EF4-FFF2-40B4-BE49-F238E27FC236}">
                <a16:creationId xmlns:a16="http://schemas.microsoft.com/office/drawing/2014/main" id="{19C5DCA2-7B9A-4FE7-9375-CC3E0A59C000}"/>
              </a:ext>
            </a:extLst>
          </p:cNvPr>
          <p:cNvPicPr>
            <a:picLocks noChangeAspect="1"/>
          </p:cNvPicPr>
          <p:nvPr/>
        </p:nvPicPr>
        <p:blipFill>
          <a:blip r:embed="rId2"/>
          <a:stretch>
            <a:fillRect/>
          </a:stretch>
        </p:blipFill>
        <p:spPr>
          <a:xfrm>
            <a:off x="2786743" y="2124036"/>
            <a:ext cx="6618514" cy="3593232"/>
          </a:xfrm>
          <a:prstGeom prst="rect">
            <a:avLst/>
          </a:prstGeom>
        </p:spPr>
      </p:pic>
      <p:sp>
        <p:nvSpPr>
          <p:cNvPr id="6" name="Textfeld 5">
            <a:extLst>
              <a:ext uri="{FF2B5EF4-FFF2-40B4-BE49-F238E27FC236}">
                <a16:creationId xmlns:a16="http://schemas.microsoft.com/office/drawing/2014/main" id="{5B58DF78-4268-4132-9369-1ED914B98047}"/>
              </a:ext>
            </a:extLst>
          </p:cNvPr>
          <p:cNvSpPr txBox="1"/>
          <p:nvPr/>
        </p:nvSpPr>
        <p:spPr>
          <a:xfrm>
            <a:off x="2786743" y="5717268"/>
            <a:ext cx="6103256" cy="369332"/>
          </a:xfrm>
          <a:prstGeom prst="rect">
            <a:avLst/>
          </a:prstGeom>
          <a:noFill/>
        </p:spPr>
        <p:txBody>
          <a:bodyPr wrap="square">
            <a:spAutoFit/>
          </a:bodyPr>
          <a:lstStyle/>
          <a:p>
            <a:r>
              <a:rPr lang="de-DE">
                <a:hlinkClick r:id="rId3"/>
              </a:rPr>
              <a:t>https://www.bbc.co.uk/sounds/play/p041y83c</a:t>
            </a:r>
            <a:endParaRPr lang="de-DE"/>
          </a:p>
        </p:txBody>
      </p:sp>
    </p:spTree>
    <p:extLst>
      <p:ext uri="{BB962C8B-B14F-4D97-AF65-F5344CB8AC3E}">
        <p14:creationId xmlns:p14="http://schemas.microsoft.com/office/powerpoint/2010/main" val="2888400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5" name="Rectangle 15">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6" name="Picture 17">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7" name="Straight Connector 19">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21">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9" name="Rectangle 23">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25">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el 1">
            <a:extLst>
              <a:ext uri="{FF2B5EF4-FFF2-40B4-BE49-F238E27FC236}">
                <a16:creationId xmlns:a16="http://schemas.microsoft.com/office/drawing/2014/main" id="{1582B598-B71F-44EF-BA9A-41A4109CB937}"/>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600"/>
              <a:t>Attention Economy</a:t>
            </a:r>
          </a:p>
        </p:txBody>
      </p:sp>
      <p:cxnSp>
        <p:nvCxnSpPr>
          <p:cNvPr id="51" name="Straight Connector 27">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52" name="Group 29">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31" name="Rectangle 30">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Rectangle 33">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10">
            <a:extLst>
              <a:ext uri="{FF2B5EF4-FFF2-40B4-BE49-F238E27FC236}">
                <a16:creationId xmlns:a16="http://schemas.microsoft.com/office/drawing/2014/main" id="{9BDB67EF-B556-4AD6-9AC7-A219621C418A}"/>
              </a:ext>
            </a:extLst>
          </p:cNvPr>
          <p:cNvPicPr>
            <a:picLocks noChangeAspect="1"/>
          </p:cNvPicPr>
          <p:nvPr/>
        </p:nvPicPr>
        <p:blipFill>
          <a:blip r:embed="rId3"/>
          <a:stretch>
            <a:fillRect/>
          </a:stretch>
        </p:blipFill>
        <p:spPr>
          <a:xfrm>
            <a:off x="4808557" y="1116345"/>
            <a:ext cx="5902552" cy="3866172"/>
          </a:xfrm>
          <a:prstGeom prst="rect">
            <a:avLst/>
          </a:prstGeom>
        </p:spPr>
      </p:pic>
      <p:pic>
        <p:nvPicPr>
          <p:cNvPr id="54" name="Picture 35">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5" name="Straight Connector 37">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32BD70D4-5A81-49FD-B9C5-714978284AE1}"/>
              </a:ext>
            </a:extLst>
          </p:cNvPr>
          <p:cNvSpPr txBox="1"/>
          <p:nvPr/>
        </p:nvSpPr>
        <p:spPr>
          <a:xfrm>
            <a:off x="149960" y="3429000"/>
            <a:ext cx="6103256" cy="646331"/>
          </a:xfrm>
          <a:prstGeom prst="rect">
            <a:avLst/>
          </a:prstGeom>
          <a:noFill/>
        </p:spPr>
        <p:txBody>
          <a:bodyPr wrap="square">
            <a:spAutoFit/>
          </a:bodyPr>
          <a:lstStyle/>
          <a:p>
            <a:pPr>
              <a:spcAft>
                <a:spcPts val="600"/>
              </a:spcAft>
            </a:pPr>
            <a:br>
              <a:rPr lang="de-DE"/>
            </a:br>
            <a:endParaRPr lang="de-DE"/>
          </a:p>
        </p:txBody>
      </p:sp>
      <p:sp>
        <p:nvSpPr>
          <p:cNvPr id="13" name="Rechteck 12">
            <a:extLst>
              <a:ext uri="{FF2B5EF4-FFF2-40B4-BE49-F238E27FC236}">
                <a16:creationId xmlns:a16="http://schemas.microsoft.com/office/drawing/2014/main" id="{D476B19A-8D4A-463C-87AA-EEDF4865C342}"/>
              </a:ext>
            </a:extLst>
          </p:cNvPr>
          <p:cNvSpPr/>
          <p:nvPr/>
        </p:nvSpPr>
        <p:spPr>
          <a:xfrm>
            <a:off x="5181600" y="1383330"/>
            <a:ext cx="1683657" cy="179289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44" name="Rechteck 43">
            <a:extLst>
              <a:ext uri="{FF2B5EF4-FFF2-40B4-BE49-F238E27FC236}">
                <a16:creationId xmlns:a16="http://schemas.microsoft.com/office/drawing/2014/main" id="{0F7AB9B7-B94D-43B7-865A-F4B193B06BCC}"/>
              </a:ext>
            </a:extLst>
          </p:cNvPr>
          <p:cNvSpPr/>
          <p:nvPr/>
        </p:nvSpPr>
        <p:spPr>
          <a:xfrm>
            <a:off x="5241699" y="3221816"/>
            <a:ext cx="1683657" cy="170126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56" name="Rechteck 55">
            <a:extLst>
              <a:ext uri="{FF2B5EF4-FFF2-40B4-BE49-F238E27FC236}">
                <a16:creationId xmlns:a16="http://schemas.microsoft.com/office/drawing/2014/main" id="{AF6F53F0-1E0F-4F5C-BA83-E575DB71B013}"/>
              </a:ext>
            </a:extLst>
          </p:cNvPr>
          <p:cNvSpPr/>
          <p:nvPr/>
        </p:nvSpPr>
        <p:spPr>
          <a:xfrm>
            <a:off x="8604196" y="2979714"/>
            <a:ext cx="1683657" cy="170126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57" name="Rechteck 56">
            <a:extLst>
              <a:ext uri="{FF2B5EF4-FFF2-40B4-BE49-F238E27FC236}">
                <a16:creationId xmlns:a16="http://schemas.microsoft.com/office/drawing/2014/main" id="{5659D9F7-49B2-4871-AEEC-6E0C2F9A86D2}"/>
              </a:ext>
            </a:extLst>
          </p:cNvPr>
          <p:cNvSpPr/>
          <p:nvPr/>
        </p:nvSpPr>
        <p:spPr>
          <a:xfrm>
            <a:off x="6865257" y="1384393"/>
            <a:ext cx="1683657" cy="170126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58" name="Rechteck 57">
            <a:extLst>
              <a:ext uri="{FF2B5EF4-FFF2-40B4-BE49-F238E27FC236}">
                <a16:creationId xmlns:a16="http://schemas.microsoft.com/office/drawing/2014/main" id="{0EA045D4-423E-43B1-9221-68974F2A0416}"/>
              </a:ext>
            </a:extLst>
          </p:cNvPr>
          <p:cNvSpPr/>
          <p:nvPr/>
        </p:nvSpPr>
        <p:spPr>
          <a:xfrm>
            <a:off x="8725564" y="1474969"/>
            <a:ext cx="1683657" cy="170126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39424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4" grpId="0" animBg="1"/>
      <p:bldP spid="56" grpId="0" animBg="1"/>
      <p:bldP spid="57" grpId="0"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5F8841-0A5E-4358-BDC6-8B81071AD96C}"/>
              </a:ext>
            </a:extLst>
          </p:cNvPr>
          <p:cNvSpPr>
            <a:spLocks noGrp="1"/>
          </p:cNvSpPr>
          <p:nvPr>
            <p:ph type="title"/>
          </p:nvPr>
        </p:nvSpPr>
        <p:spPr/>
        <p:txBody>
          <a:bodyPr/>
          <a:lstStyle/>
          <a:p>
            <a:r>
              <a:rPr lang="de-DE" dirty="0"/>
              <a:t>Methoden für den Unterricht</a:t>
            </a:r>
          </a:p>
        </p:txBody>
      </p:sp>
      <p:sp>
        <p:nvSpPr>
          <p:cNvPr id="5" name="Textfeld 4">
            <a:extLst>
              <a:ext uri="{FF2B5EF4-FFF2-40B4-BE49-F238E27FC236}">
                <a16:creationId xmlns:a16="http://schemas.microsoft.com/office/drawing/2014/main" id="{C823C58B-58BD-4D9D-9751-34BCD76134DD}"/>
              </a:ext>
            </a:extLst>
          </p:cNvPr>
          <p:cNvSpPr txBox="1"/>
          <p:nvPr/>
        </p:nvSpPr>
        <p:spPr>
          <a:xfrm>
            <a:off x="1449217" y="1864194"/>
            <a:ext cx="6096000" cy="4031873"/>
          </a:xfrm>
          <a:prstGeom prst="rect">
            <a:avLst/>
          </a:prstGeom>
          <a:noFill/>
        </p:spPr>
        <p:txBody>
          <a:bodyPr wrap="square">
            <a:spAutoFit/>
          </a:bodyPr>
          <a:lstStyle/>
          <a:p>
            <a:pPr marL="342900" indent="-342900">
              <a:buAutoNum type="arabicPeriod"/>
            </a:pPr>
            <a:r>
              <a:rPr lang="de-DE" sz="3200" dirty="0"/>
              <a:t>Listening </a:t>
            </a:r>
            <a:r>
              <a:rPr lang="de-DE" sz="3200" dirty="0" err="1"/>
              <a:t>comprehension</a:t>
            </a:r>
            <a:endParaRPr lang="de-DE" sz="3200" dirty="0"/>
          </a:p>
          <a:p>
            <a:pPr marL="342900" indent="-342900">
              <a:buAutoNum type="arabicPeriod"/>
            </a:pPr>
            <a:endParaRPr lang="de-DE" sz="3200" dirty="0"/>
          </a:p>
          <a:p>
            <a:pPr marL="342900" indent="-342900">
              <a:buAutoNum type="arabicPeriod"/>
            </a:pPr>
            <a:r>
              <a:rPr lang="de-DE" sz="3200" dirty="0" err="1"/>
              <a:t>Predictions</a:t>
            </a:r>
            <a:endParaRPr lang="de-DE" sz="3200" dirty="0"/>
          </a:p>
          <a:p>
            <a:pPr marL="342900" indent="-342900">
              <a:buAutoNum type="arabicPeriod"/>
            </a:pPr>
            <a:r>
              <a:rPr lang="de-DE" sz="3200" dirty="0" err="1">
                <a:solidFill>
                  <a:srgbClr val="000000"/>
                </a:solidFill>
              </a:rPr>
              <a:t>Summarize</a:t>
            </a:r>
            <a:endParaRPr lang="de-DE" sz="3200" dirty="0">
              <a:solidFill>
                <a:srgbClr val="000000"/>
              </a:solidFill>
            </a:endParaRPr>
          </a:p>
          <a:p>
            <a:pPr marL="342900" indent="-342900">
              <a:buAutoNum type="arabicPeriod"/>
            </a:pPr>
            <a:r>
              <a:rPr lang="de-DE" sz="3200" dirty="0" err="1">
                <a:solidFill>
                  <a:srgbClr val="000000"/>
                </a:solidFill>
              </a:rPr>
              <a:t>Conversation</a:t>
            </a:r>
            <a:r>
              <a:rPr lang="de-DE" sz="3200" dirty="0">
                <a:solidFill>
                  <a:srgbClr val="000000"/>
                </a:solidFill>
              </a:rPr>
              <a:t> </a:t>
            </a:r>
            <a:r>
              <a:rPr lang="de-DE" sz="3200" dirty="0" err="1">
                <a:solidFill>
                  <a:srgbClr val="000000"/>
                </a:solidFill>
              </a:rPr>
              <a:t>starter</a:t>
            </a:r>
            <a:endParaRPr lang="de-DE" sz="3200" dirty="0">
              <a:solidFill>
                <a:srgbClr val="000000"/>
              </a:solidFill>
            </a:endParaRPr>
          </a:p>
          <a:p>
            <a:pPr marL="342900" indent="-342900">
              <a:buAutoNum type="arabicPeriod"/>
            </a:pPr>
            <a:r>
              <a:rPr lang="de-DE" sz="3200" dirty="0">
                <a:solidFill>
                  <a:srgbClr val="000000"/>
                </a:solidFill>
              </a:rPr>
              <a:t>Write a </a:t>
            </a:r>
            <a:r>
              <a:rPr lang="de-DE" sz="3200" dirty="0" err="1">
                <a:solidFill>
                  <a:srgbClr val="000000"/>
                </a:solidFill>
              </a:rPr>
              <a:t>letter</a:t>
            </a:r>
            <a:r>
              <a:rPr lang="de-DE" sz="3200" dirty="0">
                <a:solidFill>
                  <a:srgbClr val="000000"/>
                </a:solidFill>
              </a:rPr>
              <a:t> </a:t>
            </a:r>
            <a:r>
              <a:rPr lang="de-DE" sz="3200" dirty="0" err="1">
                <a:solidFill>
                  <a:srgbClr val="000000"/>
                </a:solidFill>
              </a:rPr>
              <a:t>to</a:t>
            </a:r>
            <a:r>
              <a:rPr lang="de-DE" sz="3200" dirty="0">
                <a:solidFill>
                  <a:srgbClr val="000000"/>
                </a:solidFill>
              </a:rPr>
              <a:t> </a:t>
            </a:r>
            <a:r>
              <a:rPr lang="de-DE" sz="3200" dirty="0" err="1">
                <a:solidFill>
                  <a:srgbClr val="000000"/>
                </a:solidFill>
              </a:rPr>
              <a:t>the</a:t>
            </a:r>
            <a:r>
              <a:rPr lang="de-DE" sz="3200" dirty="0">
                <a:solidFill>
                  <a:srgbClr val="000000"/>
                </a:solidFill>
              </a:rPr>
              <a:t> </a:t>
            </a:r>
            <a:r>
              <a:rPr lang="de-DE" sz="3200" dirty="0" err="1">
                <a:solidFill>
                  <a:srgbClr val="000000"/>
                </a:solidFill>
              </a:rPr>
              <a:t>podcaster</a:t>
            </a:r>
            <a:endParaRPr lang="de-DE" sz="3200" dirty="0">
              <a:solidFill>
                <a:srgbClr val="000000"/>
              </a:solidFill>
            </a:endParaRPr>
          </a:p>
          <a:p>
            <a:pPr marL="342900" indent="-342900">
              <a:buAutoNum type="arabicPeriod"/>
            </a:pPr>
            <a:r>
              <a:rPr lang="de-DE" sz="3200" dirty="0">
                <a:solidFill>
                  <a:srgbClr val="000000"/>
                </a:solidFill>
              </a:rPr>
              <a:t>Fill in </a:t>
            </a:r>
            <a:r>
              <a:rPr lang="de-DE" sz="3200" dirty="0" err="1">
                <a:solidFill>
                  <a:srgbClr val="000000"/>
                </a:solidFill>
              </a:rPr>
              <a:t>the</a:t>
            </a:r>
            <a:r>
              <a:rPr lang="de-DE" sz="3200" dirty="0">
                <a:solidFill>
                  <a:srgbClr val="000000"/>
                </a:solidFill>
              </a:rPr>
              <a:t> blank</a:t>
            </a:r>
          </a:p>
          <a:p>
            <a:pPr marL="342900" indent="-342900">
              <a:buAutoNum type="arabicPeriod"/>
            </a:pPr>
            <a:r>
              <a:rPr lang="de-DE" sz="3200" dirty="0">
                <a:solidFill>
                  <a:srgbClr val="000000"/>
                </a:solidFill>
              </a:rPr>
              <a:t>Bingo</a:t>
            </a:r>
          </a:p>
        </p:txBody>
      </p:sp>
    </p:spTree>
    <p:extLst>
      <p:ext uri="{BB962C8B-B14F-4D97-AF65-F5344CB8AC3E}">
        <p14:creationId xmlns:p14="http://schemas.microsoft.com/office/powerpoint/2010/main" val="63235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CE08F9-94B8-419F-A67D-B2047D8DD8F1}"/>
              </a:ext>
            </a:extLst>
          </p:cNvPr>
          <p:cNvSpPr>
            <a:spLocks noGrp="1"/>
          </p:cNvSpPr>
          <p:nvPr>
            <p:ph type="title"/>
          </p:nvPr>
        </p:nvSpPr>
        <p:spPr/>
        <p:txBody>
          <a:bodyPr/>
          <a:lstStyle/>
          <a:p>
            <a:br>
              <a:rPr lang="de-DE" dirty="0"/>
            </a:br>
            <a:r>
              <a:rPr lang="de-DE" dirty="0" err="1"/>
              <a:t>Cloze</a:t>
            </a:r>
            <a:r>
              <a:rPr lang="de-DE" dirty="0"/>
              <a:t> Test / C-</a:t>
            </a:r>
            <a:r>
              <a:rPr lang="de-DE" dirty="0" err="1"/>
              <a:t>TEst</a:t>
            </a:r>
            <a:endParaRPr lang="de-DE" dirty="0"/>
          </a:p>
        </p:txBody>
      </p:sp>
      <p:sp>
        <p:nvSpPr>
          <p:cNvPr id="3" name="Inhaltsplatzhalter 2">
            <a:extLst>
              <a:ext uri="{FF2B5EF4-FFF2-40B4-BE49-F238E27FC236}">
                <a16:creationId xmlns:a16="http://schemas.microsoft.com/office/drawing/2014/main" id="{64ADF9A0-56F5-45ED-BCB5-DE71A217787C}"/>
              </a:ext>
            </a:extLst>
          </p:cNvPr>
          <p:cNvSpPr>
            <a:spLocks noGrp="1"/>
          </p:cNvSpPr>
          <p:nvPr>
            <p:ph sz="half" idx="1"/>
          </p:nvPr>
        </p:nvSpPr>
        <p:spPr>
          <a:xfrm>
            <a:off x="1955331" y="2014874"/>
            <a:ext cx="4645152" cy="3448595"/>
          </a:xfrm>
        </p:spPr>
        <p:txBody>
          <a:bodyPr/>
          <a:lstStyle/>
          <a:p>
            <a:endParaRPr lang="de-DE"/>
          </a:p>
        </p:txBody>
      </p:sp>
      <p:sp>
        <p:nvSpPr>
          <p:cNvPr id="4" name="Inhaltsplatzhalter 3">
            <a:extLst>
              <a:ext uri="{FF2B5EF4-FFF2-40B4-BE49-F238E27FC236}">
                <a16:creationId xmlns:a16="http://schemas.microsoft.com/office/drawing/2014/main" id="{B6AFDDD3-2BFB-4F51-995C-54BF6AB88F62}"/>
              </a:ext>
            </a:extLst>
          </p:cNvPr>
          <p:cNvSpPr>
            <a:spLocks noGrp="1"/>
          </p:cNvSpPr>
          <p:nvPr>
            <p:ph sz="half" idx="2"/>
          </p:nvPr>
        </p:nvSpPr>
        <p:spPr>
          <a:xfrm>
            <a:off x="6921771" y="2021339"/>
            <a:ext cx="4645152" cy="3441520"/>
          </a:xfrm>
        </p:spPr>
        <p:txBody>
          <a:bodyPr/>
          <a:lstStyle/>
          <a:p>
            <a:endParaRPr lang="de-DE"/>
          </a:p>
        </p:txBody>
      </p:sp>
      <p:pic>
        <p:nvPicPr>
          <p:cNvPr id="5" name="Grafik 4">
            <a:extLst>
              <a:ext uri="{FF2B5EF4-FFF2-40B4-BE49-F238E27FC236}">
                <a16:creationId xmlns:a16="http://schemas.microsoft.com/office/drawing/2014/main" id="{1D8E1489-300D-42B0-A7B4-9228AAE94537}"/>
              </a:ext>
            </a:extLst>
          </p:cNvPr>
          <p:cNvPicPr>
            <a:picLocks noChangeAspect="1"/>
          </p:cNvPicPr>
          <p:nvPr/>
        </p:nvPicPr>
        <p:blipFill>
          <a:blip r:embed="rId2"/>
          <a:stretch>
            <a:fillRect/>
          </a:stretch>
        </p:blipFill>
        <p:spPr>
          <a:xfrm>
            <a:off x="759519" y="2014874"/>
            <a:ext cx="3337731" cy="3928955"/>
          </a:xfrm>
          <a:prstGeom prst="rect">
            <a:avLst/>
          </a:prstGeom>
        </p:spPr>
      </p:pic>
      <p:pic>
        <p:nvPicPr>
          <p:cNvPr id="6" name="Grafik 5">
            <a:extLst>
              <a:ext uri="{FF2B5EF4-FFF2-40B4-BE49-F238E27FC236}">
                <a16:creationId xmlns:a16="http://schemas.microsoft.com/office/drawing/2014/main" id="{2E19B64B-6154-489F-8809-7E64F01904B7}"/>
              </a:ext>
            </a:extLst>
          </p:cNvPr>
          <p:cNvPicPr>
            <a:picLocks noChangeAspect="1"/>
          </p:cNvPicPr>
          <p:nvPr/>
        </p:nvPicPr>
        <p:blipFill>
          <a:blip r:embed="rId3"/>
          <a:stretch>
            <a:fillRect/>
          </a:stretch>
        </p:blipFill>
        <p:spPr>
          <a:xfrm>
            <a:off x="4597605" y="2635899"/>
            <a:ext cx="6828396" cy="2244629"/>
          </a:xfrm>
          <a:prstGeom prst="rect">
            <a:avLst/>
          </a:prstGeom>
        </p:spPr>
      </p:pic>
    </p:spTree>
    <p:extLst>
      <p:ext uri="{BB962C8B-B14F-4D97-AF65-F5344CB8AC3E}">
        <p14:creationId xmlns:p14="http://schemas.microsoft.com/office/powerpoint/2010/main" val="2046960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BFC87-1D45-4237-8D00-FCBC22D67673}"/>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D9FD8B9B-BFEE-4876-B0DE-D2DF5B60E934}"/>
              </a:ext>
            </a:extLst>
          </p:cNvPr>
          <p:cNvPicPr>
            <a:picLocks noGrp="1" noChangeAspect="1"/>
          </p:cNvPicPr>
          <p:nvPr>
            <p:ph idx="1"/>
          </p:nvPr>
        </p:nvPicPr>
        <p:blipFill>
          <a:blip r:embed="rId2"/>
          <a:stretch>
            <a:fillRect/>
          </a:stretch>
        </p:blipFill>
        <p:spPr>
          <a:xfrm>
            <a:off x="1741600" y="4136571"/>
            <a:ext cx="1343706" cy="1343706"/>
          </a:xfrm>
        </p:spPr>
      </p:pic>
      <p:sp>
        <p:nvSpPr>
          <p:cNvPr id="6" name="Sprechblase: oval 5">
            <a:extLst>
              <a:ext uri="{FF2B5EF4-FFF2-40B4-BE49-F238E27FC236}">
                <a16:creationId xmlns:a16="http://schemas.microsoft.com/office/drawing/2014/main" id="{26DA4646-29E1-4F67-B82B-168A625E9CF7}"/>
              </a:ext>
            </a:extLst>
          </p:cNvPr>
          <p:cNvSpPr/>
          <p:nvPr/>
        </p:nvSpPr>
        <p:spPr>
          <a:xfrm>
            <a:off x="3425370" y="2569029"/>
            <a:ext cx="7629484" cy="2540000"/>
          </a:xfrm>
          <a:prstGeom prst="wedgeEllipseCallout">
            <a:avLst>
              <a:gd name="adj1" fmla="val -53586"/>
              <a:gd name="adj2" fmla="val 57220"/>
            </a:avLst>
          </a:prstGeom>
          <a:solidFill>
            <a:srgbClr val="A0DE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solidFill>
                  <a:schemeClr val="tx1"/>
                </a:solidFill>
              </a:rPr>
              <a:t>Die </a:t>
            </a:r>
            <a:r>
              <a:rPr lang="de-DE" sz="2800" err="1">
                <a:solidFill>
                  <a:schemeClr val="tx1"/>
                </a:solidFill>
              </a:rPr>
              <a:t>Schüler:innen</a:t>
            </a:r>
            <a:r>
              <a:rPr lang="de-DE" sz="2800">
                <a:solidFill>
                  <a:schemeClr val="tx1"/>
                </a:solidFill>
              </a:rPr>
              <a:t> sollen einen engl. Podcast finden, der sie interessiert. </a:t>
            </a:r>
          </a:p>
        </p:txBody>
      </p:sp>
    </p:spTree>
    <p:extLst>
      <p:ext uri="{BB962C8B-B14F-4D97-AF65-F5344CB8AC3E}">
        <p14:creationId xmlns:p14="http://schemas.microsoft.com/office/powerpoint/2010/main" val="145233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a:xfrm>
            <a:off x="1" y="1173389"/>
            <a:ext cx="12192000" cy="680365"/>
          </a:xfrm>
        </p:spPr>
        <p:txBody>
          <a:bodyPr>
            <a:normAutofit fontScale="90000"/>
          </a:bodyPr>
          <a:lstStyle/>
          <a:p>
            <a:pPr algn="ctr"/>
            <a:r>
              <a:rPr lang="de-DE" err="1"/>
              <a:t>Let‘s</a:t>
            </a:r>
            <a:r>
              <a:rPr lang="de-DE"/>
              <a:t> listen – </a:t>
            </a:r>
            <a:r>
              <a:rPr lang="de-DE" sz="3200"/>
              <a:t>Podcasts – Find </a:t>
            </a:r>
            <a:r>
              <a:rPr lang="de-DE" sz="3200" err="1"/>
              <a:t>your</a:t>
            </a:r>
            <a:r>
              <a:rPr lang="de-DE" sz="3200"/>
              <a:t> </a:t>
            </a:r>
            <a:r>
              <a:rPr lang="de-DE" sz="3200" err="1"/>
              <a:t>favourite</a:t>
            </a:r>
            <a:r>
              <a:rPr lang="de-DE" sz="3200"/>
              <a:t> Podcast</a:t>
            </a:r>
            <a:br>
              <a:rPr lang="de-DE" sz="3200"/>
            </a:br>
            <a:endParaRPr lang="de-DE"/>
          </a:p>
        </p:txBody>
      </p:sp>
      <p:pic>
        <p:nvPicPr>
          <p:cNvPr id="7" name="Grafik 6">
            <a:extLst>
              <a:ext uri="{FF2B5EF4-FFF2-40B4-BE49-F238E27FC236}">
                <a16:creationId xmlns:a16="http://schemas.microsoft.com/office/drawing/2014/main" id="{77CCBE84-FBF5-4A58-88EA-7D3067C9E593}"/>
              </a:ext>
            </a:extLst>
          </p:cNvPr>
          <p:cNvPicPr>
            <a:picLocks noChangeAspect="1"/>
          </p:cNvPicPr>
          <p:nvPr/>
        </p:nvPicPr>
        <p:blipFill>
          <a:blip r:embed="rId2"/>
          <a:stretch>
            <a:fillRect/>
          </a:stretch>
        </p:blipFill>
        <p:spPr>
          <a:xfrm>
            <a:off x="5030451" y="1975680"/>
            <a:ext cx="1615839" cy="3619662"/>
          </a:xfrm>
          <a:prstGeom prst="rect">
            <a:avLst/>
          </a:prstGeom>
        </p:spPr>
      </p:pic>
    </p:spTree>
    <p:extLst>
      <p:ext uri="{BB962C8B-B14F-4D97-AF65-F5344CB8AC3E}">
        <p14:creationId xmlns:p14="http://schemas.microsoft.com/office/powerpoint/2010/main" val="1530237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230888-0CE0-42C2-8B97-5DE7064DC04C}"/>
              </a:ext>
            </a:extLst>
          </p:cNvPr>
          <p:cNvSpPr>
            <a:spLocks noGrp="1"/>
          </p:cNvSpPr>
          <p:nvPr>
            <p:ph type="title"/>
          </p:nvPr>
        </p:nvSpPr>
        <p:spPr/>
        <p:txBody>
          <a:bodyPr/>
          <a:lstStyle/>
          <a:p>
            <a:r>
              <a:rPr lang="de-DE"/>
              <a:t>Podcast  </a:t>
            </a:r>
            <a:r>
              <a:rPr lang="de-DE" err="1"/>
              <a:t>Tasting</a:t>
            </a:r>
            <a:endParaRPr lang="de-DE"/>
          </a:p>
        </p:txBody>
      </p:sp>
      <p:sp>
        <p:nvSpPr>
          <p:cNvPr id="3" name="Inhaltsplatzhalter 2">
            <a:extLst>
              <a:ext uri="{FF2B5EF4-FFF2-40B4-BE49-F238E27FC236}">
                <a16:creationId xmlns:a16="http://schemas.microsoft.com/office/drawing/2014/main" id="{0E76FDD5-7DC9-4379-9DA3-F7EAC041D444}"/>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68EF5F2C-F6EC-41C4-AA65-E572E5CED120}"/>
              </a:ext>
            </a:extLst>
          </p:cNvPr>
          <p:cNvPicPr>
            <a:picLocks noChangeAspect="1"/>
          </p:cNvPicPr>
          <p:nvPr/>
        </p:nvPicPr>
        <p:blipFill>
          <a:blip r:embed="rId2"/>
          <a:stretch>
            <a:fillRect/>
          </a:stretch>
        </p:blipFill>
        <p:spPr>
          <a:xfrm>
            <a:off x="1451579" y="2033177"/>
            <a:ext cx="4647998" cy="3322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a:extLst>
              <a:ext uri="{FF2B5EF4-FFF2-40B4-BE49-F238E27FC236}">
                <a16:creationId xmlns:a16="http://schemas.microsoft.com/office/drawing/2014/main" id="{A87440DF-97C7-40E2-9783-8BA7045AEC42}"/>
              </a:ext>
            </a:extLst>
          </p:cNvPr>
          <p:cNvPicPr>
            <a:picLocks noChangeAspect="1"/>
          </p:cNvPicPr>
          <p:nvPr/>
        </p:nvPicPr>
        <p:blipFill>
          <a:blip r:embed="rId3"/>
          <a:stretch>
            <a:fillRect/>
          </a:stretch>
        </p:blipFill>
        <p:spPr>
          <a:xfrm>
            <a:off x="6761215" y="2033176"/>
            <a:ext cx="4731619" cy="3322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594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1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 name="Straight Connector 1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2" name="Rectangle 16">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8">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feld 3">
            <a:extLst>
              <a:ext uri="{FF2B5EF4-FFF2-40B4-BE49-F238E27FC236}">
                <a16:creationId xmlns:a16="http://schemas.microsoft.com/office/drawing/2014/main" id="{CC7BA0AB-9BDA-4F6B-A9F1-1BB70425E9A3}"/>
              </a:ext>
            </a:extLst>
          </p:cNvPr>
          <p:cNvSpPr txBox="1"/>
          <p:nvPr/>
        </p:nvSpPr>
        <p:spPr>
          <a:xfrm>
            <a:off x="659301" y="1474969"/>
            <a:ext cx="2823919" cy="1868760"/>
          </a:xfrm>
          <a:prstGeom prst="rect">
            <a:avLst/>
          </a:prstGeom>
        </p:spPr>
        <p:txBody>
          <a:bodyPr vert="horz" lIns="91440" tIns="45720" rIns="91440" bIns="0" rtlCol="0" anchor="b">
            <a:normAutofit/>
          </a:bodyPr>
          <a:lstStyle/>
          <a:p>
            <a:pPr defTabSz="914400">
              <a:lnSpc>
                <a:spcPct val="90000"/>
              </a:lnSpc>
              <a:spcBef>
                <a:spcPct val="0"/>
              </a:spcBef>
              <a:spcAft>
                <a:spcPts val="600"/>
              </a:spcAft>
            </a:pPr>
            <a:r>
              <a:rPr lang="en-US" sz="3300" cap="all" dirty="0">
                <a:latin typeface="+mj-lt"/>
                <a:ea typeface="+mj-ea"/>
                <a:cs typeface="+mj-cs"/>
              </a:rPr>
              <a:t>First Audio</a:t>
            </a:r>
          </a:p>
        </p:txBody>
      </p:sp>
      <p:cxnSp>
        <p:nvCxnSpPr>
          <p:cNvPr id="16" name="Straight Connector 20">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8" name="Group 22">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4" name="Rectangle 23">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24">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descr="Ein Bild, das draußen enthält.&#10;&#10;Automatisch generierte Beschreibung">
            <a:extLst>
              <a:ext uri="{FF2B5EF4-FFF2-40B4-BE49-F238E27FC236}">
                <a16:creationId xmlns:a16="http://schemas.microsoft.com/office/drawing/2014/main" id="{FEA62730-E5E1-4826-96B5-B9C12EC29C3A}"/>
              </a:ext>
            </a:extLst>
          </p:cNvPr>
          <p:cNvPicPr>
            <a:picLocks noChangeAspect="1"/>
          </p:cNvPicPr>
          <p:nvPr/>
        </p:nvPicPr>
        <p:blipFill>
          <a:blip r:embed="rId5"/>
          <a:stretch>
            <a:fillRect/>
          </a:stretch>
        </p:blipFill>
        <p:spPr>
          <a:xfrm>
            <a:off x="4863825" y="1116345"/>
            <a:ext cx="5792017" cy="3866172"/>
          </a:xfrm>
          <a:prstGeom prst="rect">
            <a:avLst/>
          </a:prstGeom>
        </p:spPr>
      </p:pic>
      <p:pic>
        <p:nvPicPr>
          <p:cNvPr id="22" name="Picture 28">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30">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Ralph McTell Streets of London">
            <a:hlinkClick r:id="" action="ppaction://media"/>
            <a:extLst>
              <a:ext uri="{FF2B5EF4-FFF2-40B4-BE49-F238E27FC236}">
                <a16:creationId xmlns:a16="http://schemas.microsoft.com/office/drawing/2014/main" id="{C6E7497A-6831-4C0B-9ED6-61615E2DC2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6158" y="4818671"/>
            <a:ext cx="609600" cy="609600"/>
          </a:xfrm>
          <a:prstGeom prst="rect">
            <a:avLst/>
          </a:prstGeom>
        </p:spPr>
      </p:pic>
      <p:sp>
        <p:nvSpPr>
          <p:cNvPr id="28" name="Textfeld 27">
            <a:extLst>
              <a:ext uri="{FF2B5EF4-FFF2-40B4-BE49-F238E27FC236}">
                <a16:creationId xmlns:a16="http://schemas.microsoft.com/office/drawing/2014/main" id="{B67B7ABF-A781-41DB-8262-0A86D8EC7CD5}"/>
              </a:ext>
            </a:extLst>
          </p:cNvPr>
          <p:cNvSpPr txBox="1"/>
          <p:nvPr/>
        </p:nvSpPr>
        <p:spPr>
          <a:xfrm>
            <a:off x="450913" y="5726955"/>
            <a:ext cx="4544291" cy="369332"/>
          </a:xfrm>
          <a:prstGeom prst="rect">
            <a:avLst/>
          </a:prstGeom>
          <a:noFill/>
        </p:spPr>
        <p:txBody>
          <a:bodyPr wrap="square" rtlCol="0">
            <a:spAutoFit/>
          </a:bodyPr>
          <a:lstStyle/>
          <a:p>
            <a:r>
              <a:rPr lang="de-DE">
                <a:solidFill>
                  <a:schemeClr val="bg1"/>
                </a:solidFill>
                <a:highlight>
                  <a:srgbClr val="000000"/>
                </a:highlight>
              </a:rPr>
              <a:t>Ralph </a:t>
            </a:r>
            <a:r>
              <a:rPr lang="de-DE" err="1">
                <a:solidFill>
                  <a:schemeClr val="bg1"/>
                </a:solidFill>
                <a:highlight>
                  <a:srgbClr val="000000"/>
                </a:highlight>
              </a:rPr>
              <a:t>McTell</a:t>
            </a:r>
            <a:r>
              <a:rPr lang="de-DE">
                <a:solidFill>
                  <a:schemeClr val="bg1"/>
                </a:solidFill>
                <a:highlight>
                  <a:srgbClr val="000000"/>
                </a:highlight>
              </a:rPr>
              <a:t> Streets </a:t>
            </a:r>
            <a:r>
              <a:rPr lang="de-DE" err="1">
                <a:solidFill>
                  <a:schemeClr val="bg1"/>
                </a:solidFill>
                <a:highlight>
                  <a:srgbClr val="000000"/>
                </a:highlight>
              </a:rPr>
              <a:t>of</a:t>
            </a:r>
            <a:r>
              <a:rPr lang="de-DE">
                <a:solidFill>
                  <a:schemeClr val="bg1"/>
                </a:solidFill>
                <a:highlight>
                  <a:srgbClr val="000000"/>
                </a:highlight>
              </a:rPr>
              <a:t> London</a:t>
            </a:r>
          </a:p>
        </p:txBody>
      </p:sp>
    </p:spTree>
    <p:extLst>
      <p:ext uri="{BB962C8B-B14F-4D97-AF65-F5344CB8AC3E}">
        <p14:creationId xmlns:p14="http://schemas.microsoft.com/office/powerpoint/2010/main" val="50735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4829" fill="hold"/>
                                        <p:tgtEl>
                                          <p:spTgt spid="5"/>
                                        </p:tgtEl>
                                      </p:cBhvr>
                                    </p:cmd>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230888-0CE0-42C2-8B97-5DE7064DC04C}"/>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0E76FDD5-7DC9-4379-9DA3-F7EAC041D444}"/>
              </a:ext>
            </a:extLst>
          </p:cNvPr>
          <p:cNvSpPr>
            <a:spLocks noGrp="1"/>
          </p:cNvSpPr>
          <p:nvPr>
            <p:ph idx="1"/>
          </p:nvPr>
        </p:nvSpPr>
        <p:spPr/>
        <p:txBody>
          <a:bodyPr/>
          <a:lstStyle/>
          <a:p>
            <a:endParaRPr lang="de-DE"/>
          </a:p>
        </p:txBody>
      </p:sp>
      <p:pic>
        <p:nvPicPr>
          <p:cNvPr id="6" name="Grafik 5">
            <a:extLst>
              <a:ext uri="{FF2B5EF4-FFF2-40B4-BE49-F238E27FC236}">
                <a16:creationId xmlns:a16="http://schemas.microsoft.com/office/drawing/2014/main" id="{ECC32BFD-788B-489A-B9E1-9F5D60732509}"/>
              </a:ext>
            </a:extLst>
          </p:cNvPr>
          <p:cNvPicPr>
            <a:picLocks noChangeAspect="1"/>
          </p:cNvPicPr>
          <p:nvPr/>
        </p:nvPicPr>
        <p:blipFill>
          <a:blip r:embed="rId2"/>
          <a:stretch>
            <a:fillRect/>
          </a:stretch>
        </p:blipFill>
        <p:spPr>
          <a:xfrm>
            <a:off x="2174082" y="2251676"/>
            <a:ext cx="7991475" cy="3588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9204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AA15003-AF2B-4F2B-B3BD-0F6DCC39660A}"/>
              </a:ext>
            </a:extLst>
          </p:cNvPr>
          <p:cNvPicPr>
            <a:picLocks noChangeAspect="1"/>
          </p:cNvPicPr>
          <p:nvPr/>
        </p:nvPicPr>
        <p:blipFill>
          <a:blip r:embed="rId2"/>
          <a:stretch>
            <a:fillRect/>
          </a:stretch>
        </p:blipFill>
        <p:spPr>
          <a:xfrm>
            <a:off x="1741598" y="4136571"/>
            <a:ext cx="1343707" cy="1343707"/>
          </a:xfrm>
          <a:prstGeom prst="rect">
            <a:avLst/>
          </a:prstGeom>
        </p:spPr>
      </p:pic>
      <p:sp>
        <p:nvSpPr>
          <p:cNvPr id="2" name="Titel 1">
            <a:extLst>
              <a:ext uri="{FF2B5EF4-FFF2-40B4-BE49-F238E27FC236}">
                <a16:creationId xmlns:a16="http://schemas.microsoft.com/office/drawing/2014/main" id="{347BFC87-1D45-4237-8D00-FCBC22D67673}"/>
              </a:ext>
            </a:extLst>
          </p:cNvPr>
          <p:cNvSpPr>
            <a:spLocks noGrp="1"/>
          </p:cNvSpPr>
          <p:nvPr>
            <p:ph type="title"/>
          </p:nvPr>
        </p:nvSpPr>
        <p:spPr/>
        <p:txBody>
          <a:bodyPr/>
          <a:lstStyle/>
          <a:p>
            <a:endParaRPr lang="de-DE"/>
          </a:p>
        </p:txBody>
      </p:sp>
      <p:sp>
        <p:nvSpPr>
          <p:cNvPr id="6" name="Sprechblase: oval 5">
            <a:extLst>
              <a:ext uri="{FF2B5EF4-FFF2-40B4-BE49-F238E27FC236}">
                <a16:creationId xmlns:a16="http://schemas.microsoft.com/office/drawing/2014/main" id="{26DA4646-29E1-4F67-B82B-168A625E9CF7}"/>
              </a:ext>
            </a:extLst>
          </p:cNvPr>
          <p:cNvSpPr/>
          <p:nvPr/>
        </p:nvSpPr>
        <p:spPr>
          <a:xfrm>
            <a:off x="3425370" y="2569029"/>
            <a:ext cx="7025029" cy="2148114"/>
          </a:xfrm>
          <a:prstGeom prst="wedgeEllipseCallout">
            <a:avLst>
              <a:gd name="adj1" fmla="val -53586"/>
              <a:gd name="adj2" fmla="val 57220"/>
            </a:avLst>
          </a:prstGeom>
          <a:solidFill>
            <a:srgbClr val="174C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Einen Film, eine Episode oder einen YouTube Clip (mindestens 5 min lang)</a:t>
            </a:r>
          </a:p>
          <a:p>
            <a:pPr algn="ctr"/>
            <a:r>
              <a:rPr lang="de-DE">
                <a:solidFill>
                  <a:schemeClr val="bg1"/>
                </a:solidFill>
              </a:rPr>
              <a:t>-&gt; Journal</a:t>
            </a:r>
          </a:p>
        </p:txBody>
      </p:sp>
      <p:sp>
        <p:nvSpPr>
          <p:cNvPr id="12" name="Textfeld 11">
            <a:extLst>
              <a:ext uri="{FF2B5EF4-FFF2-40B4-BE49-F238E27FC236}">
                <a16:creationId xmlns:a16="http://schemas.microsoft.com/office/drawing/2014/main" id="{A598BF85-3C22-4C1F-869D-E350146C64AA}"/>
              </a:ext>
            </a:extLst>
          </p:cNvPr>
          <p:cNvSpPr txBox="1"/>
          <p:nvPr/>
        </p:nvSpPr>
        <p:spPr>
          <a:xfrm>
            <a:off x="4347143" y="4808424"/>
            <a:ext cx="6103256" cy="923330"/>
          </a:xfrm>
          <a:prstGeom prst="rect">
            <a:avLst/>
          </a:prstGeom>
          <a:noFill/>
        </p:spPr>
        <p:txBody>
          <a:bodyPr wrap="square">
            <a:spAutoFit/>
          </a:bodyPr>
          <a:lstStyle/>
          <a:p>
            <a:pPr algn="ctr"/>
            <a:r>
              <a:rPr lang="de-DE" err="1"/>
              <a:t>What</a:t>
            </a:r>
            <a:r>
              <a:rPr lang="de-DE"/>
              <a:t> </a:t>
            </a:r>
            <a:r>
              <a:rPr lang="de-DE" err="1"/>
              <a:t>did</a:t>
            </a:r>
            <a:r>
              <a:rPr lang="de-DE"/>
              <a:t> I </a:t>
            </a:r>
            <a:r>
              <a:rPr lang="de-DE" err="1"/>
              <a:t>watch</a:t>
            </a:r>
            <a:r>
              <a:rPr lang="de-DE"/>
              <a:t>?</a:t>
            </a:r>
          </a:p>
          <a:p>
            <a:pPr algn="ctr"/>
            <a:r>
              <a:rPr lang="de-DE" err="1"/>
              <a:t>What</a:t>
            </a:r>
            <a:r>
              <a:rPr lang="de-DE"/>
              <a:t> was </a:t>
            </a:r>
            <a:r>
              <a:rPr lang="de-DE" err="1"/>
              <a:t>it</a:t>
            </a:r>
            <a:r>
              <a:rPr lang="de-DE"/>
              <a:t> </a:t>
            </a:r>
            <a:r>
              <a:rPr lang="de-DE" err="1"/>
              <a:t>about</a:t>
            </a:r>
            <a:r>
              <a:rPr lang="de-DE"/>
              <a:t>?</a:t>
            </a:r>
          </a:p>
          <a:p>
            <a:pPr algn="ctr"/>
            <a:r>
              <a:rPr lang="de-DE" err="1"/>
              <a:t>Which</a:t>
            </a:r>
            <a:r>
              <a:rPr lang="de-DE"/>
              <a:t> </a:t>
            </a:r>
            <a:r>
              <a:rPr lang="de-DE" err="1"/>
              <a:t>three</a:t>
            </a:r>
            <a:r>
              <a:rPr lang="de-DE"/>
              <a:t> </a:t>
            </a:r>
            <a:r>
              <a:rPr lang="de-DE" err="1"/>
              <a:t>words</a:t>
            </a:r>
            <a:r>
              <a:rPr lang="de-DE"/>
              <a:t> </a:t>
            </a:r>
            <a:r>
              <a:rPr lang="de-DE" err="1"/>
              <a:t>did</a:t>
            </a:r>
            <a:r>
              <a:rPr lang="de-DE"/>
              <a:t> I </a:t>
            </a:r>
            <a:r>
              <a:rPr lang="de-DE" err="1"/>
              <a:t>learn</a:t>
            </a:r>
            <a:r>
              <a:rPr lang="de-DE"/>
              <a:t>?</a:t>
            </a:r>
          </a:p>
        </p:txBody>
      </p:sp>
    </p:spTree>
    <p:extLst>
      <p:ext uri="{BB962C8B-B14F-4D97-AF65-F5344CB8AC3E}">
        <p14:creationId xmlns:p14="http://schemas.microsoft.com/office/powerpoint/2010/main" val="413175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p:txBody>
          <a:bodyPr/>
          <a:lstStyle/>
          <a:p>
            <a:br>
              <a:rPr lang="de-DE"/>
            </a:br>
            <a:r>
              <a:rPr lang="de-DE" err="1"/>
              <a:t>Let‘s</a:t>
            </a:r>
            <a:r>
              <a:rPr lang="de-DE"/>
              <a:t> </a:t>
            </a:r>
            <a:r>
              <a:rPr lang="de-DE" err="1"/>
              <a:t>record</a:t>
            </a:r>
            <a:endParaRPr lang="de-DE"/>
          </a:p>
        </p:txBody>
      </p:sp>
      <p:graphicFrame>
        <p:nvGraphicFramePr>
          <p:cNvPr id="4" name="Objekt 3">
            <a:extLst>
              <a:ext uri="{FF2B5EF4-FFF2-40B4-BE49-F238E27FC236}">
                <a16:creationId xmlns:a16="http://schemas.microsoft.com/office/drawing/2014/main" id="{9296F794-E8E2-461A-959D-0015CEF56A57}"/>
              </a:ext>
            </a:extLst>
          </p:cNvPr>
          <p:cNvGraphicFramePr>
            <a:graphicFrameLocks noChangeAspect="1"/>
          </p:cNvGraphicFramePr>
          <p:nvPr>
            <p:extLst>
              <p:ext uri="{D42A27DB-BD31-4B8C-83A1-F6EECF244321}">
                <p14:modId xmlns:p14="http://schemas.microsoft.com/office/powerpoint/2010/main" val="2275024162"/>
              </p:ext>
            </p:extLst>
          </p:nvPr>
        </p:nvGraphicFramePr>
        <p:xfrm>
          <a:off x="1451579" y="2059977"/>
          <a:ext cx="6640739" cy="3639147"/>
        </p:xfrm>
        <a:graphic>
          <a:graphicData uri="http://schemas.openxmlformats.org/presentationml/2006/ole">
            <mc:AlternateContent xmlns:mc="http://schemas.openxmlformats.org/markup-compatibility/2006">
              <mc:Choice xmlns:v="urn:schemas-microsoft-com:vml" Requires="v">
                <p:oleObj r:id="rId2" imgW="38298240" imgH="20964960" progId="">
                  <p:embed/>
                </p:oleObj>
              </mc:Choice>
              <mc:Fallback>
                <p:oleObj r:id="rId2" imgW="38298240" imgH="20964960" progId="">
                  <p:embed/>
                  <p:pic>
                    <p:nvPicPr>
                      <p:cNvPr id="4" name="Objekt 3">
                        <a:extLst>
                          <a:ext uri="{FF2B5EF4-FFF2-40B4-BE49-F238E27FC236}">
                            <a16:creationId xmlns:a16="http://schemas.microsoft.com/office/drawing/2014/main" id="{9296F794-E8E2-461A-959D-0015CEF56A57}"/>
                          </a:ext>
                        </a:extLst>
                      </p:cNvPr>
                      <p:cNvPicPr/>
                      <p:nvPr/>
                    </p:nvPicPr>
                    <p:blipFill>
                      <a:blip r:embed="rId3"/>
                      <a:stretch>
                        <a:fillRect/>
                      </a:stretch>
                    </p:blipFill>
                    <p:spPr>
                      <a:xfrm>
                        <a:off x="1451579" y="2059977"/>
                        <a:ext cx="6640739" cy="3639147"/>
                      </a:xfrm>
                      <a:prstGeom prst="rect">
                        <a:avLst/>
                      </a:prstGeom>
                    </p:spPr>
                  </p:pic>
                </p:oleObj>
              </mc:Fallback>
            </mc:AlternateContent>
          </a:graphicData>
        </a:graphic>
      </p:graphicFrame>
      <p:sp>
        <p:nvSpPr>
          <p:cNvPr id="5" name="Rechteck 4">
            <a:extLst>
              <a:ext uri="{FF2B5EF4-FFF2-40B4-BE49-F238E27FC236}">
                <a16:creationId xmlns:a16="http://schemas.microsoft.com/office/drawing/2014/main" id="{AB9897A8-D9DA-4C48-AB56-7CE327336884}"/>
              </a:ext>
            </a:extLst>
          </p:cNvPr>
          <p:cNvSpPr/>
          <p:nvPr/>
        </p:nvSpPr>
        <p:spPr>
          <a:xfrm>
            <a:off x="1451579" y="2046514"/>
            <a:ext cx="3744535" cy="3672115"/>
          </a:xfrm>
          <a:prstGeom prst="rect">
            <a:avLst/>
          </a:prstGeom>
          <a:solidFill>
            <a:schemeClr val="bg1">
              <a:lumMod val="85000"/>
              <a:alpha val="84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6" name="Rechteck 5">
            <a:extLst>
              <a:ext uri="{FF2B5EF4-FFF2-40B4-BE49-F238E27FC236}">
                <a16:creationId xmlns:a16="http://schemas.microsoft.com/office/drawing/2014/main" id="{DB481AA5-A640-490A-A41B-331BB22CE079}"/>
              </a:ext>
            </a:extLst>
          </p:cNvPr>
          <p:cNvSpPr/>
          <p:nvPr/>
        </p:nvSpPr>
        <p:spPr>
          <a:xfrm>
            <a:off x="5196115" y="3693885"/>
            <a:ext cx="899885" cy="2211462"/>
          </a:xfrm>
          <a:prstGeom prst="rect">
            <a:avLst/>
          </a:prstGeom>
          <a:solidFill>
            <a:schemeClr val="bg1">
              <a:lumMod val="85000"/>
              <a:alpha val="84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7" name="Rechteck 6">
            <a:extLst>
              <a:ext uri="{FF2B5EF4-FFF2-40B4-BE49-F238E27FC236}">
                <a16:creationId xmlns:a16="http://schemas.microsoft.com/office/drawing/2014/main" id="{C9436677-AF3D-4DE8-BB62-C0F9FB90CF3C}"/>
              </a:ext>
            </a:extLst>
          </p:cNvPr>
          <p:cNvSpPr/>
          <p:nvPr/>
        </p:nvSpPr>
        <p:spPr>
          <a:xfrm>
            <a:off x="6081486" y="2059977"/>
            <a:ext cx="2010832" cy="3742259"/>
          </a:xfrm>
          <a:prstGeom prst="rect">
            <a:avLst/>
          </a:prstGeom>
          <a:solidFill>
            <a:schemeClr val="bg1">
              <a:lumMod val="85000"/>
              <a:alpha val="84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20547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EEADC4-33CC-4D58-8DD2-372ADC5E2B6F}"/>
              </a:ext>
            </a:extLst>
          </p:cNvPr>
          <p:cNvSpPr>
            <a:spLocks noGrp="1"/>
          </p:cNvSpPr>
          <p:nvPr>
            <p:ph type="title"/>
          </p:nvPr>
        </p:nvSpPr>
        <p:spPr/>
        <p:txBody>
          <a:bodyPr/>
          <a:lstStyle/>
          <a:p>
            <a:br>
              <a:rPr lang="de-DE"/>
            </a:br>
            <a:r>
              <a:rPr lang="de-DE" err="1"/>
              <a:t>Let‘s</a:t>
            </a:r>
            <a:r>
              <a:rPr lang="de-DE"/>
              <a:t> </a:t>
            </a:r>
            <a:r>
              <a:rPr lang="de-DE" err="1"/>
              <a:t>record</a:t>
            </a:r>
            <a:r>
              <a:rPr lang="de-DE"/>
              <a:t> – </a:t>
            </a:r>
            <a:r>
              <a:rPr lang="de-DE" err="1"/>
              <a:t>What</a:t>
            </a:r>
            <a:r>
              <a:rPr lang="de-DE"/>
              <a:t> </a:t>
            </a:r>
            <a:r>
              <a:rPr lang="de-DE" err="1"/>
              <a:t>you</a:t>
            </a:r>
            <a:r>
              <a:rPr lang="de-DE"/>
              <a:t> </a:t>
            </a:r>
            <a:r>
              <a:rPr lang="de-DE" err="1"/>
              <a:t>need</a:t>
            </a:r>
            <a:endParaRPr lang="de-DE"/>
          </a:p>
        </p:txBody>
      </p:sp>
      <p:sp>
        <p:nvSpPr>
          <p:cNvPr id="3" name="Inhaltsplatzhalter 2">
            <a:extLst>
              <a:ext uri="{FF2B5EF4-FFF2-40B4-BE49-F238E27FC236}">
                <a16:creationId xmlns:a16="http://schemas.microsoft.com/office/drawing/2014/main" id="{63562DE9-CA3C-4AE5-9EE7-D3E3330E613D}"/>
              </a:ext>
            </a:extLst>
          </p:cNvPr>
          <p:cNvSpPr>
            <a:spLocks noGrp="1"/>
          </p:cNvSpPr>
          <p:nvPr>
            <p:ph idx="1"/>
          </p:nvPr>
        </p:nvSpPr>
        <p:spPr>
          <a:xfrm>
            <a:off x="1683657" y="5182261"/>
            <a:ext cx="4702629" cy="3450613"/>
          </a:xfrm>
        </p:spPr>
        <p:txBody>
          <a:bodyPr/>
          <a:lstStyle/>
          <a:p>
            <a:pPr marL="0" indent="0">
              <a:buNone/>
            </a:pPr>
            <a:r>
              <a:rPr lang="de-DE" err="1"/>
              <a:t>easi</a:t>
            </a:r>
            <a:r>
              <a:rPr lang="de-DE"/>
              <a:t> </a:t>
            </a:r>
            <a:r>
              <a:rPr lang="de-DE" err="1"/>
              <a:t>speak</a:t>
            </a:r>
            <a:r>
              <a:rPr lang="de-DE"/>
              <a:t>					</a:t>
            </a:r>
          </a:p>
        </p:txBody>
      </p:sp>
      <p:pic>
        <p:nvPicPr>
          <p:cNvPr id="5" name="Grafik 4">
            <a:extLst>
              <a:ext uri="{FF2B5EF4-FFF2-40B4-BE49-F238E27FC236}">
                <a16:creationId xmlns:a16="http://schemas.microsoft.com/office/drawing/2014/main" id="{10F73A2F-F4B2-46AD-AF24-23E1E1490EF2}"/>
              </a:ext>
            </a:extLst>
          </p:cNvPr>
          <p:cNvPicPr>
            <a:picLocks noChangeAspect="1"/>
          </p:cNvPicPr>
          <p:nvPr/>
        </p:nvPicPr>
        <p:blipFill>
          <a:blip r:embed="rId2"/>
          <a:stretch>
            <a:fillRect/>
          </a:stretch>
        </p:blipFill>
        <p:spPr>
          <a:xfrm>
            <a:off x="1683657" y="2299815"/>
            <a:ext cx="3617187" cy="2882446"/>
          </a:xfrm>
          <a:prstGeom prst="rect">
            <a:avLst/>
          </a:prstGeom>
        </p:spPr>
      </p:pic>
      <p:pic>
        <p:nvPicPr>
          <p:cNvPr id="7" name="Grafik 6">
            <a:extLst>
              <a:ext uri="{FF2B5EF4-FFF2-40B4-BE49-F238E27FC236}">
                <a16:creationId xmlns:a16="http://schemas.microsoft.com/office/drawing/2014/main" id="{875B3DA7-2CDC-4F7D-B692-DD92F1BA6A3C}"/>
              </a:ext>
            </a:extLst>
          </p:cNvPr>
          <p:cNvPicPr>
            <a:picLocks noChangeAspect="1"/>
          </p:cNvPicPr>
          <p:nvPr/>
        </p:nvPicPr>
        <p:blipFill>
          <a:blip r:embed="rId3"/>
          <a:stretch>
            <a:fillRect/>
          </a:stretch>
        </p:blipFill>
        <p:spPr>
          <a:xfrm>
            <a:off x="7414359" y="2338688"/>
            <a:ext cx="2107013" cy="2804699"/>
          </a:xfrm>
          <a:prstGeom prst="rect">
            <a:avLst/>
          </a:prstGeom>
        </p:spPr>
      </p:pic>
      <p:sp>
        <p:nvSpPr>
          <p:cNvPr id="9" name="Textfeld 8">
            <a:extLst>
              <a:ext uri="{FF2B5EF4-FFF2-40B4-BE49-F238E27FC236}">
                <a16:creationId xmlns:a16="http://schemas.microsoft.com/office/drawing/2014/main" id="{7D9ED909-D6E6-408E-B239-8877BF750F85}"/>
              </a:ext>
            </a:extLst>
          </p:cNvPr>
          <p:cNvSpPr txBox="1"/>
          <p:nvPr/>
        </p:nvSpPr>
        <p:spPr>
          <a:xfrm>
            <a:off x="7298244" y="5258989"/>
            <a:ext cx="6103256" cy="400110"/>
          </a:xfrm>
          <a:prstGeom prst="rect">
            <a:avLst/>
          </a:prstGeom>
          <a:noFill/>
        </p:spPr>
        <p:txBody>
          <a:bodyPr wrap="square">
            <a:spAutoFit/>
          </a:bodyPr>
          <a:lstStyle/>
          <a:p>
            <a:r>
              <a:rPr lang="de-DE" sz="2000"/>
              <a:t>Smartphone/Tablet</a:t>
            </a:r>
          </a:p>
        </p:txBody>
      </p:sp>
    </p:spTree>
    <p:extLst>
      <p:ext uri="{BB962C8B-B14F-4D97-AF65-F5344CB8AC3E}">
        <p14:creationId xmlns:p14="http://schemas.microsoft.com/office/powerpoint/2010/main" val="386855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6" name="Leonie Theme 3">
            <a:hlinkClick r:id="" action="ppaction://media"/>
            <a:extLst>
              <a:ext uri="{FF2B5EF4-FFF2-40B4-BE49-F238E27FC236}">
                <a16:creationId xmlns:a16="http://schemas.microsoft.com/office/drawing/2014/main" id="{78ACFDB8-DB3C-438B-BB71-68B5F282186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225800" y="3435350"/>
            <a:ext cx="609600" cy="609600"/>
          </a:xfrm>
        </p:spPr>
      </p:pic>
      <p:grpSp>
        <p:nvGrpSpPr>
          <p:cNvPr id="45" name="Group 11">
            <a:extLst>
              <a:ext uri="{FF2B5EF4-FFF2-40B4-BE49-F238E27FC236}">
                <a16:creationId xmlns:a16="http://schemas.microsoft.com/office/drawing/2014/main" id="{93401815-9C3D-43EE-B4E4-2504090CEF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9823" y="2012810"/>
            <a:ext cx="4948659" cy="3453535"/>
            <a:chOff x="7807230" y="2012810"/>
            <a:chExt cx="3251252" cy="3459865"/>
          </a:xfrm>
        </p:grpSpPr>
        <p:sp>
          <p:nvSpPr>
            <p:cNvPr id="13" name="Rectangle 12">
              <a:extLst>
                <a:ext uri="{FF2B5EF4-FFF2-40B4-BE49-F238E27FC236}">
                  <a16:creationId xmlns:a16="http://schemas.microsoft.com/office/drawing/2014/main" id="{CDC52205-72B7-41BE-99DF-6B24F25ED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13">
              <a:extLst>
                <a:ext uri="{FF2B5EF4-FFF2-40B4-BE49-F238E27FC236}">
                  <a16:creationId xmlns:a16="http://schemas.microsoft.com/office/drawing/2014/main" id="{298BFFC9-C8B3-41FE-B9CC-C492B0794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Inhaltsplatzhalter 4">
            <a:extLst>
              <a:ext uri="{FF2B5EF4-FFF2-40B4-BE49-F238E27FC236}">
                <a16:creationId xmlns:a16="http://schemas.microsoft.com/office/drawing/2014/main" id="{2F31967C-070D-40A7-81BB-3164871A5A18}"/>
              </a:ext>
            </a:extLst>
          </p:cNvPr>
          <p:cNvPicPr>
            <a:picLocks noChangeAspect="1"/>
          </p:cNvPicPr>
          <p:nvPr/>
        </p:nvPicPr>
        <p:blipFill rotWithShape="1">
          <a:blip r:embed="rId5"/>
          <a:srcRect r="3" b="420"/>
          <a:stretch/>
        </p:blipFill>
        <p:spPr>
          <a:xfrm>
            <a:off x="6277257" y="2174242"/>
            <a:ext cx="4613872" cy="3124351"/>
          </a:xfrm>
          <a:prstGeom prst="rect">
            <a:avLst/>
          </a:prstGeom>
        </p:spPr>
      </p:pic>
      <p:sp>
        <p:nvSpPr>
          <p:cNvPr id="47" name="Titel 1">
            <a:extLst>
              <a:ext uri="{FF2B5EF4-FFF2-40B4-BE49-F238E27FC236}">
                <a16:creationId xmlns:a16="http://schemas.microsoft.com/office/drawing/2014/main" id="{30F8D336-AECF-4156-97EB-01464D2EF2A0}"/>
              </a:ext>
            </a:extLst>
          </p:cNvPr>
          <p:cNvSpPr>
            <a:spLocks noGrp="1"/>
          </p:cNvSpPr>
          <p:nvPr>
            <p:ph type="title"/>
          </p:nvPr>
        </p:nvSpPr>
        <p:spPr>
          <a:xfrm>
            <a:off x="1451579" y="804519"/>
            <a:ext cx="9603275" cy="1049235"/>
          </a:xfrm>
        </p:spPr>
        <p:txBody>
          <a:bodyPr/>
          <a:lstStyle/>
          <a:p>
            <a:br>
              <a:rPr lang="de-DE"/>
            </a:br>
            <a:r>
              <a:rPr lang="de-DE" err="1"/>
              <a:t>Let‘s</a:t>
            </a:r>
            <a:r>
              <a:rPr lang="de-DE"/>
              <a:t> </a:t>
            </a:r>
            <a:r>
              <a:rPr lang="de-DE" err="1"/>
              <a:t>record</a:t>
            </a:r>
            <a:r>
              <a:rPr lang="de-DE"/>
              <a:t> - Unterstufe</a:t>
            </a:r>
          </a:p>
        </p:txBody>
      </p:sp>
    </p:spTree>
    <p:extLst>
      <p:ext uri="{BB962C8B-B14F-4D97-AF65-F5344CB8AC3E}">
        <p14:creationId xmlns:p14="http://schemas.microsoft.com/office/powerpoint/2010/main" val="18618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440614-BC30-4386-80D4-E038601F02D8}"/>
              </a:ext>
            </a:extLst>
          </p:cNvPr>
          <p:cNvSpPr>
            <a:spLocks noGrp="1"/>
          </p:cNvSpPr>
          <p:nvPr>
            <p:ph type="title"/>
          </p:nvPr>
        </p:nvSpPr>
        <p:spPr/>
        <p:txBody>
          <a:bodyPr/>
          <a:lstStyle/>
          <a:p>
            <a:br>
              <a:rPr lang="de-DE"/>
            </a:br>
            <a:r>
              <a:rPr lang="de-DE" err="1"/>
              <a:t>Let‘s</a:t>
            </a:r>
            <a:r>
              <a:rPr lang="de-DE"/>
              <a:t> </a:t>
            </a:r>
            <a:r>
              <a:rPr lang="de-DE" err="1"/>
              <a:t>record</a:t>
            </a:r>
            <a:r>
              <a:rPr lang="de-DE"/>
              <a:t> – Mittel- und Oberstufe</a:t>
            </a:r>
          </a:p>
        </p:txBody>
      </p:sp>
      <p:pic>
        <p:nvPicPr>
          <p:cNvPr id="2050" name="Picture 2" descr="EinFach Englisch Textausgaben - Textausgaben für die Schulpraxis: EinFach Englisch Textausgaben: Jeannette Walls: Half Broke Horses: A True-Life Novel. Textausgabe">
            <a:extLst>
              <a:ext uri="{FF2B5EF4-FFF2-40B4-BE49-F238E27FC236}">
                <a16:creationId xmlns:a16="http://schemas.microsoft.com/office/drawing/2014/main" id="{20584F2C-3ECF-4550-B6EE-06A09509D4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7393" y="2259900"/>
            <a:ext cx="2095500" cy="2962275"/>
          </a:xfrm>
          <a:prstGeom prst="rect">
            <a:avLst/>
          </a:prstGeom>
          <a:noFill/>
          <a:extLst>
            <a:ext uri="{909E8E84-426E-40DD-AFC4-6F175D3DCCD1}">
              <a14:hiddenFill xmlns:a14="http://schemas.microsoft.com/office/drawing/2010/main">
                <a:solidFill>
                  <a:srgbClr val="FFFFFF"/>
                </a:solidFill>
              </a14:hiddenFill>
            </a:ext>
          </a:extLst>
        </p:spPr>
      </p:pic>
      <p:pic>
        <p:nvPicPr>
          <p:cNvPr id="4" name="18 - 22 ">
            <a:hlinkClick r:id="" action="ppaction://media"/>
            <a:extLst>
              <a:ext uri="{FF2B5EF4-FFF2-40B4-BE49-F238E27FC236}">
                <a16:creationId xmlns:a16="http://schemas.microsoft.com/office/drawing/2014/main" id="{42A8C661-509E-42B5-8398-87CDF338E2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29679" y="3106514"/>
            <a:ext cx="609600" cy="609600"/>
          </a:xfrm>
          <a:prstGeom prst="rect">
            <a:avLst/>
          </a:prstGeom>
        </p:spPr>
      </p:pic>
      <p:pic>
        <p:nvPicPr>
          <p:cNvPr id="5" name="58-62">
            <a:hlinkClick r:id="" action="ppaction://media"/>
            <a:extLst>
              <a:ext uri="{FF2B5EF4-FFF2-40B4-BE49-F238E27FC236}">
                <a16:creationId xmlns:a16="http://schemas.microsoft.com/office/drawing/2014/main" id="{91B73CB0-2513-4FED-BCA5-29500ABEEDA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815614" y="3096989"/>
            <a:ext cx="609600" cy="609600"/>
          </a:xfrm>
          <a:prstGeom prst="rect">
            <a:avLst/>
          </a:prstGeom>
        </p:spPr>
      </p:pic>
      <p:pic>
        <p:nvPicPr>
          <p:cNvPr id="6" name="33-36">
            <a:hlinkClick r:id="" action="ppaction://media"/>
            <a:extLst>
              <a:ext uri="{FF2B5EF4-FFF2-40B4-BE49-F238E27FC236}">
                <a16:creationId xmlns:a16="http://schemas.microsoft.com/office/drawing/2014/main" id="{4FF1D178-960D-4F74-B2AE-00B1D8CF276B}"/>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7145791" y="4612575"/>
            <a:ext cx="609600" cy="609600"/>
          </a:xfrm>
          <a:prstGeom prst="rect">
            <a:avLst/>
          </a:prstGeom>
        </p:spPr>
      </p:pic>
    </p:spTree>
    <p:extLst>
      <p:ext uri="{BB962C8B-B14F-4D97-AF65-F5344CB8AC3E}">
        <p14:creationId xmlns:p14="http://schemas.microsoft.com/office/powerpoint/2010/main" val="139860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82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3765"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895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E612D-C0F4-45D1-BFBD-4B7902253D50}"/>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2A2CC009-E693-4DF0-B742-EC685F33ACBF}"/>
              </a:ext>
            </a:extLst>
          </p:cNvPr>
          <p:cNvPicPr>
            <a:picLocks noGrp="1" noChangeAspect="1"/>
          </p:cNvPicPr>
          <p:nvPr>
            <p:ph idx="1"/>
          </p:nvPr>
        </p:nvPicPr>
        <p:blipFill>
          <a:blip r:embed="rId2"/>
          <a:stretch>
            <a:fillRect/>
          </a:stretch>
        </p:blipFill>
        <p:spPr>
          <a:xfrm>
            <a:off x="885257" y="3588090"/>
            <a:ext cx="2258106" cy="2258106"/>
          </a:xfrm>
        </p:spPr>
      </p:pic>
      <p:sp>
        <p:nvSpPr>
          <p:cNvPr id="6" name="Sprechblase: oval 5">
            <a:extLst>
              <a:ext uri="{FF2B5EF4-FFF2-40B4-BE49-F238E27FC236}">
                <a16:creationId xmlns:a16="http://schemas.microsoft.com/office/drawing/2014/main" id="{20468E1A-A732-4DA5-87B8-DF3E24FEDD52}"/>
              </a:ext>
            </a:extLst>
          </p:cNvPr>
          <p:cNvSpPr/>
          <p:nvPr/>
        </p:nvSpPr>
        <p:spPr>
          <a:xfrm>
            <a:off x="3425370" y="2569029"/>
            <a:ext cx="7025029" cy="2148114"/>
          </a:xfrm>
          <a:prstGeom prst="wedgeEllipseCallout">
            <a:avLst>
              <a:gd name="adj1" fmla="val -53586"/>
              <a:gd name="adj2" fmla="val 57220"/>
            </a:avLst>
          </a:prstGeom>
          <a:solidFill>
            <a:srgbClr val="B6B8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err="1">
                <a:solidFill>
                  <a:schemeClr val="tx1"/>
                </a:solidFill>
              </a:rPr>
              <a:t>Schüler:innen</a:t>
            </a:r>
            <a:r>
              <a:rPr lang="de-DE" sz="2800">
                <a:solidFill>
                  <a:schemeClr val="tx1"/>
                </a:solidFill>
              </a:rPr>
              <a:t> lesen zu Hause Texte vor und nehmen es auf.</a:t>
            </a:r>
          </a:p>
        </p:txBody>
      </p:sp>
    </p:spTree>
    <p:extLst>
      <p:ext uri="{BB962C8B-B14F-4D97-AF65-F5344CB8AC3E}">
        <p14:creationId xmlns:p14="http://schemas.microsoft.com/office/powerpoint/2010/main" val="236531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EF050-EA08-466F-831D-2193980FA715}"/>
              </a:ext>
            </a:extLst>
          </p:cNvPr>
          <p:cNvSpPr>
            <a:spLocks noGrp="1"/>
          </p:cNvSpPr>
          <p:nvPr>
            <p:ph type="title"/>
          </p:nvPr>
        </p:nvSpPr>
        <p:spPr/>
        <p:txBody>
          <a:bodyPr/>
          <a:lstStyle/>
          <a:p>
            <a:br>
              <a:rPr lang="de-DE"/>
            </a:br>
            <a:r>
              <a:rPr lang="de-DE"/>
              <a:t>Posterpräsentation</a:t>
            </a:r>
          </a:p>
        </p:txBody>
      </p:sp>
      <p:sp>
        <p:nvSpPr>
          <p:cNvPr id="3" name="Inhaltsplatzhalter 2">
            <a:extLst>
              <a:ext uri="{FF2B5EF4-FFF2-40B4-BE49-F238E27FC236}">
                <a16:creationId xmlns:a16="http://schemas.microsoft.com/office/drawing/2014/main" id="{52F99070-9B07-415D-AB5B-7D003CDBF202}"/>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550228AA-D8C1-4947-84B0-8F5A0A6759C9}"/>
              </a:ext>
            </a:extLst>
          </p:cNvPr>
          <p:cNvPicPr>
            <a:picLocks noChangeAspect="1"/>
          </p:cNvPicPr>
          <p:nvPr/>
        </p:nvPicPr>
        <p:blipFill>
          <a:blip r:embed="rId2"/>
          <a:stretch>
            <a:fillRect/>
          </a:stretch>
        </p:blipFill>
        <p:spPr>
          <a:xfrm>
            <a:off x="2671240" y="2219243"/>
            <a:ext cx="6226099" cy="3043590"/>
          </a:xfrm>
          <a:prstGeom prst="rect">
            <a:avLst/>
          </a:prstGeom>
        </p:spPr>
      </p:pic>
    </p:spTree>
    <p:extLst>
      <p:ext uri="{BB962C8B-B14F-4D97-AF65-F5344CB8AC3E}">
        <p14:creationId xmlns:p14="http://schemas.microsoft.com/office/powerpoint/2010/main" val="2315209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B8710C-C517-417A-82DD-684FBF834A1D}"/>
              </a:ext>
            </a:extLst>
          </p:cNvPr>
          <p:cNvSpPr>
            <a:spLocks noGrp="1"/>
          </p:cNvSpPr>
          <p:nvPr>
            <p:ph type="title"/>
          </p:nvPr>
        </p:nvSpPr>
        <p:spPr/>
        <p:txBody>
          <a:bodyPr/>
          <a:lstStyle/>
          <a:p>
            <a:br>
              <a:rPr lang="de-DE"/>
            </a:br>
            <a:r>
              <a:rPr lang="de-DE" err="1"/>
              <a:t>Let‘s</a:t>
            </a:r>
            <a:r>
              <a:rPr lang="de-DE"/>
              <a:t> </a:t>
            </a:r>
            <a:r>
              <a:rPr lang="de-DE" err="1"/>
              <a:t>record</a:t>
            </a:r>
            <a:r>
              <a:rPr lang="de-DE"/>
              <a:t> – Gruppen- und </a:t>
            </a:r>
            <a:r>
              <a:rPr lang="de-DE" err="1"/>
              <a:t>PArtnerarbeit</a:t>
            </a:r>
            <a:endParaRPr lang="de-DE"/>
          </a:p>
        </p:txBody>
      </p:sp>
      <p:pic>
        <p:nvPicPr>
          <p:cNvPr id="5" name="Grafik 4">
            <a:extLst>
              <a:ext uri="{FF2B5EF4-FFF2-40B4-BE49-F238E27FC236}">
                <a16:creationId xmlns:a16="http://schemas.microsoft.com/office/drawing/2014/main" id="{AAD3963B-FAFC-4763-8CE1-4693218EEB3C}"/>
              </a:ext>
            </a:extLst>
          </p:cNvPr>
          <p:cNvPicPr>
            <a:picLocks noChangeAspect="1"/>
          </p:cNvPicPr>
          <p:nvPr/>
        </p:nvPicPr>
        <p:blipFill>
          <a:blip r:embed="rId2"/>
          <a:stretch>
            <a:fillRect/>
          </a:stretch>
        </p:blipFill>
        <p:spPr>
          <a:xfrm>
            <a:off x="3892441" y="2242978"/>
            <a:ext cx="4721549" cy="2996120"/>
          </a:xfrm>
          <a:prstGeom prst="rect">
            <a:avLst/>
          </a:prstGeom>
        </p:spPr>
      </p:pic>
    </p:spTree>
    <p:extLst>
      <p:ext uri="{BB962C8B-B14F-4D97-AF65-F5344CB8AC3E}">
        <p14:creationId xmlns:p14="http://schemas.microsoft.com/office/powerpoint/2010/main" val="3275423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89FD4-A831-46A7-8029-42693C5FDACB}"/>
              </a:ext>
            </a:extLst>
          </p:cNvPr>
          <p:cNvSpPr>
            <a:spLocks noGrp="1"/>
          </p:cNvSpPr>
          <p:nvPr>
            <p:ph type="title"/>
          </p:nvPr>
        </p:nvSpPr>
        <p:spPr/>
        <p:txBody>
          <a:bodyPr/>
          <a:lstStyle/>
          <a:p>
            <a:r>
              <a:rPr lang="de-DE"/>
              <a:t>Nudging</a:t>
            </a:r>
          </a:p>
        </p:txBody>
      </p:sp>
      <p:pic>
        <p:nvPicPr>
          <p:cNvPr id="7" name="Inhaltsplatzhalter 6" descr="Ein Bild, das Text enthält.&#10;&#10;Automatisch generierte Beschreibung">
            <a:extLst>
              <a:ext uri="{FF2B5EF4-FFF2-40B4-BE49-F238E27FC236}">
                <a16:creationId xmlns:a16="http://schemas.microsoft.com/office/drawing/2014/main" id="{C1E98FB6-C098-425A-A0DB-72B5B16B7F70}"/>
              </a:ext>
            </a:extLst>
          </p:cNvPr>
          <p:cNvPicPr>
            <a:picLocks noGrp="1" noChangeAspect="1"/>
          </p:cNvPicPr>
          <p:nvPr>
            <p:ph idx="1"/>
          </p:nvPr>
        </p:nvPicPr>
        <p:blipFill>
          <a:blip r:embed="rId2"/>
          <a:stretch>
            <a:fillRect/>
          </a:stretch>
        </p:blipFill>
        <p:spPr>
          <a:xfrm>
            <a:off x="1619420" y="2062770"/>
            <a:ext cx="5986066" cy="3990711"/>
          </a:xfrm>
        </p:spPr>
      </p:pic>
    </p:spTree>
    <p:extLst>
      <p:ext uri="{BB962C8B-B14F-4D97-AF65-F5344CB8AC3E}">
        <p14:creationId xmlns:p14="http://schemas.microsoft.com/office/powerpoint/2010/main" val="2109496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feld 3">
            <a:extLst>
              <a:ext uri="{FF2B5EF4-FFF2-40B4-BE49-F238E27FC236}">
                <a16:creationId xmlns:a16="http://schemas.microsoft.com/office/drawing/2014/main" id="{CC7BA0AB-9BDA-4F6B-A9F1-1BB70425E9A3}"/>
              </a:ext>
            </a:extLst>
          </p:cNvPr>
          <p:cNvSpPr txBox="1"/>
          <p:nvPr/>
        </p:nvSpPr>
        <p:spPr>
          <a:xfrm>
            <a:off x="336152" y="1472726"/>
            <a:ext cx="3561717" cy="1954017"/>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r>
              <a:rPr lang="en-US" sz="2800" cap="all" err="1">
                <a:latin typeface="+mj-lt"/>
                <a:ea typeface="+mj-ea"/>
                <a:cs typeface="+mj-cs"/>
              </a:rPr>
              <a:t>technologische</a:t>
            </a:r>
            <a:r>
              <a:rPr lang="en-US" sz="2800" cap="all">
                <a:latin typeface="+mj-lt"/>
                <a:ea typeface="+mj-ea"/>
                <a:cs typeface="+mj-cs"/>
              </a:rPr>
              <a:t> </a:t>
            </a:r>
            <a:r>
              <a:rPr lang="en-US" sz="2800" cap="all" err="1">
                <a:latin typeface="+mj-lt"/>
                <a:ea typeface="+mj-ea"/>
                <a:cs typeface="+mj-cs"/>
              </a:rPr>
              <a:t>Entwicklung</a:t>
            </a:r>
            <a:endParaRPr lang="en-US" sz="2800" cap="all">
              <a:latin typeface="+mj-lt"/>
              <a:ea typeface="+mj-ea"/>
              <a:cs typeface="+mj-cs"/>
            </a:endParaRPr>
          </a:p>
        </p:txBody>
      </p:sp>
      <p:cxnSp>
        <p:nvCxnSpPr>
          <p:cNvPr id="23" name="Straight Connector 22">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5" name="Group 24">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6" name="Rectangle 2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Abbildung 3: Sprachlabor in den 1980er Jahren (Quelle: Mediendidaktisches Archiv des LMZ Baden-Württemberg)">
            <a:extLst>
              <a:ext uri="{FF2B5EF4-FFF2-40B4-BE49-F238E27FC236}">
                <a16:creationId xmlns:a16="http://schemas.microsoft.com/office/drawing/2014/main" id="{7009C67C-3291-4B1F-BC99-BF932D8192E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18374" y="1235238"/>
            <a:ext cx="6282919" cy="362838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475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385CB9A-048E-4242-B1C2-B22AC3AE2769}"/>
              </a:ext>
            </a:extLst>
          </p:cNvPr>
          <p:cNvPicPr>
            <a:picLocks noChangeAspect="1"/>
          </p:cNvPicPr>
          <p:nvPr/>
        </p:nvPicPr>
        <p:blipFill>
          <a:blip r:embed="rId2"/>
          <a:stretch>
            <a:fillRect/>
          </a:stretch>
        </p:blipFill>
        <p:spPr>
          <a:xfrm>
            <a:off x="1451579" y="2046535"/>
            <a:ext cx="6400650" cy="3968403"/>
          </a:xfrm>
          <a:prstGeom prst="rect">
            <a:avLst/>
          </a:prstGeom>
        </p:spPr>
      </p:pic>
      <p:sp>
        <p:nvSpPr>
          <p:cNvPr id="2" name="Titel 1">
            <a:extLst>
              <a:ext uri="{FF2B5EF4-FFF2-40B4-BE49-F238E27FC236}">
                <a16:creationId xmlns:a16="http://schemas.microsoft.com/office/drawing/2014/main" id="{1EB89FD4-A831-46A7-8029-42693C5FDACB}"/>
              </a:ext>
            </a:extLst>
          </p:cNvPr>
          <p:cNvSpPr>
            <a:spLocks noGrp="1"/>
          </p:cNvSpPr>
          <p:nvPr>
            <p:ph type="title"/>
          </p:nvPr>
        </p:nvSpPr>
        <p:spPr/>
        <p:txBody>
          <a:bodyPr/>
          <a:lstStyle/>
          <a:p>
            <a:r>
              <a:rPr lang="de-DE"/>
              <a:t>Nudging</a:t>
            </a:r>
          </a:p>
        </p:txBody>
      </p:sp>
    </p:spTree>
    <p:extLst>
      <p:ext uri="{BB962C8B-B14F-4D97-AF65-F5344CB8AC3E}">
        <p14:creationId xmlns:p14="http://schemas.microsoft.com/office/powerpoint/2010/main" val="4007644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89FD4-A831-46A7-8029-42693C5FDACB}"/>
              </a:ext>
            </a:extLst>
          </p:cNvPr>
          <p:cNvSpPr>
            <a:spLocks noGrp="1"/>
          </p:cNvSpPr>
          <p:nvPr>
            <p:ph type="title"/>
          </p:nvPr>
        </p:nvSpPr>
        <p:spPr/>
        <p:txBody>
          <a:bodyPr/>
          <a:lstStyle/>
          <a:p>
            <a:r>
              <a:rPr lang="de-DE"/>
              <a:t>Nudging</a:t>
            </a:r>
          </a:p>
        </p:txBody>
      </p:sp>
      <p:pic>
        <p:nvPicPr>
          <p:cNvPr id="11" name="Grafik 10">
            <a:extLst>
              <a:ext uri="{FF2B5EF4-FFF2-40B4-BE49-F238E27FC236}">
                <a16:creationId xmlns:a16="http://schemas.microsoft.com/office/drawing/2014/main" id="{87F30A42-5CF5-41A4-BF75-F70CFCE25B85}"/>
              </a:ext>
            </a:extLst>
          </p:cNvPr>
          <p:cNvPicPr>
            <a:picLocks noChangeAspect="1"/>
          </p:cNvPicPr>
          <p:nvPr/>
        </p:nvPicPr>
        <p:blipFill>
          <a:blip r:embed="rId2"/>
          <a:stretch>
            <a:fillRect/>
          </a:stretch>
        </p:blipFill>
        <p:spPr>
          <a:xfrm>
            <a:off x="1451579" y="2046535"/>
            <a:ext cx="5297564" cy="3957022"/>
          </a:xfrm>
          <a:prstGeom prst="rect">
            <a:avLst/>
          </a:prstGeom>
        </p:spPr>
      </p:pic>
    </p:spTree>
    <p:extLst>
      <p:ext uri="{BB962C8B-B14F-4D97-AF65-F5344CB8AC3E}">
        <p14:creationId xmlns:p14="http://schemas.microsoft.com/office/powerpoint/2010/main" val="2402553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89FD4-A831-46A7-8029-42693C5FDACB}"/>
              </a:ext>
            </a:extLst>
          </p:cNvPr>
          <p:cNvSpPr>
            <a:spLocks noGrp="1"/>
          </p:cNvSpPr>
          <p:nvPr>
            <p:ph type="title"/>
          </p:nvPr>
        </p:nvSpPr>
        <p:spPr/>
        <p:txBody>
          <a:bodyPr/>
          <a:lstStyle/>
          <a:p>
            <a:r>
              <a:rPr lang="de-DE"/>
              <a:t>Nudging</a:t>
            </a:r>
          </a:p>
        </p:txBody>
      </p:sp>
      <p:pic>
        <p:nvPicPr>
          <p:cNvPr id="13" name="Grafik 12">
            <a:extLst>
              <a:ext uri="{FF2B5EF4-FFF2-40B4-BE49-F238E27FC236}">
                <a16:creationId xmlns:a16="http://schemas.microsoft.com/office/drawing/2014/main" id="{EDE35AD8-A188-4E46-A60C-A75BBCC898FB}"/>
              </a:ext>
            </a:extLst>
          </p:cNvPr>
          <p:cNvPicPr>
            <a:picLocks noChangeAspect="1"/>
          </p:cNvPicPr>
          <p:nvPr/>
        </p:nvPicPr>
        <p:blipFill>
          <a:blip r:embed="rId2"/>
          <a:stretch>
            <a:fillRect/>
          </a:stretch>
        </p:blipFill>
        <p:spPr>
          <a:xfrm>
            <a:off x="1451579" y="2046535"/>
            <a:ext cx="3991278" cy="3991278"/>
          </a:xfrm>
          <a:prstGeom prst="rect">
            <a:avLst/>
          </a:prstGeom>
        </p:spPr>
      </p:pic>
    </p:spTree>
    <p:extLst>
      <p:ext uri="{BB962C8B-B14F-4D97-AF65-F5344CB8AC3E}">
        <p14:creationId xmlns:p14="http://schemas.microsoft.com/office/powerpoint/2010/main" val="142162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B8710C-C517-417A-82DD-684FBF834A1D}"/>
              </a:ext>
            </a:extLst>
          </p:cNvPr>
          <p:cNvSpPr>
            <a:spLocks noGrp="1"/>
          </p:cNvSpPr>
          <p:nvPr>
            <p:ph type="title"/>
          </p:nvPr>
        </p:nvSpPr>
        <p:spPr/>
        <p:txBody>
          <a:bodyPr/>
          <a:lstStyle/>
          <a:p>
            <a:br>
              <a:rPr lang="de-DE"/>
            </a:br>
            <a:r>
              <a:rPr lang="de-DE" err="1"/>
              <a:t>Let‘s</a:t>
            </a:r>
            <a:r>
              <a:rPr lang="de-DE"/>
              <a:t> </a:t>
            </a:r>
            <a:r>
              <a:rPr lang="de-DE" err="1"/>
              <a:t>record</a:t>
            </a:r>
            <a:r>
              <a:rPr lang="de-DE"/>
              <a:t> – Gruppen- und </a:t>
            </a:r>
            <a:r>
              <a:rPr lang="de-DE" err="1"/>
              <a:t>PArtnerarbeit</a:t>
            </a:r>
            <a:endParaRPr lang="de-DE"/>
          </a:p>
        </p:txBody>
      </p:sp>
      <p:pic>
        <p:nvPicPr>
          <p:cNvPr id="5" name="Grafik 4">
            <a:extLst>
              <a:ext uri="{FF2B5EF4-FFF2-40B4-BE49-F238E27FC236}">
                <a16:creationId xmlns:a16="http://schemas.microsoft.com/office/drawing/2014/main" id="{AAD3963B-FAFC-4763-8CE1-4693218EEB3C}"/>
              </a:ext>
            </a:extLst>
          </p:cNvPr>
          <p:cNvPicPr>
            <a:picLocks noChangeAspect="1"/>
          </p:cNvPicPr>
          <p:nvPr/>
        </p:nvPicPr>
        <p:blipFill>
          <a:blip r:embed="rId2"/>
          <a:stretch>
            <a:fillRect/>
          </a:stretch>
        </p:blipFill>
        <p:spPr>
          <a:xfrm>
            <a:off x="1531667" y="2155892"/>
            <a:ext cx="4721549" cy="2996120"/>
          </a:xfrm>
          <a:prstGeom prst="rect">
            <a:avLst/>
          </a:prstGeom>
        </p:spPr>
      </p:pic>
      <p:pic>
        <p:nvPicPr>
          <p:cNvPr id="4" name="Grafik 3">
            <a:extLst>
              <a:ext uri="{FF2B5EF4-FFF2-40B4-BE49-F238E27FC236}">
                <a16:creationId xmlns:a16="http://schemas.microsoft.com/office/drawing/2014/main" id="{153243AF-7F55-46F1-9D74-878B53B3682E}"/>
              </a:ext>
            </a:extLst>
          </p:cNvPr>
          <p:cNvPicPr>
            <a:picLocks noChangeAspect="1"/>
          </p:cNvPicPr>
          <p:nvPr/>
        </p:nvPicPr>
        <p:blipFill>
          <a:blip r:embed="rId3"/>
          <a:stretch>
            <a:fillRect/>
          </a:stretch>
        </p:blipFill>
        <p:spPr>
          <a:xfrm>
            <a:off x="8486320" y="2498951"/>
            <a:ext cx="1281793" cy="2130038"/>
          </a:xfrm>
          <a:prstGeom prst="rect">
            <a:avLst/>
          </a:prstGeom>
        </p:spPr>
      </p:pic>
      <p:pic>
        <p:nvPicPr>
          <p:cNvPr id="7" name="Grafik 6" descr="Hinzufügen mit einfarbiger Füllung">
            <a:extLst>
              <a:ext uri="{FF2B5EF4-FFF2-40B4-BE49-F238E27FC236}">
                <a16:creationId xmlns:a16="http://schemas.microsoft.com/office/drawing/2014/main" id="{002E2540-73F8-47A9-B13E-3A0309BDAE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54511" y="3196752"/>
            <a:ext cx="914400" cy="914400"/>
          </a:xfrm>
          <a:prstGeom prst="rect">
            <a:avLst/>
          </a:prstGeom>
        </p:spPr>
      </p:pic>
    </p:spTree>
    <p:extLst>
      <p:ext uri="{BB962C8B-B14F-4D97-AF65-F5344CB8AC3E}">
        <p14:creationId xmlns:p14="http://schemas.microsoft.com/office/powerpoint/2010/main" val="1791954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631CC01-3ADA-4D16-A436-7EC738FD49A1}"/>
              </a:ext>
            </a:extLst>
          </p:cNvPr>
          <p:cNvPicPr>
            <a:picLocks noChangeAspect="1"/>
          </p:cNvPicPr>
          <p:nvPr/>
        </p:nvPicPr>
        <p:blipFill>
          <a:blip r:embed="rId2"/>
          <a:stretch>
            <a:fillRect/>
          </a:stretch>
        </p:blipFill>
        <p:spPr>
          <a:xfrm>
            <a:off x="885257" y="3588090"/>
            <a:ext cx="2258106" cy="2258106"/>
          </a:xfrm>
          <a:prstGeom prst="rect">
            <a:avLst/>
          </a:prstGeom>
        </p:spPr>
      </p:pic>
      <p:sp>
        <p:nvSpPr>
          <p:cNvPr id="2" name="Titel 1">
            <a:extLst>
              <a:ext uri="{FF2B5EF4-FFF2-40B4-BE49-F238E27FC236}">
                <a16:creationId xmlns:a16="http://schemas.microsoft.com/office/drawing/2014/main" id="{AB9E612D-C0F4-45D1-BFBD-4B7902253D50}"/>
              </a:ext>
            </a:extLst>
          </p:cNvPr>
          <p:cNvSpPr>
            <a:spLocks noGrp="1"/>
          </p:cNvSpPr>
          <p:nvPr>
            <p:ph type="title"/>
          </p:nvPr>
        </p:nvSpPr>
        <p:spPr/>
        <p:txBody>
          <a:bodyPr/>
          <a:lstStyle/>
          <a:p>
            <a:endParaRPr lang="de-DE"/>
          </a:p>
        </p:txBody>
      </p:sp>
      <p:sp>
        <p:nvSpPr>
          <p:cNvPr id="6" name="Sprechblase: oval 5">
            <a:extLst>
              <a:ext uri="{FF2B5EF4-FFF2-40B4-BE49-F238E27FC236}">
                <a16:creationId xmlns:a16="http://schemas.microsoft.com/office/drawing/2014/main" id="{20468E1A-A732-4DA5-87B8-DF3E24FEDD52}"/>
              </a:ext>
            </a:extLst>
          </p:cNvPr>
          <p:cNvSpPr/>
          <p:nvPr/>
        </p:nvSpPr>
        <p:spPr>
          <a:xfrm>
            <a:off x="3425370" y="2569029"/>
            <a:ext cx="7025029" cy="2148114"/>
          </a:xfrm>
          <a:prstGeom prst="wedgeEllipseCallout">
            <a:avLst>
              <a:gd name="adj1" fmla="val -53586"/>
              <a:gd name="adj2" fmla="val 57220"/>
            </a:avLst>
          </a:prstGeom>
          <a:solidFill>
            <a:srgbClr val="5487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solidFill>
                  <a:schemeClr val="tx1"/>
                </a:solidFill>
              </a:rPr>
              <a:t>Gruppen- und Partnerarbeit </a:t>
            </a:r>
            <a:r>
              <a:rPr lang="de-DE" sz="2800" b="1">
                <a:solidFill>
                  <a:schemeClr val="tx1"/>
                </a:solidFill>
              </a:rPr>
              <a:t>manchmal</a:t>
            </a:r>
            <a:r>
              <a:rPr lang="de-DE" sz="2800">
                <a:solidFill>
                  <a:schemeClr val="tx1"/>
                </a:solidFill>
              </a:rPr>
              <a:t> aufnehmen lassen.</a:t>
            </a:r>
          </a:p>
        </p:txBody>
      </p:sp>
    </p:spTree>
    <p:extLst>
      <p:ext uri="{BB962C8B-B14F-4D97-AF65-F5344CB8AC3E}">
        <p14:creationId xmlns:p14="http://schemas.microsoft.com/office/powerpoint/2010/main" val="233662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45147A-EDA9-491F-8A88-129124F44FE4}"/>
              </a:ext>
            </a:extLst>
          </p:cNvPr>
          <p:cNvSpPr>
            <a:spLocks noGrp="1"/>
          </p:cNvSpPr>
          <p:nvPr>
            <p:ph type="title"/>
          </p:nvPr>
        </p:nvSpPr>
        <p:spPr/>
        <p:txBody>
          <a:bodyPr/>
          <a:lstStyle/>
          <a:p>
            <a:br>
              <a:rPr lang="de-DE"/>
            </a:br>
            <a:r>
              <a:rPr lang="de-DE" err="1"/>
              <a:t>Let‘s</a:t>
            </a:r>
            <a:r>
              <a:rPr lang="de-DE"/>
              <a:t> </a:t>
            </a:r>
            <a:r>
              <a:rPr lang="de-DE" err="1"/>
              <a:t>record</a:t>
            </a:r>
            <a:r>
              <a:rPr lang="de-DE"/>
              <a:t> – digitaler Austausch</a:t>
            </a:r>
          </a:p>
        </p:txBody>
      </p:sp>
      <p:sp>
        <p:nvSpPr>
          <p:cNvPr id="3" name="Inhaltsplatzhalter 2">
            <a:extLst>
              <a:ext uri="{FF2B5EF4-FFF2-40B4-BE49-F238E27FC236}">
                <a16:creationId xmlns:a16="http://schemas.microsoft.com/office/drawing/2014/main" id="{C854D019-8814-4B68-8D44-EF10035BC8CD}"/>
              </a:ext>
            </a:extLst>
          </p:cNvPr>
          <p:cNvSpPr>
            <a:spLocks noGrp="1"/>
          </p:cNvSpPr>
          <p:nvPr>
            <p:ph idx="1"/>
          </p:nvPr>
        </p:nvSpPr>
        <p:spPr/>
        <p:txBody>
          <a:bodyPr/>
          <a:lstStyle/>
          <a:p>
            <a:endParaRPr lang="de-DE"/>
          </a:p>
        </p:txBody>
      </p:sp>
    </p:spTree>
    <p:extLst>
      <p:ext uri="{BB962C8B-B14F-4D97-AF65-F5344CB8AC3E}">
        <p14:creationId xmlns:p14="http://schemas.microsoft.com/office/powerpoint/2010/main" val="1303677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45147A-EDA9-491F-8A88-129124F44FE4}"/>
              </a:ext>
            </a:extLst>
          </p:cNvPr>
          <p:cNvSpPr>
            <a:spLocks noGrp="1"/>
          </p:cNvSpPr>
          <p:nvPr>
            <p:ph type="title"/>
          </p:nvPr>
        </p:nvSpPr>
        <p:spPr/>
        <p:txBody>
          <a:bodyPr/>
          <a:lstStyle/>
          <a:p>
            <a:br>
              <a:rPr lang="de-DE"/>
            </a:br>
            <a:r>
              <a:rPr lang="de-DE" err="1"/>
              <a:t>Let‘s</a:t>
            </a:r>
            <a:r>
              <a:rPr lang="de-DE"/>
              <a:t> </a:t>
            </a:r>
            <a:r>
              <a:rPr lang="de-DE" err="1"/>
              <a:t>record</a:t>
            </a:r>
            <a:r>
              <a:rPr lang="de-DE"/>
              <a:t> – digitaler Austausch</a:t>
            </a:r>
          </a:p>
        </p:txBody>
      </p:sp>
      <p:sp>
        <p:nvSpPr>
          <p:cNvPr id="3" name="Inhaltsplatzhalter 2">
            <a:extLst>
              <a:ext uri="{FF2B5EF4-FFF2-40B4-BE49-F238E27FC236}">
                <a16:creationId xmlns:a16="http://schemas.microsoft.com/office/drawing/2014/main" id="{C854D019-8814-4B68-8D44-EF10035BC8CD}"/>
              </a:ext>
            </a:extLst>
          </p:cNvPr>
          <p:cNvSpPr>
            <a:spLocks noGrp="1"/>
          </p:cNvSpPr>
          <p:nvPr>
            <p:ph idx="1"/>
          </p:nvPr>
        </p:nvSpPr>
        <p:spPr/>
        <p:txBody>
          <a:bodyPr/>
          <a:lstStyle/>
          <a:p>
            <a:endParaRPr lang="de-DE"/>
          </a:p>
        </p:txBody>
      </p:sp>
      <p:pic>
        <p:nvPicPr>
          <p:cNvPr id="6" name="Grafik 5">
            <a:extLst>
              <a:ext uri="{FF2B5EF4-FFF2-40B4-BE49-F238E27FC236}">
                <a16:creationId xmlns:a16="http://schemas.microsoft.com/office/drawing/2014/main" id="{D268CA0E-8301-4AA2-8E60-9C3DF3256A30}"/>
              </a:ext>
            </a:extLst>
          </p:cNvPr>
          <p:cNvPicPr>
            <a:picLocks noChangeAspect="1"/>
          </p:cNvPicPr>
          <p:nvPr/>
        </p:nvPicPr>
        <p:blipFill>
          <a:blip r:embed="rId2"/>
          <a:stretch>
            <a:fillRect/>
          </a:stretch>
        </p:blipFill>
        <p:spPr>
          <a:xfrm>
            <a:off x="1451579" y="2013228"/>
            <a:ext cx="6108286" cy="3676371"/>
          </a:xfrm>
          <a:prstGeom prst="rect">
            <a:avLst/>
          </a:prstGeom>
        </p:spPr>
      </p:pic>
      <p:sp>
        <p:nvSpPr>
          <p:cNvPr id="8" name="Textfeld 7">
            <a:extLst>
              <a:ext uri="{FF2B5EF4-FFF2-40B4-BE49-F238E27FC236}">
                <a16:creationId xmlns:a16="http://schemas.microsoft.com/office/drawing/2014/main" id="{069362B7-B54C-4193-ADFE-80413C6AFC56}"/>
              </a:ext>
            </a:extLst>
          </p:cNvPr>
          <p:cNvSpPr txBox="1"/>
          <p:nvPr/>
        </p:nvSpPr>
        <p:spPr>
          <a:xfrm>
            <a:off x="1451579" y="5628323"/>
            <a:ext cx="6103256" cy="369332"/>
          </a:xfrm>
          <a:prstGeom prst="rect">
            <a:avLst/>
          </a:prstGeom>
          <a:noFill/>
        </p:spPr>
        <p:txBody>
          <a:bodyPr wrap="square">
            <a:spAutoFit/>
          </a:bodyPr>
          <a:lstStyle/>
          <a:p>
            <a:r>
              <a:rPr lang="de-DE">
                <a:hlinkClick r:id="rId3"/>
              </a:rPr>
              <a:t>https://www.youtube.com/watch?v=IW4r36tvJiM</a:t>
            </a:r>
            <a:endParaRPr lang="de-DE"/>
          </a:p>
        </p:txBody>
      </p:sp>
    </p:spTree>
    <p:extLst>
      <p:ext uri="{BB962C8B-B14F-4D97-AF65-F5344CB8AC3E}">
        <p14:creationId xmlns:p14="http://schemas.microsoft.com/office/powerpoint/2010/main" val="1522254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D1E475-4C17-4AED-A900-8789500D7D86}"/>
              </a:ext>
            </a:extLst>
          </p:cNvPr>
          <p:cNvSpPr>
            <a:spLocks noGrp="1"/>
          </p:cNvSpPr>
          <p:nvPr>
            <p:ph type="title"/>
          </p:nvPr>
        </p:nvSpPr>
        <p:spPr/>
        <p:txBody>
          <a:bodyPr/>
          <a:lstStyle/>
          <a:p>
            <a:br>
              <a:rPr lang="de-DE"/>
            </a:br>
            <a:r>
              <a:rPr lang="de-DE" err="1"/>
              <a:t>AudioFeedback</a:t>
            </a:r>
            <a:r>
              <a:rPr lang="de-DE"/>
              <a:t> geben </a:t>
            </a:r>
          </a:p>
        </p:txBody>
      </p:sp>
      <p:pic>
        <p:nvPicPr>
          <p:cNvPr id="5" name="Inhaltsplatzhalter 4" descr="Ein Bild, das Text enthält.&#10;&#10;Automatisch generierte Beschreibung">
            <a:extLst>
              <a:ext uri="{FF2B5EF4-FFF2-40B4-BE49-F238E27FC236}">
                <a16:creationId xmlns:a16="http://schemas.microsoft.com/office/drawing/2014/main" id="{852D0BD0-76E3-4032-81D7-F11FA1C22EA5}"/>
              </a:ext>
            </a:extLst>
          </p:cNvPr>
          <p:cNvPicPr>
            <a:picLocks noGrp="1" noChangeAspect="1"/>
          </p:cNvPicPr>
          <p:nvPr>
            <p:ph idx="1"/>
          </p:nvPr>
        </p:nvPicPr>
        <p:blipFill>
          <a:blip r:embed="rId2"/>
          <a:stretch>
            <a:fillRect/>
          </a:stretch>
        </p:blipFill>
        <p:spPr>
          <a:xfrm>
            <a:off x="1451579" y="2014137"/>
            <a:ext cx="6058355" cy="4039344"/>
          </a:xfrm>
        </p:spPr>
      </p:pic>
    </p:spTree>
    <p:extLst>
      <p:ext uri="{BB962C8B-B14F-4D97-AF65-F5344CB8AC3E}">
        <p14:creationId xmlns:p14="http://schemas.microsoft.com/office/powerpoint/2010/main" val="245645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53FBB82E-E467-409D-B658-3233E3A3788D}"/>
              </a:ext>
            </a:extLst>
          </p:cNvPr>
          <p:cNvPicPr>
            <a:picLocks noChangeAspect="1"/>
          </p:cNvPicPr>
          <p:nvPr/>
        </p:nvPicPr>
        <p:blipFill>
          <a:blip r:embed="rId2"/>
          <a:stretch>
            <a:fillRect/>
          </a:stretch>
        </p:blipFill>
        <p:spPr>
          <a:xfrm>
            <a:off x="3831922" y="1972581"/>
            <a:ext cx="2118936" cy="4708746"/>
          </a:xfrm>
          <a:prstGeom prst="rect">
            <a:avLst/>
          </a:prstGeom>
        </p:spPr>
      </p:pic>
      <p:sp>
        <p:nvSpPr>
          <p:cNvPr id="2" name="Titel 1">
            <a:extLst>
              <a:ext uri="{FF2B5EF4-FFF2-40B4-BE49-F238E27FC236}">
                <a16:creationId xmlns:a16="http://schemas.microsoft.com/office/drawing/2014/main" id="{28ECAE5F-ED75-41EC-A297-42B3A1C47151}"/>
              </a:ext>
            </a:extLst>
          </p:cNvPr>
          <p:cNvSpPr>
            <a:spLocks noGrp="1"/>
          </p:cNvSpPr>
          <p:nvPr>
            <p:ph type="title"/>
          </p:nvPr>
        </p:nvSpPr>
        <p:spPr/>
        <p:txBody>
          <a:bodyPr/>
          <a:lstStyle/>
          <a:p>
            <a:br>
              <a:rPr lang="de-DE"/>
            </a:br>
            <a:r>
              <a:rPr lang="de-DE" err="1"/>
              <a:t>AudioFeedback</a:t>
            </a:r>
            <a:r>
              <a:rPr lang="de-DE"/>
              <a:t> geben</a:t>
            </a:r>
          </a:p>
        </p:txBody>
      </p:sp>
      <p:pic>
        <p:nvPicPr>
          <p:cNvPr id="7" name="Inhaltsplatzhalter 6">
            <a:extLst>
              <a:ext uri="{FF2B5EF4-FFF2-40B4-BE49-F238E27FC236}">
                <a16:creationId xmlns:a16="http://schemas.microsoft.com/office/drawing/2014/main" id="{EDDC3E29-A11B-4DAA-9BF2-26AE7292842A}"/>
              </a:ext>
            </a:extLst>
          </p:cNvPr>
          <p:cNvPicPr>
            <a:picLocks noGrp="1" noChangeAspect="1"/>
          </p:cNvPicPr>
          <p:nvPr>
            <p:ph idx="1"/>
          </p:nvPr>
        </p:nvPicPr>
        <p:blipFill>
          <a:blip r:embed="rId3"/>
          <a:stretch>
            <a:fillRect/>
          </a:stretch>
        </p:blipFill>
        <p:spPr>
          <a:xfrm>
            <a:off x="1451579" y="1972582"/>
            <a:ext cx="2118935" cy="4708745"/>
          </a:xfrm>
        </p:spPr>
      </p:pic>
      <p:pic>
        <p:nvPicPr>
          <p:cNvPr id="9" name="Grafik 8">
            <a:extLst>
              <a:ext uri="{FF2B5EF4-FFF2-40B4-BE49-F238E27FC236}">
                <a16:creationId xmlns:a16="http://schemas.microsoft.com/office/drawing/2014/main" id="{CFEFA55C-EECE-4DF8-87A2-E9F49E54698A}"/>
              </a:ext>
            </a:extLst>
          </p:cNvPr>
          <p:cNvPicPr>
            <a:picLocks noChangeAspect="1"/>
          </p:cNvPicPr>
          <p:nvPr/>
        </p:nvPicPr>
        <p:blipFill>
          <a:blip r:embed="rId4"/>
          <a:stretch>
            <a:fillRect/>
          </a:stretch>
        </p:blipFill>
        <p:spPr>
          <a:xfrm>
            <a:off x="6253216" y="1972581"/>
            <a:ext cx="2118936" cy="4708746"/>
          </a:xfrm>
          <a:prstGeom prst="rect">
            <a:avLst/>
          </a:prstGeom>
        </p:spPr>
      </p:pic>
      <p:pic>
        <p:nvPicPr>
          <p:cNvPr id="13" name="Grafik 12" descr="Ein Bild, das Text, Screenshot, Visitenkarte enthält.&#10;&#10;Automatisch generierte Beschreibung">
            <a:extLst>
              <a:ext uri="{FF2B5EF4-FFF2-40B4-BE49-F238E27FC236}">
                <a16:creationId xmlns:a16="http://schemas.microsoft.com/office/drawing/2014/main" id="{26ADD07E-6153-406D-BB53-E29EB7D9EC10}"/>
              </a:ext>
            </a:extLst>
          </p:cNvPr>
          <p:cNvPicPr>
            <a:picLocks noChangeAspect="1"/>
          </p:cNvPicPr>
          <p:nvPr/>
        </p:nvPicPr>
        <p:blipFill>
          <a:blip r:embed="rId5"/>
          <a:stretch>
            <a:fillRect/>
          </a:stretch>
        </p:blipFill>
        <p:spPr>
          <a:xfrm>
            <a:off x="8674510" y="1972580"/>
            <a:ext cx="2118936" cy="4708747"/>
          </a:xfrm>
          <a:prstGeom prst="rect">
            <a:avLst/>
          </a:prstGeom>
        </p:spPr>
      </p:pic>
    </p:spTree>
    <p:extLst>
      <p:ext uri="{BB962C8B-B14F-4D97-AF65-F5344CB8AC3E}">
        <p14:creationId xmlns:p14="http://schemas.microsoft.com/office/powerpoint/2010/main" val="193149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35FA22E-C65E-4E42-9A9B-43C8E4464D7E}"/>
              </a:ext>
            </a:extLst>
          </p:cNvPr>
          <p:cNvPicPr>
            <a:picLocks noChangeAspect="1"/>
          </p:cNvPicPr>
          <p:nvPr/>
        </p:nvPicPr>
        <p:blipFill>
          <a:blip r:embed="rId2"/>
          <a:stretch>
            <a:fillRect/>
          </a:stretch>
        </p:blipFill>
        <p:spPr>
          <a:xfrm>
            <a:off x="6265290" y="1999410"/>
            <a:ext cx="2106862" cy="4681916"/>
          </a:xfrm>
          <a:prstGeom prst="rect">
            <a:avLst/>
          </a:prstGeom>
        </p:spPr>
      </p:pic>
      <p:pic>
        <p:nvPicPr>
          <p:cNvPr id="6" name="Inhaltsplatzhalter 5">
            <a:extLst>
              <a:ext uri="{FF2B5EF4-FFF2-40B4-BE49-F238E27FC236}">
                <a16:creationId xmlns:a16="http://schemas.microsoft.com/office/drawing/2014/main" id="{17CB1735-E0B1-4AD3-BCBA-C40F8117CCFD}"/>
              </a:ext>
            </a:extLst>
          </p:cNvPr>
          <p:cNvPicPr>
            <a:picLocks noGrp="1" noChangeAspect="1"/>
          </p:cNvPicPr>
          <p:nvPr>
            <p:ph idx="1"/>
          </p:nvPr>
        </p:nvPicPr>
        <p:blipFill>
          <a:blip r:embed="rId3"/>
          <a:stretch>
            <a:fillRect/>
          </a:stretch>
        </p:blipFill>
        <p:spPr>
          <a:xfrm>
            <a:off x="3831923" y="1972579"/>
            <a:ext cx="2118936" cy="4708747"/>
          </a:xfrm>
        </p:spPr>
      </p:pic>
      <p:sp>
        <p:nvSpPr>
          <p:cNvPr id="2" name="Titel 1">
            <a:extLst>
              <a:ext uri="{FF2B5EF4-FFF2-40B4-BE49-F238E27FC236}">
                <a16:creationId xmlns:a16="http://schemas.microsoft.com/office/drawing/2014/main" id="{28ECAE5F-ED75-41EC-A297-42B3A1C47151}"/>
              </a:ext>
            </a:extLst>
          </p:cNvPr>
          <p:cNvSpPr>
            <a:spLocks noGrp="1"/>
          </p:cNvSpPr>
          <p:nvPr>
            <p:ph type="title"/>
          </p:nvPr>
        </p:nvSpPr>
        <p:spPr/>
        <p:txBody>
          <a:bodyPr/>
          <a:lstStyle/>
          <a:p>
            <a:br>
              <a:rPr lang="de-DE"/>
            </a:br>
            <a:r>
              <a:rPr lang="de-DE" err="1"/>
              <a:t>AudioFeedback</a:t>
            </a:r>
            <a:r>
              <a:rPr lang="de-DE"/>
              <a:t> geben</a:t>
            </a:r>
          </a:p>
        </p:txBody>
      </p:sp>
    </p:spTree>
    <p:extLst>
      <p:ext uri="{BB962C8B-B14F-4D97-AF65-F5344CB8AC3E}">
        <p14:creationId xmlns:p14="http://schemas.microsoft.com/office/powerpoint/2010/main" val="19491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feld 3">
            <a:extLst>
              <a:ext uri="{FF2B5EF4-FFF2-40B4-BE49-F238E27FC236}">
                <a16:creationId xmlns:a16="http://schemas.microsoft.com/office/drawing/2014/main" id="{CC7BA0AB-9BDA-4F6B-A9F1-1BB70425E9A3}"/>
              </a:ext>
            </a:extLst>
          </p:cNvPr>
          <p:cNvSpPr txBox="1"/>
          <p:nvPr/>
        </p:nvSpPr>
        <p:spPr>
          <a:xfrm>
            <a:off x="336152" y="1472726"/>
            <a:ext cx="3561717" cy="1954017"/>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r>
              <a:rPr lang="en-US" sz="2800" cap="all" err="1">
                <a:latin typeface="+mj-lt"/>
                <a:ea typeface="+mj-ea"/>
                <a:cs typeface="+mj-cs"/>
              </a:rPr>
              <a:t>technologische</a:t>
            </a:r>
            <a:r>
              <a:rPr lang="en-US" sz="2800" cap="all">
                <a:latin typeface="+mj-lt"/>
                <a:ea typeface="+mj-ea"/>
                <a:cs typeface="+mj-cs"/>
              </a:rPr>
              <a:t> </a:t>
            </a:r>
            <a:r>
              <a:rPr lang="en-US" sz="2800" cap="all" err="1">
                <a:latin typeface="+mj-lt"/>
                <a:ea typeface="+mj-ea"/>
                <a:cs typeface="+mj-cs"/>
              </a:rPr>
              <a:t>Entwicklung</a:t>
            </a:r>
            <a:endParaRPr lang="en-US" sz="2800" cap="all">
              <a:latin typeface="+mj-lt"/>
              <a:ea typeface="+mj-ea"/>
              <a:cs typeface="+mj-cs"/>
            </a:endParaRPr>
          </a:p>
        </p:txBody>
      </p:sp>
      <p:cxnSp>
        <p:nvCxnSpPr>
          <p:cNvPr id="23" name="Straight Connector 22">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5" name="Group 24">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6" name="Rectangle 2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8" name="Grafik 17" descr="Ein Bild, das Hand enthält.&#10;&#10;Automatisch generierte Beschreibung">
            <a:extLst>
              <a:ext uri="{FF2B5EF4-FFF2-40B4-BE49-F238E27FC236}">
                <a16:creationId xmlns:a16="http://schemas.microsoft.com/office/drawing/2014/main" id="{5535D3E4-AB20-41C4-8352-C890CB0AC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829" y="1242280"/>
            <a:ext cx="5440329" cy="3626886"/>
          </a:xfrm>
          <a:prstGeom prst="rect">
            <a:avLst/>
          </a:prstGeom>
        </p:spPr>
      </p:pic>
    </p:spTree>
    <p:extLst>
      <p:ext uri="{BB962C8B-B14F-4D97-AF65-F5344CB8AC3E}">
        <p14:creationId xmlns:p14="http://schemas.microsoft.com/office/powerpoint/2010/main" val="2346777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80352A1-91AC-4854-98AA-3C285E551BE8}"/>
              </a:ext>
            </a:extLst>
          </p:cNvPr>
          <p:cNvPicPr>
            <a:picLocks noChangeAspect="1"/>
          </p:cNvPicPr>
          <p:nvPr/>
        </p:nvPicPr>
        <p:blipFill>
          <a:blip r:embed="rId2"/>
          <a:stretch>
            <a:fillRect/>
          </a:stretch>
        </p:blipFill>
        <p:spPr>
          <a:xfrm>
            <a:off x="885257" y="3588090"/>
            <a:ext cx="2258106" cy="2258106"/>
          </a:xfrm>
          <a:prstGeom prst="rect">
            <a:avLst/>
          </a:prstGeom>
        </p:spPr>
      </p:pic>
      <p:sp>
        <p:nvSpPr>
          <p:cNvPr id="2" name="Titel 1">
            <a:extLst>
              <a:ext uri="{FF2B5EF4-FFF2-40B4-BE49-F238E27FC236}">
                <a16:creationId xmlns:a16="http://schemas.microsoft.com/office/drawing/2014/main" id="{AB9E612D-C0F4-45D1-BFBD-4B7902253D50}"/>
              </a:ext>
            </a:extLst>
          </p:cNvPr>
          <p:cNvSpPr>
            <a:spLocks noGrp="1"/>
          </p:cNvSpPr>
          <p:nvPr>
            <p:ph type="title"/>
          </p:nvPr>
        </p:nvSpPr>
        <p:spPr/>
        <p:txBody>
          <a:bodyPr/>
          <a:lstStyle/>
          <a:p>
            <a:endParaRPr lang="de-DE"/>
          </a:p>
        </p:txBody>
      </p:sp>
      <p:sp>
        <p:nvSpPr>
          <p:cNvPr id="6" name="Sprechblase: oval 5">
            <a:extLst>
              <a:ext uri="{FF2B5EF4-FFF2-40B4-BE49-F238E27FC236}">
                <a16:creationId xmlns:a16="http://schemas.microsoft.com/office/drawing/2014/main" id="{20468E1A-A732-4DA5-87B8-DF3E24FEDD52}"/>
              </a:ext>
            </a:extLst>
          </p:cNvPr>
          <p:cNvSpPr/>
          <p:nvPr/>
        </p:nvSpPr>
        <p:spPr>
          <a:xfrm>
            <a:off x="3425370" y="2569029"/>
            <a:ext cx="7025029" cy="2148114"/>
          </a:xfrm>
          <a:prstGeom prst="wedgeEllipseCallout">
            <a:avLst>
              <a:gd name="adj1" fmla="val -53586"/>
              <a:gd name="adj2" fmla="val 57220"/>
            </a:avLst>
          </a:prstGeom>
          <a:solidFill>
            <a:srgbClr val="D9A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solidFill>
                  <a:schemeClr val="tx1"/>
                </a:solidFill>
              </a:rPr>
              <a:t>Geben Sie Audiofeedback!</a:t>
            </a:r>
          </a:p>
        </p:txBody>
      </p:sp>
    </p:spTree>
    <p:extLst>
      <p:ext uri="{BB962C8B-B14F-4D97-AF65-F5344CB8AC3E}">
        <p14:creationId xmlns:p14="http://schemas.microsoft.com/office/powerpoint/2010/main" val="228622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80352A1-91AC-4854-98AA-3C285E551BE8}"/>
              </a:ext>
            </a:extLst>
          </p:cNvPr>
          <p:cNvPicPr>
            <a:picLocks noChangeAspect="1"/>
          </p:cNvPicPr>
          <p:nvPr/>
        </p:nvPicPr>
        <p:blipFill>
          <a:blip r:embed="rId2"/>
          <a:stretch>
            <a:fillRect/>
          </a:stretch>
        </p:blipFill>
        <p:spPr>
          <a:xfrm>
            <a:off x="8825505" y="4473461"/>
            <a:ext cx="1343706" cy="1343706"/>
          </a:xfrm>
          <a:prstGeom prst="rect">
            <a:avLst/>
          </a:prstGeom>
        </p:spPr>
      </p:pic>
      <p:pic>
        <p:nvPicPr>
          <p:cNvPr id="7" name="Grafik 6">
            <a:extLst>
              <a:ext uri="{FF2B5EF4-FFF2-40B4-BE49-F238E27FC236}">
                <a16:creationId xmlns:a16="http://schemas.microsoft.com/office/drawing/2014/main" id="{67119922-4D9C-4640-8A7B-A259688773E2}"/>
              </a:ext>
            </a:extLst>
          </p:cNvPr>
          <p:cNvPicPr>
            <a:picLocks noChangeAspect="1"/>
          </p:cNvPicPr>
          <p:nvPr/>
        </p:nvPicPr>
        <p:blipFill>
          <a:blip r:embed="rId3"/>
          <a:stretch>
            <a:fillRect/>
          </a:stretch>
        </p:blipFill>
        <p:spPr>
          <a:xfrm>
            <a:off x="7126769" y="4473461"/>
            <a:ext cx="1343706" cy="1343706"/>
          </a:xfrm>
          <a:prstGeom prst="rect">
            <a:avLst/>
          </a:prstGeom>
        </p:spPr>
      </p:pic>
      <p:pic>
        <p:nvPicPr>
          <p:cNvPr id="9" name="Inhaltsplatzhalter 4">
            <a:extLst>
              <a:ext uri="{FF2B5EF4-FFF2-40B4-BE49-F238E27FC236}">
                <a16:creationId xmlns:a16="http://schemas.microsoft.com/office/drawing/2014/main" id="{75E30B41-3BA7-477C-B591-5DDC2D4140F3}"/>
              </a:ext>
            </a:extLst>
          </p:cNvPr>
          <p:cNvPicPr>
            <a:picLocks noGrp="1" noChangeAspect="1"/>
          </p:cNvPicPr>
          <p:nvPr>
            <p:ph idx="4294967295"/>
          </p:nvPr>
        </p:nvPicPr>
        <p:blipFill>
          <a:blip r:embed="rId4"/>
          <a:stretch>
            <a:fillRect/>
          </a:stretch>
        </p:blipFill>
        <p:spPr>
          <a:xfrm>
            <a:off x="5424146" y="4473461"/>
            <a:ext cx="1343707" cy="1342762"/>
          </a:xfrm>
        </p:spPr>
      </p:pic>
      <p:pic>
        <p:nvPicPr>
          <p:cNvPr id="11" name="Grafik 10">
            <a:extLst>
              <a:ext uri="{FF2B5EF4-FFF2-40B4-BE49-F238E27FC236}">
                <a16:creationId xmlns:a16="http://schemas.microsoft.com/office/drawing/2014/main" id="{E7A6EFD1-5269-4BB5-9CB3-9F446D28DE64}"/>
              </a:ext>
            </a:extLst>
          </p:cNvPr>
          <p:cNvPicPr>
            <a:picLocks noChangeAspect="1"/>
          </p:cNvPicPr>
          <p:nvPr/>
        </p:nvPicPr>
        <p:blipFill>
          <a:blip r:embed="rId5"/>
          <a:stretch>
            <a:fillRect/>
          </a:stretch>
        </p:blipFill>
        <p:spPr>
          <a:xfrm>
            <a:off x="3646427" y="4473461"/>
            <a:ext cx="1343707" cy="1343707"/>
          </a:xfrm>
          <a:prstGeom prst="rect">
            <a:avLst/>
          </a:prstGeom>
        </p:spPr>
      </p:pic>
      <p:pic>
        <p:nvPicPr>
          <p:cNvPr id="14" name="Inhaltsplatzhalter 4">
            <a:extLst>
              <a:ext uri="{FF2B5EF4-FFF2-40B4-BE49-F238E27FC236}">
                <a16:creationId xmlns:a16="http://schemas.microsoft.com/office/drawing/2014/main" id="{618D45BF-DEE9-4A59-898E-7CFCA6B236D2}"/>
              </a:ext>
            </a:extLst>
          </p:cNvPr>
          <p:cNvPicPr>
            <a:picLocks noChangeAspect="1"/>
          </p:cNvPicPr>
          <p:nvPr/>
        </p:nvPicPr>
        <p:blipFill>
          <a:blip r:embed="rId6"/>
          <a:stretch>
            <a:fillRect/>
          </a:stretch>
        </p:blipFill>
        <p:spPr>
          <a:xfrm>
            <a:off x="1872032" y="4473461"/>
            <a:ext cx="1343706" cy="1343706"/>
          </a:xfrm>
          <a:prstGeom prst="rect">
            <a:avLst/>
          </a:prstGeom>
        </p:spPr>
      </p:pic>
      <p:sp>
        <p:nvSpPr>
          <p:cNvPr id="15" name="Sprechblase: oval 14">
            <a:extLst>
              <a:ext uri="{FF2B5EF4-FFF2-40B4-BE49-F238E27FC236}">
                <a16:creationId xmlns:a16="http://schemas.microsoft.com/office/drawing/2014/main" id="{D10F78BE-AA44-4AEE-A340-F98429BBB748}"/>
              </a:ext>
            </a:extLst>
          </p:cNvPr>
          <p:cNvSpPr/>
          <p:nvPr/>
        </p:nvSpPr>
        <p:spPr>
          <a:xfrm>
            <a:off x="2771799" y="1191782"/>
            <a:ext cx="7629484" cy="2540000"/>
          </a:xfrm>
          <a:prstGeom prst="wedgeEllipseCallout">
            <a:avLst>
              <a:gd name="adj1" fmla="val -45786"/>
              <a:gd name="adj2" fmla="val 83506"/>
            </a:avLst>
          </a:prstGeom>
          <a:solidFill>
            <a:srgbClr val="A0DE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solidFill>
                  <a:schemeClr val="tx1"/>
                </a:solidFill>
              </a:rPr>
              <a:t>Die </a:t>
            </a:r>
            <a:r>
              <a:rPr lang="de-DE" sz="2800" err="1">
                <a:solidFill>
                  <a:schemeClr val="tx1"/>
                </a:solidFill>
              </a:rPr>
              <a:t>Schüler:innen</a:t>
            </a:r>
            <a:r>
              <a:rPr lang="de-DE" sz="2800">
                <a:solidFill>
                  <a:schemeClr val="tx1"/>
                </a:solidFill>
              </a:rPr>
              <a:t> sollen einen engl. Podcast finden, der sie interessiert. </a:t>
            </a:r>
          </a:p>
        </p:txBody>
      </p:sp>
      <p:sp>
        <p:nvSpPr>
          <p:cNvPr id="12" name="Sprechblase: oval 11">
            <a:extLst>
              <a:ext uri="{FF2B5EF4-FFF2-40B4-BE49-F238E27FC236}">
                <a16:creationId xmlns:a16="http://schemas.microsoft.com/office/drawing/2014/main" id="{2DAD579A-38EE-43F1-8E6C-7C36848F8A42}"/>
              </a:ext>
            </a:extLst>
          </p:cNvPr>
          <p:cNvSpPr/>
          <p:nvPr/>
        </p:nvSpPr>
        <p:spPr>
          <a:xfrm>
            <a:off x="2771799" y="1191783"/>
            <a:ext cx="7629484" cy="2539999"/>
          </a:xfrm>
          <a:prstGeom prst="wedgeEllipseCallout">
            <a:avLst>
              <a:gd name="adj1" fmla="val -22196"/>
              <a:gd name="adj2" fmla="val 81791"/>
            </a:avLst>
          </a:prstGeom>
          <a:solidFill>
            <a:srgbClr val="174C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Einen Film, eine Episode oder einen YouTube Clip (mindestens 5 min lang)</a:t>
            </a:r>
          </a:p>
          <a:p>
            <a:pPr algn="ctr"/>
            <a:r>
              <a:rPr lang="de-DE">
                <a:solidFill>
                  <a:schemeClr val="bg1"/>
                </a:solidFill>
              </a:rPr>
              <a:t>-&gt; Journal</a:t>
            </a:r>
          </a:p>
        </p:txBody>
      </p:sp>
      <p:sp>
        <p:nvSpPr>
          <p:cNvPr id="10" name="Sprechblase: oval 9">
            <a:extLst>
              <a:ext uri="{FF2B5EF4-FFF2-40B4-BE49-F238E27FC236}">
                <a16:creationId xmlns:a16="http://schemas.microsoft.com/office/drawing/2014/main" id="{4B684F19-9FBB-4F39-828A-BECF50D456D3}"/>
              </a:ext>
            </a:extLst>
          </p:cNvPr>
          <p:cNvSpPr/>
          <p:nvPr/>
        </p:nvSpPr>
        <p:spPr>
          <a:xfrm>
            <a:off x="2771799" y="1191780"/>
            <a:ext cx="7629484" cy="2539999"/>
          </a:xfrm>
          <a:prstGeom prst="wedgeEllipseCallout">
            <a:avLst>
              <a:gd name="adj1" fmla="val 822"/>
              <a:gd name="adj2" fmla="val 82934"/>
            </a:avLst>
          </a:prstGeom>
          <a:solidFill>
            <a:srgbClr val="B6B8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err="1">
                <a:solidFill>
                  <a:schemeClr val="tx1"/>
                </a:solidFill>
              </a:rPr>
              <a:t>Schüler:innen</a:t>
            </a:r>
            <a:r>
              <a:rPr lang="de-DE" sz="2800">
                <a:solidFill>
                  <a:schemeClr val="tx1"/>
                </a:solidFill>
              </a:rPr>
              <a:t> lesen zu Hause Texte vor und nehmen es auf.</a:t>
            </a:r>
          </a:p>
        </p:txBody>
      </p:sp>
      <p:sp>
        <p:nvSpPr>
          <p:cNvPr id="8" name="Sprechblase: oval 7">
            <a:extLst>
              <a:ext uri="{FF2B5EF4-FFF2-40B4-BE49-F238E27FC236}">
                <a16:creationId xmlns:a16="http://schemas.microsoft.com/office/drawing/2014/main" id="{9E05D6BF-D42C-4D64-858D-E4191279C9B5}"/>
              </a:ext>
            </a:extLst>
          </p:cNvPr>
          <p:cNvSpPr/>
          <p:nvPr/>
        </p:nvSpPr>
        <p:spPr>
          <a:xfrm>
            <a:off x="2670199" y="1191777"/>
            <a:ext cx="7731084" cy="2539999"/>
          </a:xfrm>
          <a:prstGeom prst="wedgeEllipseCallout">
            <a:avLst>
              <a:gd name="adj1" fmla="val 14376"/>
              <a:gd name="adj2" fmla="val 80649"/>
            </a:avLst>
          </a:prstGeom>
          <a:solidFill>
            <a:srgbClr val="5487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solidFill>
                  <a:schemeClr val="tx1"/>
                </a:solidFill>
              </a:rPr>
              <a:t>Gruppen- und Partnerarbeit </a:t>
            </a:r>
            <a:r>
              <a:rPr lang="de-DE" sz="2800" b="1">
                <a:solidFill>
                  <a:schemeClr val="tx1"/>
                </a:solidFill>
              </a:rPr>
              <a:t>manchmal</a:t>
            </a:r>
            <a:r>
              <a:rPr lang="de-DE" sz="2800">
                <a:solidFill>
                  <a:schemeClr val="tx1"/>
                </a:solidFill>
              </a:rPr>
              <a:t> aufnehmen lassen.</a:t>
            </a:r>
          </a:p>
        </p:txBody>
      </p:sp>
      <p:sp>
        <p:nvSpPr>
          <p:cNvPr id="6" name="Sprechblase: oval 5">
            <a:extLst>
              <a:ext uri="{FF2B5EF4-FFF2-40B4-BE49-F238E27FC236}">
                <a16:creationId xmlns:a16="http://schemas.microsoft.com/office/drawing/2014/main" id="{20468E1A-A732-4DA5-87B8-DF3E24FEDD52}"/>
              </a:ext>
            </a:extLst>
          </p:cNvPr>
          <p:cNvSpPr/>
          <p:nvPr/>
        </p:nvSpPr>
        <p:spPr>
          <a:xfrm>
            <a:off x="2670199" y="1191771"/>
            <a:ext cx="7731084" cy="2539999"/>
          </a:xfrm>
          <a:prstGeom prst="wedgeEllipseCallout">
            <a:avLst>
              <a:gd name="adj1" fmla="val 36529"/>
              <a:gd name="adj2" fmla="val 81791"/>
            </a:avLst>
          </a:prstGeom>
          <a:solidFill>
            <a:srgbClr val="D9AE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solidFill>
                  <a:schemeClr val="tx1"/>
                </a:solidFill>
              </a:rPr>
              <a:t>Geben Sie Audiofeedback!</a:t>
            </a:r>
          </a:p>
        </p:txBody>
      </p:sp>
    </p:spTree>
    <p:extLst>
      <p:ext uri="{BB962C8B-B14F-4D97-AF65-F5344CB8AC3E}">
        <p14:creationId xmlns:p14="http://schemas.microsoft.com/office/powerpoint/2010/main" val="300953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2" grpId="0" animBg="1"/>
      <p:bldP spid="12" grpId="1" animBg="1"/>
      <p:bldP spid="10" grpId="0" animBg="1"/>
      <p:bldP spid="10" grpId="1" animBg="1"/>
      <p:bldP spid="8" grpId="0" animBg="1"/>
      <p:bldP spid="8" grpId="1" animBg="1"/>
      <p:bldP spid="6" grpId="0" animBg="1"/>
      <p:bldP spid="6"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A65A1C-A5C6-422B-9A66-18C62F46F248}"/>
              </a:ext>
            </a:extLst>
          </p:cNvPr>
          <p:cNvSpPr>
            <a:spLocks noGrp="1"/>
          </p:cNvSpPr>
          <p:nvPr>
            <p:ph type="title"/>
          </p:nvPr>
        </p:nvSpPr>
        <p:spPr/>
        <p:txBody>
          <a:bodyPr/>
          <a:lstStyle/>
          <a:p>
            <a:r>
              <a:rPr lang="de-DE" dirty="0"/>
              <a:t>Cult </a:t>
            </a:r>
            <a:r>
              <a:rPr lang="de-DE" dirty="0" err="1"/>
              <a:t>of</a:t>
            </a:r>
            <a:r>
              <a:rPr lang="de-DE" dirty="0"/>
              <a:t> </a:t>
            </a:r>
            <a:r>
              <a:rPr lang="de-DE" dirty="0" err="1"/>
              <a:t>pedagogy</a:t>
            </a:r>
            <a:endParaRPr lang="de-DE" dirty="0"/>
          </a:p>
        </p:txBody>
      </p:sp>
      <p:sp>
        <p:nvSpPr>
          <p:cNvPr id="4" name="Rectangle 2">
            <a:extLst>
              <a:ext uri="{FF2B5EF4-FFF2-40B4-BE49-F238E27FC236}">
                <a16:creationId xmlns:a16="http://schemas.microsoft.com/office/drawing/2014/main" id="{D667C613-3E2B-4141-AFE5-5B2112DD479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8" name="Grafik 7">
            <a:extLst>
              <a:ext uri="{FF2B5EF4-FFF2-40B4-BE49-F238E27FC236}">
                <a16:creationId xmlns:a16="http://schemas.microsoft.com/office/drawing/2014/main" id="{8FD09B18-8CE4-4FCA-9232-1982443D9189}"/>
              </a:ext>
            </a:extLst>
          </p:cNvPr>
          <p:cNvPicPr>
            <a:picLocks noChangeAspect="1"/>
          </p:cNvPicPr>
          <p:nvPr/>
        </p:nvPicPr>
        <p:blipFill>
          <a:blip r:embed="rId4"/>
          <a:stretch>
            <a:fillRect/>
          </a:stretch>
        </p:blipFill>
        <p:spPr>
          <a:xfrm>
            <a:off x="2231136" y="3530236"/>
            <a:ext cx="1485900" cy="904875"/>
          </a:xfrm>
          <a:prstGeom prst="rect">
            <a:avLst/>
          </a:prstGeom>
        </p:spPr>
      </p:pic>
      <p:sp>
        <p:nvSpPr>
          <p:cNvPr id="11" name="Textfeld 10">
            <a:extLst>
              <a:ext uri="{FF2B5EF4-FFF2-40B4-BE49-F238E27FC236}">
                <a16:creationId xmlns:a16="http://schemas.microsoft.com/office/drawing/2014/main" id="{347C396D-43BC-43C7-BE0B-759C46BA43E0}"/>
              </a:ext>
            </a:extLst>
          </p:cNvPr>
          <p:cNvSpPr txBox="1"/>
          <p:nvPr/>
        </p:nvSpPr>
        <p:spPr>
          <a:xfrm>
            <a:off x="4204982" y="3798007"/>
            <a:ext cx="6094602" cy="369332"/>
          </a:xfrm>
          <a:prstGeom prst="rect">
            <a:avLst/>
          </a:prstGeom>
          <a:noFill/>
        </p:spPr>
        <p:txBody>
          <a:bodyPr wrap="square">
            <a:spAutoFit/>
          </a:bodyPr>
          <a:lstStyle/>
          <a:p>
            <a:r>
              <a:rPr lang="de-DE" dirty="0">
                <a:hlinkClick r:id="rId5"/>
              </a:rPr>
              <a:t>https://www.cultofpedagogy.com/pod/</a:t>
            </a:r>
            <a:endParaRPr lang="de-DE" dirty="0"/>
          </a:p>
        </p:txBody>
      </p:sp>
      <p:pic>
        <p:nvPicPr>
          <p:cNvPr id="12" name="cult of pedagogy 1">
            <a:hlinkClick r:id="" action="ppaction://media"/>
            <a:extLst>
              <a:ext uri="{FF2B5EF4-FFF2-40B4-BE49-F238E27FC236}">
                <a16:creationId xmlns:a16="http://schemas.microsoft.com/office/drawing/2014/main" id="{23062ED0-F4AB-4982-B51E-046FF7D742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874" y="5435228"/>
            <a:ext cx="609600" cy="609600"/>
          </a:xfrm>
          <a:prstGeom prst="rect">
            <a:avLst/>
          </a:prstGeom>
        </p:spPr>
      </p:pic>
    </p:spTree>
    <p:extLst>
      <p:ext uri="{BB962C8B-B14F-4D97-AF65-F5344CB8AC3E}">
        <p14:creationId xmlns:p14="http://schemas.microsoft.com/office/powerpoint/2010/main" val="356557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2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0FEC7B-715D-4C10-984E-FCE4857C780C}"/>
              </a:ext>
            </a:extLst>
          </p:cNvPr>
          <p:cNvSpPr>
            <a:spLocks noGrp="1"/>
          </p:cNvSpPr>
          <p:nvPr>
            <p:ph type="title"/>
          </p:nvPr>
        </p:nvSpPr>
        <p:spPr/>
        <p:txBody>
          <a:bodyPr/>
          <a:lstStyle/>
          <a:p>
            <a:r>
              <a:rPr lang="de-DE" dirty="0"/>
              <a:t>Cult </a:t>
            </a:r>
            <a:r>
              <a:rPr lang="de-DE" dirty="0" err="1"/>
              <a:t>of</a:t>
            </a:r>
            <a:r>
              <a:rPr lang="de-DE" dirty="0"/>
              <a:t> </a:t>
            </a:r>
            <a:r>
              <a:rPr lang="de-DE" dirty="0" err="1"/>
              <a:t>pedagogy</a:t>
            </a:r>
            <a:endParaRPr lang="de-DE" dirty="0"/>
          </a:p>
        </p:txBody>
      </p:sp>
      <p:sp>
        <p:nvSpPr>
          <p:cNvPr id="3" name="Inhaltsplatzhalter 2">
            <a:extLst>
              <a:ext uri="{FF2B5EF4-FFF2-40B4-BE49-F238E27FC236}">
                <a16:creationId xmlns:a16="http://schemas.microsoft.com/office/drawing/2014/main" id="{F13803DF-F891-43D6-9B85-390711BC582F}"/>
              </a:ext>
            </a:extLst>
          </p:cNvPr>
          <p:cNvSpPr>
            <a:spLocks noGrp="1"/>
          </p:cNvSpPr>
          <p:nvPr>
            <p:ph sz="half" idx="1"/>
          </p:nvPr>
        </p:nvSpPr>
        <p:spPr>
          <a:xfrm>
            <a:off x="612396" y="2638045"/>
            <a:ext cx="9881433" cy="3101983"/>
          </a:xfrm>
        </p:spPr>
        <p:txBody>
          <a:bodyPr>
            <a:normAutofit/>
          </a:bodyPr>
          <a:lstStyle/>
          <a:p>
            <a:pPr marL="0" indent="0" algn="just">
              <a:buNone/>
            </a:pPr>
            <a:r>
              <a:rPr lang="en-US" sz="3200" b="0" i="0" dirty="0">
                <a:solidFill>
                  <a:srgbClr val="3C3B3C"/>
                </a:solidFill>
                <a:effectLst/>
                <a:latin typeface="Texta"/>
              </a:rPr>
              <a:t>So let’s talk a little bit. One of the things you all have outlined in the post is three different facts sort of about the science of listening. And so let’s go through those and talk about, help our listeners understand how listening and the brain work together. </a:t>
            </a:r>
          </a:p>
          <a:p>
            <a:endParaRPr lang="en-US" dirty="0">
              <a:solidFill>
                <a:srgbClr val="3C3B3C"/>
              </a:solidFill>
              <a:latin typeface="Texta"/>
            </a:endParaRPr>
          </a:p>
          <a:p>
            <a:endParaRPr lang="de-DE" dirty="0"/>
          </a:p>
        </p:txBody>
      </p:sp>
      <p:pic>
        <p:nvPicPr>
          <p:cNvPr id="5" name="cult of pedagogy 2">
            <a:hlinkClick r:id="" action="ppaction://media"/>
            <a:extLst>
              <a:ext uri="{FF2B5EF4-FFF2-40B4-BE49-F238E27FC236}">
                <a16:creationId xmlns:a16="http://schemas.microsoft.com/office/drawing/2014/main" id="{1C1404E3-97BB-4949-A547-331E33D24E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31061" y="5283708"/>
            <a:ext cx="609600" cy="609600"/>
          </a:xfrm>
          <a:prstGeom prst="rect">
            <a:avLst/>
          </a:prstGeom>
        </p:spPr>
      </p:pic>
    </p:spTree>
    <p:extLst>
      <p:ext uri="{BB962C8B-B14F-4D97-AF65-F5344CB8AC3E}">
        <p14:creationId xmlns:p14="http://schemas.microsoft.com/office/powerpoint/2010/main" val="376067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0FEC7B-715D-4C10-984E-FCE4857C780C}"/>
              </a:ext>
            </a:extLst>
          </p:cNvPr>
          <p:cNvSpPr>
            <a:spLocks noGrp="1"/>
          </p:cNvSpPr>
          <p:nvPr>
            <p:ph type="title" idx="4294967295"/>
          </p:nvPr>
        </p:nvSpPr>
        <p:spPr>
          <a:xfrm>
            <a:off x="1541009" y="244678"/>
            <a:ext cx="9605962" cy="1058862"/>
          </a:xfrm>
        </p:spPr>
        <p:txBody>
          <a:bodyPr/>
          <a:lstStyle/>
          <a:p>
            <a:r>
              <a:rPr lang="de-DE" dirty="0"/>
              <a:t>Cult </a:t>
            </a:r>
            <a:r>
              <a:rPr lang="de-DE" dirty="0" err="1"/>
              <a:t>of</a:t>
            </a:r>
            <a:r>
              <a:rPr lang="de-DE" dirty="0"/>
              <a:t> </a:t>
            </a:r>
            <a:r>
              <a:rPr lang="de-DE" dirty="0" err="1"/>
              <a:t>pedagogy</a:t>
            </a:r>
            <a:endParaRPr lang="de-DE" dirty="0"/>
          </a:p>
        </p:txBody>
      </p:sp>
      <p:sp>
        <p:nvSpPr>
          <p:cNvPr id="3" name="Inhaltsplatzhalter 2">
            <a:extLst>
              <a:ext uri="{FF2B5EF4-FFF2-40B4-BE49-F238E27FC236}">
                <a16:creationId xmlns:a16="http://schemas.microsoft.com/office/drawing/2014/main" id="{F13803DF-F891-43D6-9B85-390711BC582F}"/>
              </a:ext>
            </a:extLst>
          </p:cNvPr>
          <p:cNvSpPr>
            <a:spLocks noGrp="1"/>
          </p:cNvSpPr>
          <p:nvPr>
            <p:ph sz="half" idx="4294967295"/>
          </p:nvPr>
        </p:nvSpPr>
        <p:spPr>
          <a:xfrm>
            <a:off x="0" y="1374778"/>
            <a:ext cx="12192000" cy="4048125"/>
          </a:xfrm>
        </p:spPr>
        <p:txBody>
          <a:bodyPr>
            <a:normAutofit fontScale="25000" lnSpcReduction="20000"/>
          </a:bodyPr>
          <a:lstStyle/>
          <a:p>
            <a:pPr marL="0" indent="0" algn="just">
              <a:buNone/>
            </a:pPr>
            <a:r>
              <a:rPr lang="en-US" sz="11200" b="0" i="0" dirty="0">
                <a:solidFill>
                  <a:srgbClr val="3C3B3C"/>
                </a:solidFill>
                <a:effectLst/>
                <a:latin typeface="Texta"/>
              </a:rPr>
              <a:t>BRADY-MYEROV: Well, I’ll start. This is Monica. And if you think about listening, we’re all born listening. Everyone comes to school listening, and students come to learn how to read, write, and do arithmetic. But in fact, a lifetime of listening doesn’t make you a good listener, and there’s a lot of research around the fact that better listeners are better readers and better listeners are better learners. So it’s a good idea to pay attention to this important skill. So if you look specifically at listening and reading, you know I’m sure you’re all familiar with the Simple View of Reading formula developed by Gough and </a:t>
            </a:r>
            <a:r>
              <a:rPr lang="en-US" sz="11200" b="0" i="0" dirty="0" err="1">
                <a:solidFill>
                  <a:srgbClr val="3C3B3C"/>
                </a:solidFill>
                <a:effectLst/>
                <a:latin typeface="Texta"/>
              </a:rPr>
              <a:t>Tunmer</a:t>
            </a:r>
            <a:r>
              <a:rPr lang="en-US" sz="11200" b="0" i="0" dirty="0">
                <a:solidFill>
                  <a:srgbClr val="3C3B3C"/>
                </a:solidFill>
                <a:effectLst/>
                <a:latin typeface="Texta"/>
              </a:rPr>
              <a:t>, and it shows that word recognition, decoding, and language comprehension are both necessary to result in reading comprehension. And listening is a key part of that language comprehension.</a:t>
            </a:r>
            <a:endParaRPr lang="en-US" sz="11200" dirty="0">
              <a:solidFill>
                <a:srgbClr val="3C3B3C"/>
              </a:solidFill>
              <a:latin typeface="Texta"/>
            </a:endParaRPr>
          </a:p>
          <a:p>
            <a:endParaRPr lang="de-DE" dirty="0"/>
          </a:p>
        </p:txBody>
      </p:sp>
      <p:pic>
        <p:nvPicPr>
          <p:cNvPr id="4" name="cult of pedagogy 3">
            <a:hlinkClick r:id="" action="ppaction://media"/>
            <a:extLst>
              <a:ext uri="{FF2B5EF4-FFF2-40B4-BE49-F238E27FC236}">
                <a16:creationId xmlns:a16="http://schemas.microsoft.com/office/drawing/2014/main" id="{C6588EB9-2999-4F74-B264-C60704ABA3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3916" y="244678"/>
            <a:ext cx="609600" cy="609600"/>
          </a:xfrm>
          <a:prstGeom prst="rect">
            <a:avLst/>
          </a:prstGeom>
        </p:spPr>
      </p:pic>
    </p:spTree>
    <p:extLst>
      <p:ext uri="{BB962C8B-B14F-4D97-AF65-F5344CB8AC3E}">
        <p14:creationId xmlns:p14="http://schemas.microsoft.com/office/powerpoint/2010/main" val="361080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24BED5A-B2DB-4E42-8F8E-1ADF2473BB2C}"/>
              </a:ext>
            </a:extLst>
          </p:cNvPr>
          <p:cNvSpPr>
            <a:spLocks noGrp="1"/>
          </p:cNvSpPr>
          <p:nvPr>
            <p:ph type="title"/>
          </p:nvPr>
        </p:nvSpPr>
        <p:spPr>
          <a:xfrm>
            <a:off x="1422550" y="1298005"/>
            <a:ext cx="9603275" cy="1049235"/>
          </a:xfrm>
        </p:spPr>
        <p:txBody>
          <a:bodyPr/>
          <a:lstStyle/>
          <a:p>
            <a:r>
              <a:rPr lang="de-DE"/>
              <a:t>Kontaktdaten / Weitere Infos</a:t>
            </a:r>
          </a:p>
        </p:txBody>
      </p:sp>
      <p:sp>
        <p:nvSpPr>
          <p:cNvPr id="2" name="Textfeld 1">
            <a:extLst>
              <a:ext uri="{FF2B5EF4-FFF2-40B4-BE49-F238E27FC236}">
                <a16:creationId xmlns:a16="http://schemas.microsoft.com/office/drawing/2014/main" id="{78D720B7-761B-428C-8AC7-7A36C5C07CAA}"/>
              </a:ext>
            </a:extLst>
          </p:cNvPr>
          <p:cNvSpPr txBox="1"/>
          <p:nvPr/>
        </p:nvSpPr>
        <p:spPr>
          <a:xfrm>
            <a:off x="1683657" y="3004457"/>
            <a:ext cx="2378536" cy="646331"/>
          </a:xfrm>
          <a:prstGeom prst="rect">
            <a:avLst/>
          </a:prstGeom>
          <a:noFill/>
        </p:spPr>
        <p:txBody>
          <a:bodyPr wrap="none" rtlCol="0">
            <a:spAutoFit/>
          </a:bodyPr>
          <a:lstStyle/>
          <a:p>
            <a:r>
              <a:rPr lang="de-DE">
                <a:hlinkClick r:id="rId3"/>
              </a:rPr>
              <a:t>florian.nuxoll@gmx.net</a:t>
            </a:r>
            <a:endParaRPr lang="de-DE"/>
          </a:p>
          <a:p>
            <a:endParaRPr lang="de-DE"/>
          </a:p>
        </p:txBody>
      </p:sp>
      <p:sp>
        <p:nvSpPr>
          <p:cNvPr id="10" name="Textfeld 9">
            <a:extLst>
              <a:ext uri="{FF2B5EF4-FFF2-40B4-BE49-F238E27FC236}">
                <a16:creationId xmlns:a16="http://schemas.microsoft.com/office/drawing/2014/main" id="{0EFAB941-47BF-407E-8FB9-A91274EB64F6}"/>
              </a:ext>
            </a:extLst>
          </p:cNvPr>
          <p:cNvSpPr txBox="1"/>
          <p:nvPr/>
        </p:nvSpPr>
        <p:spPr>
          <a:xfrm>
            <a:off x="1683657" y="3466122"/>
            <a:ext cx="6103256" cy="369332"/>
          </a:xfrm>
          <a:prstGeom prst="rect">
            <a:avLst/>
          </a:prstGeom>
          <a:noFill/>
        </p:spPr>
        <p:txBody>
          <a:bodyPr wrap="square">
            <a:spAutoFit/>
          </a:bodyPr>
          <a:lstStyle/>
          <a:p>
            <a:r>
              <a:rPr lang="de-DE" err="1">
                <a:hlinkClick r:id="rId4"/>
              </a:rPr>
              <a:t>medienwelten.schule</a:t>
            </a:r>
            <a:endParaRPr lang="de-DE"/>
          </a:p>
        </p:txBody>
      </p:sp>
      <p:sp>
        <p:nvSpPr>
          <p:cNvPr id="12" name="Textfeld 11">
            <a:extLst>
              <a:ext uri="{FF2B5EF4-FFF2-40B4-BE49-F238E27FC236}">
                <a16:creationId xmlns:a16="http://schemas.microsoft.com/office/drawing/2014/main" id="{4E043C6E-D755-4049-AC30-61674723A54B}"/>
              </a:ext>
            </a:extLst>
          </p:cNvPr>
          <p:cNvSpPr txBox="1"/>
          <p:nvPr/>
        </p:nvSpPr>
        <p:spPr>
          <a:xfrm>
            <a:off x="1683657" y="3960890"/>
            <a:ext cx="6103256" cy="646331"/>
          </a:xfrm>
          <a:prstGeom prst="rect">
            <a:avLst/>
          </a:prstGeom>
          <a:noFill/>
        </p:spPr>
        <p:txBody>
          <a:bodyPr wrap="square">
            <a:spAutoFit/>
          </a:bodyPr>
          <a:lstStyle/>
          <a:p>
            <a:r>
              <a:rPr lang="de-DE">
                <a:hlinkClick r:id="rId5"/>
              </a:rPr>
              <a:t>https://www.buzzsprout.com/1799023/</a:t>
            </a:r>
            <a:endParaRPr lang="de-DE"/>
          </a:p>
          <a:p>
            <a:endParaRPr lang="de-DE"/>
          </a:p>
        </p:txBody>
      </p:sp>
      <p:sp>
        <p:nvSpPr>
          <p:cNvPr id="7" name="Textfeld 6">
            <a:extLst>
              <a:ext uri="{FF2B5EF4-FFF2-40B4-BE49-F238E27FC236}">
                <a16:creationId xmlns:a16="http://schemas.microsoft.com/office/drawing/2014/main" id="{E1DC9E79-C4A6-43E7-AAB4-075994FAB868}"/>
              </a:ext>
            </a:extLst>
          </p:cNvPr>
          <p:cNvSpPr txBox="1"/>
          <p:nvPr/>
        </p:nvSpPr>
        <p:spPr>
          <a:xfrm>
            <a:off x="1683657" y="4422555"/>
            <a:ext cx="6102990" cy="369332"/>
          </a:xfrm>
          <a:prstGeom prst="rect">
            <a:avLst/>
          </a:prstGeom>
          <a:noFill/>
        </p:spPr>
        <p:txBody>
          <a:bodyPr wrap="square">
            <a:spAutoFit/>
          </a:bodyPr>
          <a:lstStyle/>
          <a:p>
            <a:r>
              <a:rPr lang="de-DE" b="0" i="0">
                <a:solidFill>
                  <a:srgbClr val="536471"/>
                </a:solidFill>
                <a:effectLst/>
                <a:latin typeface="TwitterChirp"/>
              </a:rPr>
              <a:t>Twitter: @Herr_Nuxoll</a:t>
            </a:r>
            <a:endParaRPr lang="de-DE"/>
          </a:p>
        </p:txBody>
      </p:sp>
      <p:pic>
        <p:nvPicPr>
          <p:cNvPr id="8" name="Grafik 7">
            <a:extLst>
              <a:ext uri="{FF2B5EF4-FFF2-40B4-BE49-F238E27FC236}">
                <a16:creationId xmlns:a16="http://schemas.microsoft.com/office/drawing/2014/main" id="{2E9600C2-AA34-4523-9A39-C2A96D3F6462}"/>
              </a:ext>
            </a:extLst>
          </p:cNvPr>
          <p:cNvPicPr>
            <a:picLocks noChangeAspect="1"/>
          </p:cNvPicPr>
          <p:nvPr/>
        </p:nvPicPr>
        <p:blipFill>
          <a:blip r:embed="rId6"/>
          <a:stretch>
            <a:fillRect/>
          </a:stretch>
        </p:blipFill>
        <p:spPr>
          <a:xfrm>
            <a:off x="5567921" y="2334898"/>
            <a:ext cx="6482410" cy="2897110"/>
          </a:xfrm>
          <a:prstGeom prst="rect">
            <a:avLst/>
          </a:prstGeom>
        </p:spPr>
      </p:pic>
    </p:spTree>
    <p:extLst>
      <p:ext uri="{BB962C8B-B14F-4D97-AF65-F5344CB8AC3E}">
        <p14:creationId xmlns:p14="http://schemas.microsoft.com/office/powerpoint/2010/main" val="31241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feld 3">
            <a:extLst>
              <a:ext uri="{FF2B5EF4-FFF2-40B4-BE49-F238E27FC236}">
                <a16:creationId xmlns:a16="http://schemas.microsoft.com/office/drawing/2014/main" id="{CC7BA0AB-9BDA-4F6B-A9F1-1BB70425E9A3}"/>
              </a:ext>
            </a:extLst>
          </p:cNvPr>
          <p:cNvSpPr txBox="1"/>
          <p:nvPr/>
        </p:nvSpPr>
        <p:spPr>
          <a:xfrm>
            <a:off x="336152" y="1472726"/>
            <a:ext cx="3561717" cy="1954017"/>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r>
              <a:rPr lang="en-US" sz="2800" cap="all" err="1">
                <a:latin typeface="+mj-lt"/>
                <a:ea typeface="+mj-ea"/>
                <a:cs typeface="+mj-cs"/>
              </a:rPr>
              <a:t>technologische</a:t>
            </a:r>
            <a:r>
              <a:rPr lang="en-US" sz="2800" cap="all">
                <a:latin typeface="+mj-lt"/>
                <a:ea typeface="+mj-ea"/>
                <a:cs typeface="+mj-cs"/>
              </a:rPr>
              <a:t> </a:t>
            </a:r>
            <a:r>
              <a:rPr lang="en-US" sz="2800" cap="all" err="1">
                <a:latin typeface="+mj-lt"/>
                <a:ea typeface="+mj-ea"/>
                <a:cs typeface="+mj-cs"/>
              </a:rPr>
              <a:t>Entwicklung</a:t>
            </a:r>
            <a:endParaRPr lang="en-US" sz="2800" cap="all">
              <a:latin typeface="+mj-lt"/>
              <a:ea typeface="+mj-ea"/>
              <a:cs typeface="+mj-cs"/>
            </a:endParaRPr>
          </a:p>
        </p:txBody>
      </p:sp>
      <p:cxnSp>
        <p:nvCxnSpPr>
          <p:cNvPr id="23" name="Straight Connector 22">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5" name="Group 24">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6" name="Rectangle 2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0" name="Grafik 19" descr="Ein Bild, das Elektronik, Stereo, Projektor enthält.&#10;&#10;Automatisch generierte Beschreibung">
            <a:extLst>
              <a:ext uri="{FF2B5EF4-FFF2-40B4-BE49-F238E27FC236}">
                <a16:creationId xmlns:a16="http://schemas.microsoft.com/office/drawing/2014/main" id="{7952E724-80D1-4276-8490-8ABD68DA5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829" y="1264252"/>
            <a:ext cx="5440329" cy="3725573"/>
          </a:xfrm>
          <a:prstGeom prst="rect">
            <a:avLst/>
          </a:prstGeom>
        </p:spPr>
      </p:pic>
    </p:spTree>
    <p:extLst>
      <p:ext uri="{BB962C8B-B14F-4D97-AF65-F5344CB8AC3E}">
        <p14:creationId xmlns:p14="http://schemas.microsoft.com/office/powerpoint/2010/main" val="271188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feld 3">
            <a:extLst>
              <a:ext uri="{FF2B5EF4-FFF2-40B4-BE49-F238E27FC236}">
                <a16:creationId xmlns:a16="http://schemas.microsoft.com/office/drawing/2014/main" id="{CC7BA0AB-9BDA-4F6B-A9F1-1BB70425E9A3}"/>
              </a:ext>
            </a:extLst>
          </p:cNvPr>
          <p:cNvSpPr txBox="1"/>
          <p:nvPr/>
        </p:nvSpPr>
        <p:spPr>
          <a:xfrm>
            <a:off x="336152" y="1472726"/>
            <a:ext cx="3561717" cy="1954017"/>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r>
              <a:rPr lang="en-US" sz="2800" cap="all" err="1">
                <a:latin typeface="+mj-lt"/>
                <a:ea typeface="+mj-ea"/>
                <a:cs typeface="+mj-cs"/>
              </a:rPr>
              <a:t>technologische</a:t>
            </a:r>
            <a:r>
              <a:rPr lang="en-US" sz="2800" cap="all">
                <a:latin typeface="+mj-lt"/>
                <a:ea typeface="+mj-ea"/>
                <a:cs typeface="+mj-cs"/>
              </a:rPr>
              <a:t> </a:t>
            </a:r>
            <a:r>
              <a:rPr lang="en-US" sz="2800" cap="all" err="1">
                <a:latin typeface="+mj-lt"/>
                <a:ea typeface="+mj-ea"/>
                <a:cs typeface="+mj-cs"/>
              </a:rPr>
              <a:t>Entwicklung</a:t>
            </a:r>
            <a:endParaRPr lang="en-US" sz="2800" cap="all">
              <a:latin typeface="+mj-lt"/>
              <a:ea typeface="+mj-ea"/>
              <a:cs typeface="+mj-cs"/>
            </a:endParaRPr>
          </a:p>
        </p:txBody>
      </p:sp>
      <p:cxnSp>
        <p:nvCxnSpPr>
          <p:cNvPr id="23" name="Straight Connector 22">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5" name="Group 24">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6" name="Rectangle 2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8" name="Grafik 17" descr="Ein Bild, das Hand enthält.&#10;&#10;Automatisch generierte Beschreibung">
            <a:extLst>
              <a:ext uri="{FF2B5EF4-FFF2-40B4-BE49-F238E27FC236}">
                <a16:creationId xmlns:a16="http://schemas.microsoft.com/office/drawing/2014/main" id="{5535D3E4-AB20-41C4-8352-C890CB0AC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829" y="1242280"/>
            <a:ext cx="5440329" cy="3626886"/>
          </a:xfrm>
          <a:prstGeom prst="rect">
            <a:avLst/>
          </a:prstGeom>
        </p:spPr>
      </p:pic>
      <p:pic>
        <p:nvPicPr>
          <p:cNvPr id="20" name="Grafik 19" descr="Ein Bild, das Elektronik enthält.&#10;&#10;Automatisch generierte Beschreibung">
            <a:extLst>
              <a:ext uri="{FF2B5EF4-FFF2-40B4-BE49-F238E27FC236}">
                <a16:creationId xmlns:a16="http://schemas.microsoft.com/office/drawing/2014/main" id="{F7C0B3FA-B68D-43C9-977D-CEE062B2D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4829" y="1206428"/>
            <a:ext cx="5466056" cy="3644493"/>
          </a:xfrm>
          <a:prstGeom prst="rect">
            <a:avLst/>
          </a:prstGeom>
        </p:spPr>
      </p:pic>
    </p:spTree>
    <p:extLst>
      <p:ext uri="{BB962C8B-B14F-4D97-AF65-F5344CB8AC3E}">
        <p14:creationId xmlns:p14="http://schemas.microsoft.com/office/powerpoint/2010/main" val="2974742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feld 3">
            <a:extLst>
              <a:ext uri="{FF2B5EF4-FFF2-40B4-BE49-F238E27FC236}">
                <a16:creationId xmlns:a16="http://schemas.microsoft.com/office/drawing/2014/main" id="{CC7BA0AB-9BDA-4F6B-A9F1-1BB70425E9A3}"/>
              </a:ext>
            </a:extLst>
          </p:cNvPr>
          <p:cNvSpPr txBox="1"/>
          <p:nvPr/>
        </p:nvSpPr>
        <p:spPr>
          <a:xfrm>
            <a:off x="336152" y="1472726"/>
            <a:ext cx="3561717" cy="1954017"/>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r>
              <a:rPr lang="en-US" sz="2800" cap="all" err="1">
                <a:latin typeface="+mj-lt"/>
                <a:ea typeface="+mj-ea"/>
                <a:cs typeface="+mj-cs"/>
              </a:rPr>
              <a:t>technologische</a:t>
            </a:r>
            <a:r>
              <a:rPr lang="en-US" sz="2800" cap="all">
                <a:latin typeface="+mj-lt"/>
                <a:ea typeface="+mj-ea"/>
                <a:cs typeface="+mj-cs"/>
              </a:rPr>
              <a:t> </a:t>
            </a:r>
            <a:r>
              <a:rPr lang="en-US" sz="2800" cap="all" err="1">
                <a:latin typeface="+mj-lt"/>
                <a:ea typeface="+mj-ea"/>
                <a:cs typeface="+mj-cs"/>
              </a:rPr>
              <a:t>Entwicklung</a:t>
            </a:r>
            <a:endParaRPr lang="en-US" sz="2800" cap="all">
              <a:latin typeface="+mj-lt"/>
              <a:ea typeface="+mj-ea"/>
              <a:cs typeface="+mj-cs"/>
            </a:endParaRPr>
          </a:p>
        </p:txBody>
      </p:sp>
      <p:cxnSp>
        <p:nvCxnSpPr>
          <p:cNvPr id="23" name="Straight Connector 22">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5" name="Group 24">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6" name="Rectangle 25">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32">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slz="http://schemas.microsoft.com/office/powerpoint/2016/slidezoom" Requires="pslz">
          <p:graphicFrame>
            <p:nvGraphicFramePr>
              <p:cNvPr id="6" name="Folienzoom 5">
                <a:extLst>
                  <a:ext uri="{FF2B5EF4-FFF2-40B4-BE49-F238E27FC236}">
                    <a16:creationId xmlns:a16="http://schemas.microsoft.com/office/drawing/2014/main" id="{75BA237D-E85B-4030-B889-60D671CAF99A}"/>
                  </a:ext>
                </a:extLst>
              </p:cNvPr>
              <p:cNvGraphicFramePr>
                <a:graphicFrameLocks noChangeAspect="1"/>
              </p:cNvGraphicFramePr>
              <p:nvPr>
                <p:extLst>
                  <p:ext uri="{D42A27DB-BD31-4B8C-83A1-F6EECF244321}">
                    <p14:modId xmlns:p14="http://schemas.microsoft.com/office/powerpoint/2010/main" val="231242581"/>
                  </p:ext>
                </p:extLst>
              </p:nvPr>
            </p:nvGraphicFramePr>
            <p:xfrm>
              <a:off x="4305828" y="1092176"/>
              <a:ext cx="6842559" cy="3848939"/>
            </p:xfrm>
            <a:graphic>
              <a:graphicData uri="http://schemas.microsoft.com/office/powerpoint/2016/slidezoom">
                <pslz:sldZm>
                  <pslz:sldZmObj sldId="318" cId="4201348682">
                    <pslz:zmPr id="{D30D4256-1A73-468E-A4E7-755F896193EF}" returnToParent="0" transitionDur="1000">
                      <p166:blipFill xmlns:p166="http://schemas.microsoft.com/office/powerpoint/2016/6/main">
                        <a:blip r:embed="rId3"/>
                        <a:stretch>
                          <a:fillRect/>
                        </a:stretch>
                      </p166:blipFill>
                      <p166:spPr xmlns:p166="http://schemas.microsoft.com/office/powerpoint/2016/6/main">
                        <a:xfrm>
                          <a:off x="0" y="0"/>
                          <a:ext cx="6842559" cy="3848939"/>
                        </a:xfrm>
                        <a:prstGeom prst="rect">
                          <a:avLst/>
                        </a:prstGeom>
                        <a:ln w="3175">
                          <a:solidFill>
                            <a:prstClr val="ltGray"/>
                          </a:solidFill>
                        </a:ln>
                      </p166:spPr>
                    </pslz:zmPr>
                  </pslz:sldZmObj>
                </pslz:sldZm>
              </a:graphicData>
            </a:graphic>
          </p:graphicFrame>
        </mc:Choice>
        <mc:Fallback>
          <p:pic>
            <p:nvPicPr>
              <p:cNvPr id="6" name="Folienzoom 5">
                <a:extLst>
                  <a:ext uri="{FF2B5EF4-FFF2-40B4-BE49-F238E27FC236}">
                    <a16:creationId xmlns:a16="http://schemas.microsoft.com/office/drawing/2014/main" id="{75BA237D-E85B-4030-B889-60D671CAF99A}"/>
                  </a:ext>
                </a:extLst>
              </p:cNvPr>
              <p:cNvPicPr>
                <a:picLocks noGrp="1" noRot="1" noChangeAspect="1" noMove="1" noResize="1" noEditPoints="1" noAdjustHandles="1" noChangeArrowheads="1" noChangeShapeType="1"/>
              </p:cNvPicPr>
              <p:nvPr/>
            </p:nvPicPr>
            <p:blipFill>
              <a:blip r:embed="rId3"/>
              <a:stretch>
                <a:fillRect/>
              </a:stretch>
            </p:blipFill>
            <p:spPr>
              <a:xfrm>
                <a:off x="4305828" y="1092176"/>
                <a:ext cx="6842559" cy="3848939"/>
              </a:xfrm>
              <a:prstGeom prst="rect">
                <a:avLst/>
              </a:prstGeom>
              <a:ln w="3175">
                <a:solidFill>
                  <a:prstClr val="ltGray"/>
                </a:solidFill>
              </a:ln>
            </p:spPr>
          </p:pic>
        </mc:Fallback>
      </mc:AlternateContent>
    </p:spTree>
    <p:extLst>
      <p:ext uri="{BB962C8B-B14F-4D97-AF65-F5344CB8AC3E}">
        <p14:creationId xmlns:p14="http://schemas.microsoft.com/office/powerpoint/2010/main" val="150072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B8C8B-DE6B-4162-898F-16163C76B4D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4F52E4E4-C175-4D80-AE7F-C854979E9413}"/>
              </a:ext>
            </a:extLst>
          </p:cNvPr>
          <p:cNvSpPr>
            <a:spLocks noGrp="1"/>
          </p:cNvSpPr>
          <p:nvPr>
            <p:ph idx="1"/>
          </p:nvPr>
        </p:nvSpPr>
        <p:spPr/>
        <p:txBody>
          <a:bodyPr/>
          <a:lstStyle/>
          <a:p>
            <a:endParaRPr lang="de-DE"/>
          </a:p>
        </p:txBody>
      </p:sp>
      <p:pic>
        <p:nvPicPr>
          <p:cNvPr id="5" name="Grafik 4">
            <a:extLst>
              <a:ext uri="{FF2B5EF4-FFF2-40B4-BE49-F238E27FC236}">
                <a16:creationId xmlns:a16="http://schemas.microsoft.com/office/drawing/2014/main" id="{AA8FBB7B-6868-43DD-AB6E-A2171A1C067F}"/>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4201348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E8325-C31C-42D1-B54E-A6C60043661E}"/>
              </a:ext>
            </a:extLst>
          </p:cNvPr>
          <p:cNvSpPr>
            <a:spLocks noGrp="1"/>
          </p:cNvSpPr>
          <p:nvPr>
            <p:ph type="title"/>
          </p:nvPr>
        </p:nvSpPr>
        <p:spPr>
          <a:xfrm>
            <a:off x="1451579" y="1173389"/>
            <a:ext cx="9603275" cy="680365"/>
          </a:xfrm>
        </p:spPr>
        <p:txBody>
          <a:bodyPr/>
          <a:lstStyle/>
          <a:p>
            <a:pPr algn="ctr"/>
            <a:r>
              <a:rPr lang="de-DE" err="1"/>
              <a:t>Let‘s</a:t>
            </a:r>
            <a:r>
              <a:rPr lang="de-DE"/>
              <a:t> listen</a:t>
            </a:r>
          </a:p>
        </p:txBody>
      </p:sp>
      <p:graphicFrame>
        <p:nvGraphicFramePr>
          <p:cNvPr id="4" name="Objekt 3">
            <a:extLst>
              <a:ext uri="{FF2B5EF4-FFF2-40B4-BE49-F238E27FC236}">
                <a16:creationId xmlns:a16="http://schemas.microsoft.com/office/drawing/2014/main" id="{9296F794-E8E2-461A-959D-0015CEF56A57}"/>
              </a:ext>
            </a:extLst>
          </p:cNvPr>
          <p:cNvGraphicFramePr>
            <a:graphicFrameLocks noChangeAspect="1"/>
          </p:cNvGraphicFramePr>
          <p:nvPr>
            <p:extLst>
              <p:ext uri="{D42A27DB-BD31-4B8C-83A1-F6EECF244321}">
                <p14:modId xmlns:p14="http://schemas.microsoft.com/office/powerpoint/2010/main" val="3618975164"/>
              </p:ext>
            </p:extLst>
          </p:nvPr>
        </p:nvGraphicFramePr>
        <p:xfrm>
          <a:off x="2728232" y="2046061"/>
          <a:ext cx="6642100" cy="3638550"/>
        </p:xfrm>
        <a:graphic>
          <a:graphicData uri="http://schemas.openxmlformats.org/presentationml/2006/ole">
            <mc:AlternateContent xmlns:mc="http://schemas.openxmlformats.org/markup-compatibility/2006">
              <mc:Choice xmlns:v="urn:schemas-microsoft-com:vml" Requires="v">
                <p:oleObj r:id="rId2" imgW="38298240" imgH="20964960" progId="">
                  <p:embed/>
                </p:oleObj>
              </mc:Choice>
              <mc:Fallback>
                <p:oleObj r:id="rId2" imgW="38298240" imgH="20964960" progId="">
                  <p:embed/>
                  <p:pic>
                    <p:nvPicPr>
                      <p:cNvPr id="4" name="Objekt 3">
                        <a:extLst>
                          <a:ext uri="{FF2B5EF4-FFF2-40B4-BE49-F238E27FC236}">
                            <a16:creationId xmlns:a16="http://schemas.microsoft.com/office/drawing/2014/main" id="{9296F794-E8E2-461A-959D-0015CEF56A57}"/>
                          </a:ext>
                        </a:extLst>
                      </p:cNvPr>
                      <p:cNvPicPr/>
                      <p:nvPr/>
                    </p:nvPicPr>
                    <p:blipFill>
                      <a:blip r:embed="rId3"/>
                      <a:stretch>
                        <a:fillRect/>
                      </a:stretch>
                    </p:blipFill>
                    <p:spPr>
                      <a:xfrm>
                        <a:off x="2728232" y="2046061"/>
                        <a:ext cx="6642100" cy="3638550"/>
                      </a:xfrm>
                      <a:prstGeom prst="rect">
                        <a:avLst/>
                      </a:prstGeom>
                    </p:spPr>
                  </p:pic>
                </p:oleObj>
              </mc:Fallback>
            </mc:AlternateContent>
          </a:graphicData>
        </a:graphic>
      </p:graphicFrame>
      <p:sp>
        <p:nvSpPr>
          <p:cNvPr id="5" name="Rechteck 4">
            <a:extLst>
              <a:ext uri="{FF2B5EF4-FFF2-40B4-BE49-F238E27FC236}">
                <a16:creationId xmlns:a16="http://schemas.microsoft.com/office/drawing/2014/main" id="{AB9897A8-D9DA-4C48-AB56-7CE327336884}"/>
              </a:ext>
            </a:extLst>
          </p:cNvPr>
          <p:cNvSpPr/>
          <p:nvPr/>
        </p:nvSpPr>
        <p:spPr>
          <a:xfrm>
            <a:off x="2728837" y="2032000"/>
            <a:ext cx="435278" cy="3672115"/>
          </a:xfrm>
          <a:prstGeom prst="rect">
            <a:avLst/>
          </a:prstGeom>
          <a:solidFill>
            <a:schemeClr val="bg1">
              <a:lumMod val="85000"/>
              <a:alpha val="84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6" name="Rechteck 5">
            <a:extLst>
              <a:ext uri="{FF2B5EF4-FFF2-40B4-BE49-F238E27FC236}">
                <a16:creationId xmlns:a16="http://schemas.microsoft.com/office/drawing/2014/main" id="{DB481AA5-A640-490A-A41B-331BB22CE079}"/>
              </a:ext>
            </a:extLst>
          </p:cNvPr>
          <p:cNvSpPr/>
          <p:nvPr/>
        </p:nvSpPr>
        <p:spPr>
          <a:xfrm>
            <a:off x="3153078" y="4348082"/>
            <a:ext cx="1824566" cy="1336529"/>
          </a:xfrm>
          <a:prstGeom prst="rect">
            <a:avLst/>
          </a:prstGeom>
          <a:solidFill>
            <a:schemeClr val="bg1">
              <a:lumMod val="85000"/>
              <a:alpha val="84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7" name="Rechteck 6">
            <a:extLst>
              <a:ext uri="{FF2B5EF4-FFF2-40B4-BE49-F238E27FC236}">
                <a16:creationId xmlns:a16="http://schemas.microsoft.com/office/drawing/2014/main" id="{C9436677-AF3D-4DE8-BB62-C0F9FB90CF3C}"/>
              </a:ext>
            </a:extLst>
          </p:cNvPr>
          <p:cNvSpPr/>
          <p:nvPr/>
        </p:nvSpPr>
        <p:spPr>
          <a:xfrm>
            <a:off x="4978400" y="2045463"/>
            <a:ext cx="4391176" cy="3638549"/>
          </a:xfrm>
          <a:prstGeom prst="rect">
            <a:avLst/>
          </a:prstGeom>
          <a:solidFill>
            <a:schemeClr val="bg1">
              <a:lumMod val="85000"/>
              <a:alpha val="84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de-DE" dirty="0"/>
          </a:p>
        </p:txBody>
      </p:sp>
    </p:spTree>
    <p:extLst>
      <p:ext uri="{BB962C8B-B14F-4D97-AF65-F5344CB8AC3E}">
        <p14:creationId xmlns:p14="http://schemas.microsoft.com/office/powerpoint/2010/main" val="410787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596CF9D2-F3E0-450F-B184-8D2A0EB8B18B}">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CF9EC99-89FF-486C-9E02-31E13FD72E16}">
  <ds:schemaRefs>
    <ds:schemaRef ds:uri="http://schemas.microsoft.com/sharepoint/v3/contenttype/forms"/>
  </ds:schemaRefs>
</ds:datastoreItem>
</file>

<file path=customXml/itemProps3.xml><?xml version="1.0" encoding="utf-8"?>
<ds:datastoreItem xmlns:ds="http://schemas.openxmlformats.org/officeDocument/2006/customXml" ds:itemID="{0DAABB37-1599-4AE8-818C-82E84CA93DF4}">
  <ds:schemaRefs>
    <ds:schemaRef ds:uri="71af3243-3dd4-4a8d-8c0d-dd76da1f02a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Design „Galerie“ für Coworking Spaces</Template>
  <TotalTime>0</TotalTime>
  <Words>623</Words>
  <Application>Microsoft Office PowerPoint</Application>
  <PresentationFormat>Breitbild</PresentationFormat>
  <Paragraphs>77</Paragraphs>
  <Slides>45</Slides>
  <Notes>2</Notes>
  <HiddenSlides>0</HiddenSlides>
  <MMClips>8</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0</vt:i4>
      </vt:variant>
      <vt:variant>
        <vt:lpstr>Folientitel</vt:lpstr>
      </vt:variant>
      <vt:variant>
        <vt:i4>45</vt:i4>
      </vt:variant>
    </vt:vector>
  </HeadingPairs>
  <TitlesOfParts>
    <vt:vector size="51" baseType="lpstr">
      <vt:lpstr>Arial</vt:lpstr>
      <vt:lpstr>Calibri</vt:lpstr>
      <vt:lpstr>Gill Sans MT</vt:lpstr>
      <vt:lpstr>Texta</vt:lpstr>
      <vt:lpstr>TwitterChirp</vt:lpstr>
      <vt:lpstr>Galerie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Let‘s listen</vt:lpstr>
      <vt:lpstr>Let‘s listen</vt:lpstr>
      <vt:lpstr>Let‘s listen – Podcasts – Westermann Englisch </vt:lpstr>
      <vt:lpstr>Let‘s listen – Podcasts – BBC 6 Minute English  </vt:lpstr>
      <vt:lpstr>Let‘s listen – Podcasts – BBC The English we speak </vt:lpstr>
      <vt:lpstr>Attention Economy</vt:lpstr>
      <vt:lpstr>Methoden für den Unterricht</vt:lpstr>
      <vt:lpstr> Cloze Test / C-TEst</vt:lpstr>
      <vt:lpstr>PowerPoint-Präsentation</vt:lpstr>
      <vt:lpstr>Let‘s listen – Podcasts – Find your favourite Podcast </vt:lpstr>
      <vt:lpstr>Podcast  Tasting</vt:lpstr>
      <vt:lpstr>PowerPoint-Präsentation</vt:lpstr>
      <vt:lpstr>PowerPoint-Präsentation</vt:lpstr>
      <vt:lpstr> Let‘s record</vt:lpstr>
      <vt:lpstr> Let‘s record – What you need</vt:lpstr>
      <vt:lpstr> Let‘s record - Unterstufe</vt:lpstr>
      <vt:lpstr> Let‘s record – Mittel- und Oberstufe</vt:lpstr>
      <vt:lpstr>PowerPoint-Präsentation</vt:lpstr>
      <vt:lpstr> Posterpräsentation</vt:lpstr>
      <vt:lpstr> Let‘s record – Gruppen- und PArtnerarbeit</vt:lpstr>
      <vt:lpstr>Nudging</vt:lpstr>
      <vt:lpstr>Nudging</vt:lpstr>
      <vt:lpstr>Nudging</vt:lpstr>
      <vt:lpstr>Nudging</vt:lpstr>
      <vt:lpstr> Let‘s record – Gruppen- und PArtnerarbeit</vt:lpstr>
      <vt:lpstr>PowerPoint-Präsentation</vt:lpstr>
      <vt:lpstr> Let‘s record – digitaler Austausch</vt:lpstr>
      <vt:lpstr> Let‘s record – digitaler Austausch</vt:lpstr>
      <vt:lpstr> AudioFeedback geben </vt:lpstr>
      <vt:lpstr> AudioFeedback geben</vt:lpstr>
      <vt:lpstr> AudioFeedback geben</vt:lpstr>
      <vt:lpstr>PowerPoint-Präsentation</vt:lpstr>
      <vt:lpstr>PowerPoint-Präsentation</vt:lpstr>
      <vt:lpstr>Cult of pedagogy</vt:lpstr>
      <vt:lpstr>Cult of pedagogy</vt:lpstr>
      <vt:lpstr>Cult of pedagogy</vt:lpstr>
      <vt:lpstr>Kontaktdaten / Weitere Infos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Nuxoll</dc:creator>
  <cp:lastModifiedBy>Florian Nuxoll</cp:lastModifiedBy>
  <cp:revision>1</cp:revision>
  <dcterms:created xsi:type="dcterms:W3CDTF">2021-11-21T14:48:15Z</dcterms:created>
  <dcterms:modified xsi:type="dcterms:W3CDTF">2022-02-12T10:03:46Z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