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8" r:id="rId4"/>
  </p:sldMasterIdLst>
  <p:notesMasterIdLst>
    <p:notesMasterId r:id="rId92"/>
  </p:notesMasterIdLst>
  <p:handoutMasterIdLst>
    <p:handoutMasterId r:id="rId93"/>
  </p:handoutMasterIdLst>
  <p:sldIdLst>
    <p:sldId id="273" r:id="rId5"/>
    <p:sldId id="1463" r:id="rId6"/>
    <p:sldId id="278" r:id="rId7"/>
    <p:sldId id="1500" r:id="rId8"/>
    <p:sldId id="1465" r:id="rId9"/>
    <p:sldId id="1466" r:id="rId10"/>
    <p:sldId id="1467" r:id="rId11"/>
    <p:sldId id="1468" r:id="rId12"/>
    <p:sldId id="1470" r:id="rId13"/>
    <p:sldId id="1471" r:id="rId14"/>
    <p:sldId id="1450" r:id="rId15"/>
    <p:sldId id="1472" r:id="rId16"/>
    <p:sldId id="1473" r:id="rId17"/>
    <p:sldId id="1474" r:id="rId18"/>
    <p:sldId id="1476" r:id="rId19"/>
    <p:sldId id="1477" r:id="rId20"/>
    <p:sldId id="1480" r:id="rId21"/>
    <p:sldId id="1481" r:id="rId22"/>
    <p:sldId id="1482" r:id="rId23"/>
    <p:sldId id="1451" r:id="rId24"/>
    <p:sldId id="1483" r:id="rId25"/>
    <p:sldId id="1484" r:id="rId26"/>
    <p:sldId id="1458" r:id="rId27"/>
    <p:sldId id="1459" r:id="rId28"/>
    <p:sldId id="1485" r:id="rId29"/>
    <p:sldId id="1453" r:id="rId30"/>
    <p:sldId id="1491" r:id="rId31"/>
    <p:sldId id="1490" r:id="rId32"/>
    <p:sldId id="1486" r:id="rId33"/>
    <p:sldId id="1457" r:id="rId34"/>
    <p:sldId id="1456" r:id="rId35"/>
    <p:sldId id="275" r:id="rId36"/>
    <p:sldId id="1487" r:id="rId37"/>
    <p:sldId id="1492" r:id="rId38"/>
    <p:sldId id="1452" r:id="rId39"/>
    <p:sldId id="1495" r:id="rId40"/>
    <p:sldId id="1497" r:id="rId41"/>
    <p:sldId id="1499" r:id="rId42"/>
    <p:sldId id="1501" r:id="rId43"/>
    <p:sldId id="1502" r:id="rId44"/>
    <p:sldId id="982" r:id="rId45"/>
    <p:sldId id="1065" r:id="rId46"/>
    <p:sldId id="1066" r:id="rId47"/>
    <p:sldId id="1067" r:id="rId48"/>
    <p:sldId id="1069" r:id="rId49"/>
    <p:sldId id="1068" r:id="rId50"/>
    <p:sldId id="1070" r:id="rId51"/>
    <p:sldId id="1071" r:id="rId52"/>
    <p:sldId id="1072" r:id="rId53"/>
    <p:sldId id="1011" r:id="rId54"/>
    <p:sldId id="1020" r:id="rId55"/>
    <p:sldId id="1017" r:id="rId56"/>
    <p:sldId id="1019" r:id="rId57"/>
    <p:sldId id="1021" r:id="rId58"/>
    <p:sldId id="1023" r:id="rId59"/>
    <p:sldId id="1024" r:id="rId60"/>
    <p:sldId id="1025" r:id="rId61"/>
    <p:sldId id="1026" r:id="rId62"/>
    <p:sldId id="1027" r:id="rId63"/>
    <p:sldId id="1029" r:id="rId64"/>
    <p:sldId id="1030" r:id="rId65"/>
    <p:sldId id="1031" r:id="rId66"/>
    <p:sldId id="1032" r:id="rId67"/>
    <p:sldId id="1033" r:id="rId68"/>
    <p:sldId id="1034" r:id="rId69"/>
    <p:sldId id="1035" r:id="rId70"/>
    <p:sldId id="1503" r:id="rId71"/>
    <p:sldId id="308" r:id="rId72"/>
    <p:sldId id="1014" r:id="rId73"/>
    <p:sldId id="1015" r:id="rId74"/>
    <p:sldId id="1036" r:id="rId75"/>
    <p:sldId id="1037" r:id="rId76"/>
    <p:sldId id="1038" r:id="rId77"/>
    <p:sldId id="1039" r:id="rId78"/>
    <p:sldId id="1040" r:id="rId79"/>
    <p:sldId id="1041" r:id="rId80"/>
    <p:sldId id="1043" r:id="rId81"/>
    <p:sldId id="1045" r:id="rId82"/>
    <p:sldId id="1044" r:id="rId83"/>
    <p:sldId id="1046" r:id="rId84"/>
    <p:sldId id="1016" r:id="rId85"/>
    <p:sldId id="1047" r:id="rId86"/>
    <p:sldId id="1049" r:id="rId87"/>
    <p:sldId id="1050" r:id="rId88"/>
    <p:sldId id="1048" r:id="rId89"/>
    <p:sldId id="1051" r:id="rId90"/>
    <p:sldId id="1052" r:id="rId91"/>
  </p:sldIdLst>
  <p:sldSz cx="12192000" cy="6858000"/>
  <p:notesSz cx="6858000" cy="9144000"/>
  <p:defaultTextStyle>
    <a:defPPr rtl="0"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7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92A0"/>
    <a:srgbClr val="A4BEC6"/>
    <a:srgbClr val="42537D"/>
    <a:srgbClr val="D7D4CF"/>
    <a:srgbClr val="EAE7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99BA09-1B75-4344-91D4-5F1439D8FFB0}" v="63" dt="2023-02-13T13:41:04.9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0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70" y="96"/>
      </p:cViewPr>
      <p:guideLst>
        <p:guide pos="3840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396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viewProps" Target="viewProp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presProps" Target="presProps.xml"/><Relationship Id="rId9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handoutMaster" Target="handoutMasters/handoutMaster1.xml"/><Relationship Id="rId9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orian Nuxoll" userId="c112223b0a12bea3" providerId="LiveId" clId="{5599BA09-1B75-4344-91D4-5F1439D8FFB0}"/>
    <pc:docChg chg="undo custSel addSld delSld modSld sldOrd">
      <pc:chgData name="Florian Nuxoll" userId="c112223b0a12bea3" providerId="LiveId" clId="{5599BA09-1B75-4344-91D4-5F1439D8FFB0}" dt="2023-02-13T13:41:40.778" v="317" actId="1035"/>
      <pc:docMkLst>
        <pc:docMk/>
      </pc:docMkLst>
      <pc:sldChg chg="addSp delSp modSp add mod modAnim">
        <pc:chgData name="Florian Nuxoll" userId="c112223b0a12bea3" providerId="LiveId" clId="{5599BA09-1B75-4344-91D4-5F1439D8FFB0}" dt="2023-02-13T12:21:18.778" v="243" actId="1076"/>
        <pc:sldMkLst>
          <pc:docMk/>
          <pc:sldMk cId="3124128526" sldId="308"/>
        </pc:sldMkLst>
        <pc:spChg chg="add del">
          <ac:chgData name="Florian Nuxoll" userId="c112223b0a12bea3" providerId="LiveId" clId="{5599BA09-1B75-4344-91D4-5F1439D8FFB0}" dt="2023-02-13T12:21:00.176" v="241"/>
          <ac:spMkLst>
            <pc:docMk/>
            <pc:sldMk cId="3124128526" sldId="308"/>
            <ac:spMk id="3" creationId="{A7848972-3C6F-8377-363D-90EE57228D3F}"/>
          </ac:spMkLst>
        </pc:spChg>
        <pc:spChg chg="mod">
          <ac:chgData name="Florian Nuxoll" userId="c112223b0a12bea3" providerId="LiveId" clId="{5599BA09-1B75-4344-91D4-5F1439D8FFB0}" dt="2023-02-13T12:20:33.643" v="239"/>
          <ac:spMkLst>
            <pc:docMk/>
            <pc:sldMk cId="3124128526" sldId="308"/>
            <ac:spMk id="12" creationId="{4E043C6E-D755-4049-AC30-61674723A54B}"/>
          </ac:spMkLst>
        </pc:spChg>
        <pc:picChg chg="add mod">
          <ac:chgData name="Florian Nuxoll" userId="c112223b0a12bea3" providerId="LiveId" clId="{5599BA09-1B75-4344-91D4-5F1439D8FFB0}" dt="2023-02-13T12:21:18.778" v="243" actId="1076"/>
          <ac:picMkLst>
            <pc:docMk/>
            <pc:sldMk cId="3124128526" sldId="308"/>
            <ac:picMk id="6" creationId="{010FE0D6-32DD-5848-0B1E-97C67C67D965}"/>
          </ac:picMkLst>
        </pc:picChg>
        <pc:picChg chg="del">
          <ac:chgData name="Florian Nuxoll" userId="c112223b0a12bea3" providerId="LiveId" clId="{5599BA09-1B75-4344-91D4-5F1439D8FFB0}" dt="2023-02-13T12:19:54.947" v="237" actId="478"/>
          <ac:picMkLst>
            <pc:docMk/>
            <pc:sldMk cId="3124128526" sldId="308"/>
            <ac:picMk id="8" creationId="{2E9600C2-AA34-4523-9A39-C2A96D3F6462}"/>
          </ac:picMkLst>
        </pc:picChg>
      </pc:sldChg>
      <pc:sldChg chg="add modAnim">
        <pc:chgData name="Florian Nuxoll" userId="c112223b0a12bea3" providerId="LiveId" clId="{5599BA09-1B75-4344-91D4-5F1439D8FFB0}" dt="2023-02-13T12:18:02.622" v="233"/>
        <pc:sldMkLst>
          <pc:docMk/>
          <pc:sldMk cId="2319926853" sldId="982"/>
        </pc:sldMkLst>
      </pc:sldChg>
      <pc:sldChg chg="add del">
        <pc:chgData name="Florian Nuxoll" userId="c112223b0a12bea3" providerId="LiveId" clId="{5599BA09-1B75-4344-91D4-5F1439D8FFB0}" dt="2023-02-13T10:51:38.301" v="111" actId="47"/>
        <pc:sldMkLst>
          <pc:docMk/>
          <pc:sldMk cId="3322854119" sldId="1003"/>
        </pc:sldMkLst>
      </pc:sldChg>
      <pc:sldChg chg="add del">
        <pc:chgData name="Florian Nuxoll" userId="c112223b0a12bea3" providerId="LiveId" clId="{5599BA09-1B75-4344-91D4-5F1439D8FFB0}" dt="2023-02-13T10:51:43.396" v="112" actId="47"/>
        <pc:sldMkLst>
          <pc:docMk/>
          <pc:sldMk cId="2577864155" sldId="1010"/>
        </pc:sldMkLst>
      </pc:sldChg>
      <pc:sldChg chg="delSp add setBg delDesignElem">
        <pc:chgData name="Florian Nuxoll" userId="c112223b0a12bea3" providerId="LiveId" clId="{5599BA09-1B75-4344-91D4-5F1439D8FFB0}" dt="2023-02-13T08:09:01.203" v="16"/>
        <pc:sldMkLst>
          <pc:docMk/>
          <pc:sldMk cId="3918462540" sldId="1011"/>
        </pc:sldMkLst>
        <pc:spChg chg="del">
          <ac:chgData name="Florian Nuxoll" userId="c112223b0a12bea3" providerId="LiveId" clId="{5599BA09-1B75-4344-91D4-5F1439D8FFB0}" dt="2023-02-13T08:09:01.203" v="16"/>
          <ac:spMkLst>
            <pc:docMk/>
            <pc:sldMk cId="3918462540" sldId="1011"/>
            <ac:spMk id="73" creationId="{1CE580D1-F917-4567-AFB4-99AA9B52ADF0}"/>
          </ac:spMkLst>
        </pc:spChg>
        <pc:spChg chg="del">
          <ac:chgData name="Florian Nuxoll" userId="c112223b0a12bea3" providerId="LiveId" clId="{5599BA09-1B75-4344-91D4-5F1439D8FFB0}" dt="2023-02-13T08:09:01.203" v="16"/>
          <ac:spMkLst>
            <pc:docMk/>
            <pc:sldMk cId="3918462540" sldId="1011"/>
            <ac:spMk id="77" creationId="{EC17D08F-2133-44A9-B28C-CB29928FA8D9}"/>
          </ac:spMkLst>
        </pc:spChg>
        <pc:spChg chg="del">
          <ac:chgData name="Florian Nuxoll" userId="c112223b0a12bea3" providerId="LiveId" clId="{5599BA09-1B75-4344-91D4-5F1439D8FFB0}" dt="2023-02-13T08:09:01.203" v="16"/>
          <ac:spMkLst>
            <pc:docMk/>
            <pc:sldMk cId="3918462540" sldId="1011"/>
            <ac:spMk id="78" creationId="{0CC36881-E309-4C41-8B5B-203AADC15FF6}"/>
          </ac:spMkLst>
        </pc:spChg>
        <pc:grpChg chg="del">
          <ac:chgData name="Florian Nuxoll" userId="c112223b0a12bea3" providerId="LiveId" clId="{5599BA09-1B75-4344-91D4-5F1439D8FFB0}" dt="2023-02-13T08:09:01.203" v="16"/>
          <ac:grpSpMkLst>
            <pc:docMk/>
            <pc:sldMk cId="3918462540" sldId="1011"/>
            <ac:grpSpMk id="80" creationId="{AED92372-F778-4E96-9E90-4E63BAF3CAD3}"/>
          </ac:grpSpMkLst>
        </pc:grpChg>
        <pc:picChg chg="del">
          <ac:chgData name="Florian Nuxoll" userId="c112223b0a12bea3" providerId="LiveId" clId="{5599BA09-1B75-4344-91D4-5F1439D8FFB0}" dt="2023-02-13T08:09:01.203" v="16"/>
          <ac:picMkLst>
            <pc:docMk/>
            <pc:sldMk cId="3918462540" sldId="1011"/>
            <ac:picMk id="74" creationId="{1F5620B8-A2D8-4568-B566-F0453A0D9167}"/>
          </ac:picMkLst>
        </pc:picChg>
        <pc:picChg chg="del">
          <ac:chgData name="Florian Nuxoll" userId="c112223b0a12bea3" providerId="LiveId" clId="{5599BA09-1B75-4344-91D4-5F1439D8FFB0}" dt="2023-02-13T08:09:01.203" v="16"/>
          <ac:picMkLst>
            <pc:docMk/>
            <pc:sldMk cId="3918462540" sldId="1011"/>
            <ac:picMk id="82" creationId="{4B61EBEC-D0CA-456C-98A6-EDA1AC9FB0D6}"/>
          </ac:picMkLst>
        </pc:picChg>
        <pc:cxnChg chg="del">
          <ac:chgData name="Florian Nuxoll" userId="c112223b0a12bea3" providerId="LiveId" clId="{5599BA09-1B75-4344-91D4-5F1439D8FFB0}" dt="2023-02-13T08:09:01.203" v="16"/>
          <ac:cxnSpMkLst>
            <pc:docMk/>
            <pc:sldMk cId="3918462540" sldId="1011"/>
            <ac:cxnSpMk id="75" creationId="{1C7D2BA4-4B7A-4596-8BCC-5CF715423894}"/>
          </ac:cxnSpMkLst>
        </pc:cxnChg>
        <pc:cxnChg chg="del">
          <ac:chgData name="Florian Nuxoll" userId="c112223b0a12bea3" providerId="LiveId" clId="{5599BA09-1B75-4344-91D4-5F1439D8FFB0}" dt="2023-02-13T08:09:01.203" v="16"/>
          <ac:cxnSpMkLst>
            <pc:docMk/>
            <pc:sldMk cId="3918462540" sldId="1011"/>
            <ac:cxnSpMk id="76" creationId="{4977F1E1-2B6F-4BB6-899F-67D8764D83C5}"/>
          </ac:cxnSpMkLst>
        </pc:cxnChg>
        <pc:cxnChg chg="del">
          <ac:chgData name="Florian Nuxoll" userId="c112223b0a12bea3" providerId="LiveId" clId="{5599BA09-1B75-4344-91D4-5F1439D8FFB0}" dt="2023-02-13T08:09:01.203" v="16"/>
          <ac:cxnSpMkLst>
            <pc:docMk/>
            <pc:sldMk cId="3918462540" sldId="1011"/>
            <ac:cxnSpMk id="79" creationId="{84F2C6A8-7D46-49EA-860B-0F0B0208436C}"/>
          </ac:cxnSpMkLst>
        </pc:cxnChg>
        <pc:cxnChg chg="del">
          <ac:chgData name="Florian Nuxoll" userId="c112223b0a12bea3" providerId="LiveId" clId="{5599BA09-1B75-4344-91D4-5F1439D8FFB0}" dt="2023-02-13T08:09:01.203" v="16"/>
          <ac:cxnSpMkLst>
            <pc:docMk/>
            <pc:sldMk cId="3918462540" sldId="1011"/>
            <ac:cxnSpMk id="83" creationId="{718A71EB-D327-4458-85FB-26336B2BA01B}"/>
          </ac:cxnSpMkLst>
        </pc:cxnChg>
      </pc:sldChg>
      <pc:sldChg chg="add">
        <pc:chgData name="Florian Nuxoll" userId="c112223b0a12bea3" providerId="LiveId" clId="{5599BA09-1B75-4344-91D4-5F1439D8FFB0}" dt="2023-02-13T12:22:37.397" v="246"/>
        <pc:sldMkLst>
          <pc:docMk/>
          <pc:sldMk cId="4105244538" sldId="1014"/>
        </pc:sldMkLst>
      </pc:sldChg>
      <pc:sldChg chg="add">
        <pc:chgData name="Florian Nuxoll" userId="c112223b0a12bea3" providerId="LiveId" clId="{5599BA09-1B75-4344-91D4-5F1439D8FFB0}" dt="2023-02-13T12:22:37.397" v="246"/>
        <pc:sldMkLst>
          <pc:docMk/>
          <pc:sldMk cId="1922436649" sldId="1015"/>
        </pc:sldMkLst>
      </pc:sldChg>
      <pc:sldChg chg="add">
        <pc:chgData name="Florian Nuxoll" userId="c112223b0a12bea3" providerId="LiveId" clId="{5599BA09-1B75-4344-91D4-5F1439D8FFB0}" dt="2023-02-13T12:22:37.397" v="246"/>
        <pc:sldMkLst>
          <pc:docMk/>
          <pc:sldMk cId="700399599" sldId="1016"/>
        </pc:sldMkLst>
      </pc:sldChg>
      <pc:sldChg chg="delSp add setBg delDesignElem">
        <pc:chgData name="Florian Nuxoll" userId="c112223b0a12bea3" providerId="LiveId" clId="{5599BA09-1B75-4344-91D4-5F1439D8FFB0}" dt="2023-02-13T08:09:01.203" v="16"/>
        <pc:sldMkLst>
          <pc:docMk/>
          <pc:sldMk cId="3540902931" sldId="1017"/>
        </pc:sldMkLst>
        <pc:spChg chg="del">
          <ac:chgData name="Florian Nuxoll" userId="c112223b0a12bea3" providerId="LiveId" clId="{5599BA09-1B75-4344-91D4-5F1439D8FFB0}" dt="2023-02-13T08:09:01.203" v="16"/>
          <ac:spMkLst>
            <pc:docMk/>
            <pc:sldMk cId="3540902931" sldId="1017"/>
            <ac:spMk id="73" creationId="{1CE580D1-F917-4567-AFB4-99AA9B52ADF0}"/>
          </ac:spMkLst>
        </pc:spChg>
        <pc:spChg chg="del">
          <ac:chgData name="Florian Nuxoll" userId="c112223b0a12bea3" providerId="LiveId" clId="{5599BA09-1B75-4344-91D4-5F1439D8FFB0}" dt="2023-02-13T08:09:01.203" v="16"/>
          <ac:spMkLst>
            <pc:docMk/>
            <pc:sldMk cId="3540902931" sldId="1017"/>
            <ac:spMk id="77" creationId="{EC17D08F-2133-44A9-B28C-CB29928FA8D9}"/>
          </ac:spMkLst>
        </pc:spChg>
        <pc:spChg chg="del">
          <ac:chgData name="Florian Nuxoll" userId="c112223b0a12bea3" providerId="LiveId" clId="{5599BA09-1B75-4344-91D4-5F1439D8FFB0}" dt="2023-02-13T08:09:01.203" v="16"/>
          <ac:spMkLst>
            <pc:docMk/>
            <pc:sldMk cId="3540902931" sldId="1017"/>
            <ac:spMk id="78" creationId="{0CC36881-E309-4C41-8B5B-203AADC15FF6}"/>
          </ac:spMkLst>
        </pc:spChg>
        <pc:grpChg chg="del">
          <ac:chgData name="Florian Nuxoll" userId="c112223b0a12bea3" providerId="LiveId" clId="{5599BA09-1B75-4344-91D4-5F1439D8FFB0}" dt="2023-02-13T08:09:01.203" v="16"/>
          <ac:grpSpMkLst>
            <pc:docMk/>
            <pc:sldMk cId="3540902931" sldId="1017"/>
            <ac:grpSpMk id="80" creationId="{AED92372-F778-4E96-9E90-4E63BAF3CAD3}"/>
          </ac:grpSpMkLst>
        </pc:grpChg>
        <pc:picChg chg="del">
          <ac:chgData name="Florian Nuxoll" userId="c112223b0a12bea3" providerId="LiveId" clId="{5599BA09-1B75-4344-91D4-5F1439D8FFB0}" dt="2023-02-13T08:09:01.203" v="16"/>
          <ac:picMkLst>
            <pc:docMk/>
            <pc:sldMk cId="3540902931" sldId="1017"/>
            <ac:picMk id="74" creationId="{1F5620B8-A2D8-4568-B566-F0453A0D9167}"/>
          </ac:picMkLst>
        </pc:picChg>
        <pc:picChg chg="del">
          <ac:chgData name="Florian Nuxoll" userId="c112223b0a12bea3" providerId="LiveId" clId="{5599BA09-1B75-4344-91D4-5F1439D8FFB0}" dt="2023-02-13T08:09:01.203" v="16"/>
          <ac:picMkLst>
            <pc:docMk/>
            <pc:sldMk cId="3540902931" sldId="1017"/>
            <ac:picMk id="82" creationId="{4B61EBEC-D0CA-456C-98A6-EDA1AC9FB0D6}"/>
          </ac:picMkLst>
        </pc:picChg>
        <pc:cxnChg chg="del">
          <ac:chgData name="Florian Nuxoll" userId="c112223b0a12bea3" providerId="LiveId" clId="{5599BA09-1B75-4344-91D4-5F1439D8FFB0}" dt="2023-02-13T08:09:01.203" v="16"/>
          <ac:cxnSpMkLst>
            <pc:docMk/>
            <pc:sldMk cId="3540902931" sldId="1017"/>
            <ac:cxnSpMk id="75" creationId="{1C7D2BA4-4B7A-4596-8BCC-5CF715423894}"/>
          </ac:cxnSpMkLst>
        </pc:cxnChg>
        <pc:cxnChg chg="del">
          <ac:chgData name="Florian Nuxoll" userId="c112223b0a12bea3" providerId="LiveId" clId="{5599BA09-1B75-4344-91D4-5F1439D8FFB0}" dt="2023-02-13T08:09:01.203" v="16"/>
          <ac:cxnSpMkLst>
            <pc:docMk/>
            <pc:sldMk cId="3540902931" sldId="1017"/>
            <ac:cxnSpMk id="76" creationId="{4977F1E1-2B6F-4BB6-899F-67D8764D83C5}"/>
          </ac:cxnSpMkLst>
        </pc:cxnChg>
        <pc:cxnChg chg="del">
          <ac:chgData name="Florian Nuxoll" userId="c112223b0a12bea3" providerId="LiveId" clId="{5599BA09-1B75-4344-91D4-5F1439D8FFB0}" dt="2023-02-13T08:09:01.203" v="16"/>
          <ac:cxnSpMkLst>
            <pc:docMk/>
            <pc:sldMk cId="3540902931" sldId="1017"/>
            <ac:cxnSpMk id="79" creationId="{84F2C6A8-7D46-49EA-860B-0F0B0208436C}"/>
          </ac:cxnSpMkLst>
        </pc:cxnChg>
        <pc:cxnChg chg="del">
          <ac:chgData name="Florian Nuxoll" userId="c112223b0a12bea3" providerId="LiveId" clId="{5599BA09-1B75-4344-91D4-5F1439D8FFB0}" dt="2023-02-13T08:09:01.203" v="16"/>
          <ac:cxnSpMkLst>
            <pc:docMk/>
            <pc:sldMk cId="3540902931" sldId="1017"/>
            <ac:cxnSpMk id="83" creationId="{718A71EB-D327-4458-85FB-26336B2BA01B}"/>
          </ac:cxnSpMkLst>
        </pc:cxnChg>
      </pc:sldChg>
      <pc:sldChg chg="add">
        <pc:chgData name="Florian Nuxoll" userId="c112223b0a12bea3" providerId="LiveId" clId="{5599BA09-1B75-4344-91D4-5F1439D8FFB0}" dt="2023-02-13T08:09:01.203" v="16"/>
        <pc:sldMkLst>
          <pc:docMk/>
          <pc:sldMk cId="2232706361" sldId="1019"/>
        </pc:sldMkLst>
      </pc:sldChg>
      <pc:sldChg chg="add">
        <pc:chgData name="Florian Nuxoll" userId="c112223b0a12bea3" providerId="LiveId" clId="{5599BA09-1B75-4344-91D4-5F1439D8FFB0}" dt="2023-02-13T08:09:01.203" v="16"/>
        <pc:sldMkLst>
          <pc:docMk/>
          <pc:sldMk cId="3823881322" sldId="1020"/>
        </pc:sldMkLst>
      </pc:sldChg>
      <pc:sldChg chg="add">
        <pc:chgData name="Florian Nuxoll" userId="c112223b0a12bea3" providerId="LiveId" clId="{5599BA09-1B75-4344-91D4-5F1439D8FFB0}" dt="2023-02-13T08:09:01.203" v="16"/>
        <pc:sldMkLst>
          <pc:docMk/>
          <pc:sldMk cId="451988923" sldId="1021"/>
        </pc:sldMkLst>
      </pc:sldChg>
      <pc:sldChg chg="add">
        <pc:chgData name="Florian Nuxoll" userId="c112223b0a12bea3" providerId="LiveId" clId="{5599BA09-1B75-4344-91D4-5F1439D8FFB0}" dt="2023-02-13T08:09:01.203" v="16"/>
        <pc:sldMkLst>
          <pc:docMk/>
          <pc:sldMk cId="2803964546" sldId="1023"/>
        </pc:sldMkLst>
      </pc:sldChg>
      <pc:sldChg chg="delSp add setBg delDesignElem">
        <pc:chgData name="Florian Nuxoll" userId="c112223b0a12bea3" providerId="LiveId" clId="{5599BA09-1B75-4344-91D4-5F1439D8FFB0}" dt="2023-02-13T08:09:01.203" v="16"/>
        <pc:sldMkLst>
          <pc:docMk/>
          <pc:sldMk cId="1393862133" sldId="1024"/>
        </pc:sldMkLst>
        <pc:spChg chg="del">
          <ac:chgData name="Florian Nuxoll" userId="c112223b0a12bea3" providerId="LiveId" clId="{5599BA09-1B75-4344-91D4-5F1439D8FFB0}" dt="2023-02-13T08:09:01.203" v="16"/>
          <ac:spMkLst>
            <pc:docMk/>
            <pc:sldMk cId="1393862133" sldId="1024"/>
            <ac:spMk id="73" creationId="{1CE580D1-F917-4567-AFB4-99AA9B52ADF0}"/>
          </ac:spMkLst>
        </pc:spChg>
        <pc:spChg chg="del">
          <ac:chgData name="Florian Nuxoll" userId="c112223b0a12bea3" providerId="LiveId" clId="{5599BA09-1B75-4344-91D4-5F1439D8FFB0}" dt="2023-02-13T08:09:01.203" v="16"/>
          <ac:spMkLst>
            <pc:docMk/>
            <pc:sldMk cId="1393862133" sldId="1024"/>
            <ac:spMk id="77" creationId="{EC17D08F-2133-44A9-B28C-CB29928FA8D9}"/>
          </ac:spMkLst>
        </pc:spChg>
        <pc:spChg chg="del">
          <ac:chgData name="Florian Nuxoll" userId="c112223b0a12bea3" providerId="LiveId" clId="{5599BA09-1B75-4344-91D4-5F1439D8FFB0}" dt="2023-02-13T08:09:01.203" v="16"/>
          <ac:spMkLst>
            <pc:docMk/>
            <pc:sldMk cId="1393862133" sldId="1024"/>
            <ac:spMk id="78" creationId="{0CC36881-E309-4C41-8B5B-203AADC15FF6}"/>
          </ac:spMkLst>
        </pc:spChg>
        <pc:grpChg chg="del">
          <ac:chgData name="Florian Nuxoll" userId="c112223b0a12bea3" providerId="LiveId" clId="{5599BA09-1B75-4344-91D4-5F1439D8FFB0}" dt="2023-02-13T08:09:01.203" v="16"/>
          <ac:grpSpMkLst>
            <pc:docMk/>
            <pc:sldMk cId="1393862133" sldId="1024"/>
            <ac:grpSpMk id="80" creationId="{AED92372-F778-4E96-9E90-4E63BAF3CAD3}"/>
          </ac:grpSpMkLst>
        </pc:grpChg>
        <pc:picChg chg="del">
          <ac:chgData name="Florian Nuxoll" userId="c112223b0a12bea3" providerId="LiveId" clId="{5599BA09-1B75-4344-91D4-5F1439D8FFB0}" dt="2023-02-13T08:09:01.203" v="16"/>
          <ac:picMkLst>
            <pc:docMk/>
            <pc:sldMk cId="1393862133" sldId="1024"/>
            <ac:picMk id="74" creationId="{1F5620B8-A2D8-4568-B566-F0453A0D9167}"/>
          </ac:picMkLst>
        </pc:picChg>
        <pc:picChg chg="del">
          <ac:chgData name="Florian Nuxoll" userId="c112223b0a12bea3" providerId="LiveId" clId="{5599BA09-1B75-4344-91D4-5F1439D8FFB0}" dt="2023-02-13T08:09:01.203" v="16"/>
          <ac:picMkLst>
            <pc:docMk/>
            <pc:sldMk cId="1393862133" sldId="1024"/>
            <ac:picMk id="82" creationId="{4B61EBEC-D0CA-456C-98A6-EDA1AC9FB0D6}"/>
          </ac:picMkLst>
        </pc:picChg>
        <pc:cxnChg chg="del">
          <ac:chgData name="Florian Nuxoll" userId="c112223b0a12bea3" providerId="LiveId" clId="{5599BA09-1B75-4344-91D4-5F1439D8FFB0}" dt="2023-02-13T08:09:01.203" v="16"/>
          <ac:cxnSpMkLst>
            <pc:docMk/>
            <pc:sldMk cId="1393862133" sldId="1024"/>
            <ac:cxnSpMk id="75" creationId="{1C7D2BA4-4B7A-4596-8BCC-5CF715423894}"/>
          </ac:cxnSpMkLst>
        </pc:cxnChg>
        <pc:cxnChg chg="del">
          <ac:chgData name="Florian Nuxoll" userId="c112223b0a12bea3" providerId="LiveId" clId="{5599BA09-1B75-4344-91D4-5F1439D8FFB0}" dt="2023-02-13T08:09:01.203" v="16"/>
          <ac:cxnSpMkLst>
            <pc:docMk/>
            <pc:sldMk cId="1393862133" sldId="1024"/>
            <ac:cxnSpMk id="76" creationId="{4977F1E1-2B6F-4BB6-899F-67D8764D83C5}"/>
          </ac:cxnSpMkLst>
        </pc:cxnChg>
        <pc:cxnChg chg="del">
          <ac:chgData name="Florian Nuxoll" userId="c112223b0a12bea3" providerId="LiveId" clId="{5599BA09-1B75-4344-91D4-5F1439D8FFB0}" dt="2023-02-13T08:09:01.203" v="16"/>
          <ac:cxnSpMkLst>
            <pc:docMk/>
            <pc:sldMk cId="1393862133" sldId="1024"/>
            <ac:cxnSpMk id="79" creationId="{84F2C6A8-7D46-49EA-860B-0F0B0208436C}"/>
          </ac:cxnSpMkLst>
        </pc:cxnChg>
        <pc:cxnChg chg="del">
          <ac:chgData name="Florian Nuxoll" userId="c112223b0a12bea3" providerId="LiveId" clId="{5599BA09-1B75-4344-91D4-5F1439D8FFB0}" dt="2023-02-13T08:09:01.203" v="16"/>
          <ac:cxnSpMkLst>
            <pc:docMk/>
            <pc:sldMk cId="1393862133" sldId="1024"/>
            <ac:cxnSpMk id="83" creationId="{718A71EB-D327-4458-85FB-26336B2BA01B}"/>
          </ac:cxnSpMkLst>
        </pc:cxnChg>
      </pc:sldChg>
      <pc:sldChg chg="add">
        <pc:chgData name="Florian Nuxoll" userId="c112223b0a12bea3" providerId="LiveId" clId="{5599BA09-1B75-4344-91D4-5F1439D8FFB0}" dt="2023-02-13T08:09:01.203" v="16"/>
        <pc:sldMkLst>
          <pc:docMk/>
          <pc:sldMk cId="1978325403" sldId="1025"/>
        </pc:sldMkLst>
      </pc:sldChg>
      <pc:sldChg chg="delSp add setBg delDesignElem">
        <pc:chgData name="Florian Nuxoll" userId="c112223b0a12bea3" providerId="LiveId" clId="{5599BA09-1B75-4344-91D4-5F1439D8FFB0}" dt="2023-02-13T08:09:01.203" v="16"/>
        <pc:sldMkLst>
          <pc:docMk/>
          <pc:sldMk cId="1616986244" sldId="1026"/>
        </pc:sldMkLst>
        <pc:spChg chg="del">
          <ac:chgData name="Florian Nuxoll" userId="c112223b0a12bea3" providerId="LiveId" clId="{5599BA09-1B75-4344-91D4-5F1439D8FFB0}" dt="2023-02-13T08:09:01.203" v="16"/>
          <ac:spMkLst>
            <pc:docMk/>
            <pc:sldMk cId="1616986244" sldId="1026"/>
            <ac:spMk id="73" creationId="{1CE580D1-F917-4567-AFB4-99AA9B52ADF0}"/>
          </ac:spMkLst>
        </pc:spChg>
        <pc:spChg chg="del">
          <ac:chgData name="Florian Nuxoll" userId="c112223b0a12bea3" providerId="LiveId" clId="{5599BA09-1B75-4344-91D4-5F1439D8FFB0}" dt="2023-02-13T08:09:01.203" v="16"/>
          <ac:spMkLst>
            <pc:docMk/>
            <pc:sldMk cId="1616986244" sldId="1026"/>
            <ac:spMk id="77" creationId="{EC17D08F-2133-44A9-B28C-CB29928FA8D9}"/>
          </ac:spMkLst>
        </pc:spChg>
        <pc:spChg chg="del">
          <ac:chgData name="Florian Nuxoll" userId="c112223b0a12bea3" providerId="LiveId" clId="{5599BA09-1B75-4344-91D4-5F1439D8FFB0}" dt="2023-02-13T08:09:01.203" v="16"/>
          <ac:spMkLst>
            <pc:docMk/>
            <pc:sldMk cId="1616986244" sldId="1026"/>
            <ac:spMk id="78" creationId="{0CC36881-E309-4C41-8B5B-203AADC15FF6}"/>
          </ac:spMkLst>
        </pc:spChg>
        <pc:grpChg chg="del">
          <ac:chgData name="Florian Nuxoll" userId="c112223b0a12bea3" providerId="LiveId" clId="{5599BA09-1B75-4344-91D4-5F1439D8FFB0}" dt="2023-02-13T08:09:01.203" v="16"/>
          <ac:grpSpMkLst>
            <pc:docMk/>
            <pc:sldMk cId="1616986244" sldId="1026"/>
            <ac:grpSpMk id="80" creationId="{AED92372-F778-4E96-9E90-4E63BAF3CAD3}"/>
          </ac:grpSpMkLst>
        </pc:grpChg>
        <pc:picChg chg="del">
          <ac:chgData name="Florian Nuxoll" userId="c112223b0a12bea3" providerId="LiveId" clId="{5599BA09-1B75-4344-91D4-5F1439D8FFB0}" dt="2023-02-13T08:09:01.203" v="16"/>
          <ac:picMkLst>
            <pc:docMk/>
            <pc:sldMk cId="1616986244" sldId="1026"/>
            <ac:picMk id="74" creationId="{1F5620B8-A2D8-4568-B566-F0453A0D9167}"/>
          </ac:picMkLst>
        </pc:picChg>
        <pc:picChg chg="del">
          <ac:chgData name="Florian Nuxoll" userId="c112223b0a12bea3" providerId="LiveId" clId="{5599BA09-1B75-4344-91D4-5F1439D8FFB0}" dt="2023-02-13T08:09:01.203" v="16"/>
          <ac:picMkLst>
            <pc:docMk/>
            <pc:sldMk cId="1616986244" sldId="1026"/>
            <ac:picMk id="82" creationId="{4B61EBEC-D0CA-456C-98A6-EDA1AC9FB0D6}"/>
          </ac:picMkLst>
        </pc:picChg>
        <pc:cxnChg chg="del">
          <ac:chgData name="Florian Nuxoll" userId="c112223b0a12bea3" providerId="LiveId" clId="{5599BA09-1B75-4344-91D4-5F1439D8FFB0}" dt="2023-02-13T08:09:01.203" v="16"/>
          <ac:cxnSpMkLst>
            <pc:docMk/>
            <pc:sldMk cId="1616986244" sldId="1026"/>
            <ac:cxnSpMk id="75" creationId="{1C7D2BA4-4B7A-4596-8BCC-5CF715423894}"/>
          </ac:cxnSpMkLst>
        </pc:cxnChg>
        <pc:cxnChg chg="del">
          <ac:chgData name="Florian Nuxoll" userId="c112223b0a12bea3" providerId="LiveId" clId="{5599BA09-1B75-4344-91D4-5F1439D8FFB0}" dt="2023-02-13T08:09:01.203" v="16"/>
          <ac:cxnSpMkLst>
            <pc:docMk/>
            <pc:sldMk cId="1616986244" sldId="1026"/>
            <ac:cxnSpMk id="76" creationId="{4977F1E1-2B6F-4BB6-899F-67D8764D83C5}"/>
          </ac:cxnSpMkLst>
        </pc:cxnChg>
        <pc:cxnChg chg="del">
          <ac:chgData name="Florian Nuxoll" userId="c112223b0a12bea3" providerId="LiveId" clId="{5599BA09-1B75-4344-91D4-5F1439D8FFB0}" dt="2023-02-13T08:09:01.203" v="16"/>
          <ac:cxnSpMkLst>
            <pc:docMk/>
            <pc:sldMk cId="1616986244" sldId="1026"/>
            <ac:cxnSpMk id="79" creationId="{84F2C6A8-7D46-49EA-860B-0F0B0208436C}"/>
          </ac:cxnSpMkLst>
        </pc:cxnChg>
        <pc:cxnChg chg="del">
          <ac:chgData name="Florian Nuxoll" userId="c112223b0a12bea3" providerId="LiveId" clId="{5599BA09-1B75-4344-91D4-5F1439D8FFB0}" dt="2023-02-13T08:09:01.203" v="16"/>
          <ac:cxnSpMkLst>
            <pc:docMk/>
            <pc:sldMk cId="1616986244" sldId="1026"/>
            <ac:cxnSpMk id="83" creationId="{718A71EB-D327-4458-85FB-26336B2BA01B}"/>
          </ac:cxnSpMkLst>
        </pc:cxnChg>
      </pc:sldChg>
      <pc:sldChg chg="add">
        <pc:chgData name="Florian Nuxoll" userId="c112223b0a12bea3" providerId="LiveId" clId="{5599BA09-1B75-4344-91D4-5F1439D8FFB0}" dt="2023-02-13T08:09:01.203" v="16"/>
        <pc:sldMkLst>
          <pc:docMk/>
          <pc:sldMk cId="2496549175" sldId="1027"/>
        </pc:sldMkLst>
      </pc:sldChg>
      <pc:sldChg chg="add">
        <pc:chgData name="Florian Nuxoll" userId="c112223b0a12bea3" providerId="LiveId" clId="{5599BA09-1B75-4344-91D4-5F1439D8FFB0}" dt="2023-02-13T08:09:01.203" v="16"/>
        <pc:sldMkLst>
          <pc:docMk/>
          <pc:sldMk cId="1369545606" sldId="1029"/>
        </pc:sldMkLst>
      </pc:sldChg>
      <pc:sldChg chg="delSp add setBg delDesignElem">
        <pc:chgData name="Florian Nuxoll" userId="c112223b0a12bea3" providerId="LiveId" clId="{5599BA09-1B75-4344-91D4-5F1439D8FFB0}" dt="2023-02-13T08:09:01.203" v="16"/>
        <pc:sldMkLst>
          <pc:docMk/>
          <pc:sldMk cId="2902905564" sldId="1030"/>
        </pc:sldMkLst>
        <pc:spChg chg="del">
          <ac:chgData name="Florian Nuxoll" userId="c112223b0a12bea3" providerId="LiveId" clId="{5599BA09-1B75-4344-91D4-5F1439D8FFB0}" dt="2023-02-13T08:09:01.203" v="16"/>
          <ac:spMkLst>
            <pc:docMk/>
            <pc:sldMk cId="2902905564" sldId="1030"/>
            <ac:spMk id="73" creationId="{1CE580D1-F917-4567-AFB4-99AA9B52ADF0}"/>
          </ac:spMkLst>
        </pc:spChg>
        <pc:spChg chg="del">
          <ac:chgData name="Florian Nuxoll" userId="c112223b0a12bea3" providerId="LiveId" clId="{5599BA09-1B75-4344-91D4-5F1439D8FFB0}" dt="2023-02-13T08:09:01.203" v="16"/>
          <ac:spMkLst>
            <pc:docMk/>
            <pc:sldMk cId="2902905564" sldId="1030"/>
            <ac:spMk id="77" creationId="{EC17D08F-2133-44A9-B28C-CB29928FA8D9}"/>
          </ac:spMkLst>
        </pc:spChg>
        <pc:spChg chg="del">
          <ac:chgData name="Florian Nuxoll" userId="c112223b0a12bea3" providerId="LiveId" clId="{5599BA09-1B75-4344-91D4-5F1439D8FFB0}" dt="2023-02-13T08:09:01.203" v="16"/>
          <ac:spMkLst>
            <pc:docMk/>
            <pc:sldMk cId="2902905564" sldId="1030"/>
            <ac:spMk id="78" creationId="{0CC36881-E309-4C41-8B5B-203AADC15FF6}"/>
          </ac:spMkLst>
        </pc:spChg>
        <pc:grpChg chg="del">
          <ac:chgData name="Florian Nuxoll" userId="c112223b0a12bea3" providerId="LiveId" clId="{5599BA09-1B75-4344-91D4-5F1439D8FFB0}" dt="2023-02-13T08:09:01.203" v="16"/>
          <ac:grpSpMkLst>
            <pc:docMk/>
            <pc:sldMk cId="2902905564" sldId="1030"/>
            <ac:grpSpMk id="80" creationId="{AED92372-F778-4E96-9E90-4E63BAF3CAD3}"/>
          </ac:grpSpMkLst>
        </pc:grpChg>
        <pc:picChg chg="del">
          <ac:chgData name="Florian Nuxoll" userId="c112223b0a12bea3" providerId="LiveId" clId="{5599BA09-1B75-4344-91D4-5F1439D8FFB0}" dt="2023-02-13T08:09:01.203" v="16"/>
          <ac:picMkLst>
            <pc:docMk/>
            <pc:sldMk cId="2902905564" sldId="1030"/>
            <ac:picMk id="74" creationId="{1F5620B8-A2D8-4568-B566-F0453A0D9167}"/>
          </ac:picMkLst>
        </pc:picChg>
        <pc:picChg chg="del">
          <ac:chgData name="Florian Nuxoll" userId="c112223b0a12bea3" providerId="LiveId" clId="{5599BA09-1B75-4344-91D4-5F1439D8FFB0}" dt="2023-02-13T08:09:01.203" v="16"/>
          <ac:picMkLst>
            <pc:docMk/>
            <pc:sldMk cId="2902905564" sldId="1030"/>
            <ac:picMk id="82" creationId="{4B61EBEC-D0CA-456C-98A6-EDA1AC9FB0D6}"/>
          </ac:picMkLst>
        </pc:picChg>
        <pc:cxnChg chg="del">
          <ac:chgData name="Florian Nuxoll" userId="c112223b0a12bea3" providerId="LiveId" clId="{5599BA09-1B75-4344-91D4-5F1439D8FFB0}" dt="2023-02-13T08:09:01.203" v="16"/>
          <ac:cxnSpMkLst>
            <pc:docMk/>
            <pc:sldMk cId="2902905564" sldId="1030"/>
            <ac:cxnSpMk id="75" creationId="{1C7D2BA4-4B7A-4596-8BCC-5CF715423894}"/>
          </ac:cxnSpMkLst>
        </pc:cxnChg>
        <pc:cxnChg chg="del">
          <ac:chgData name="Florian Nuxoll" userId="c112223b0a12bea3" providerId="LiveId" clId="{5599BA09-1B75-4344-91D4-5F1439D8FFB0}" dt="2023-02-13T08:09:01.203" v="16"/>
          <ac:cxnSpMkLst>
            <pc:docMk/>
            <pc:sldMk cId="2902905564" sldId="1030"/>
            <ac:cxnSpMk id="76" creationId="{4977F1E1-2B6F-4BB6-899F-67D8764D83C5}"/>
          </ac:cxnSpMkLst>
        </pc:cxnChg>
        <pc:cxnChg chg="del">
          <ac:chgData name="Florian Nuxoll" userId="c112223b0a12bea3" providerId="LiveId" clId="{5599BA09-1B75-4344-91D4-5F1439D8FFB0}" dt="2023-02-13T08:09:01.203" v="16"/>
          <ac:cxnSpMkLst>
            <pc:docMk/>
            <pc:sldMk cId="2902905564" sldId="1030"/>
            <ac:cxnSpMk id="79" creationId="{84F2C6A8-7D46-49EA-860B-0F0B0208436C}"/>
          </ac:cxnSpMkLst>
        </pc:cxnChg>
        <pc:cxnChg chg="del">
          <ac:chgData name="Florian Nuxoll" userId="c112223b0a12bea3" providerId="LiveId" clId="{5599BA09-1B75-4344-91D4-5F1439D8FFB0}" dt="2023-02-13T08:09:01.203" v="16"/>
          <ac:cxnSpMkLst>
            <pc:docMk/>
            <pc:sldMk cId="2902905564" sldId="1030"/>
            <ac:cxnSpMk id="83" creationId="{718A71EB-D327-4458-85FB-26336B2BA01B}"/>
          </ac:cxnSpMkLst>
        </pc:cxnChg>
      </pc:sldChg>
      <pc:sldChg chg="add">
        <pc:chgData name="Florian Nuxoll" userId="c112223b0a12bea3" providerId="LiveId" clId="{5599BA09-1B75-4344-91D4-5F1439D8FFB0}" dt="2023-02-13T08:09:01.203" v="16"/>
        <pc:sldMkLst>
          <pc:docMk/>
          <pc:sldMk cId="54850251" sldId="1031"/>
        </pc:sldMkLst>
      </pc:sldChg>
      <pc:sldChg chg="delSp add setBg delDesignElem">
        <pc:chgData name="Florian Nuxoll" userId="c112223b0a12bea3" providerId="LiveId" clId="{5599BA09-1B75-4344-91D4-5F1439D8FFB0}" dt="2023-02-13T08:09:01.203" v="16"/>
        <pc:sldMkLst>
          <pc:docMk/>
          <pc:sldMk cId="511524817" sldId="1032"/>
        </pc:sldMkLst>
        <pc:spChg chg="del">
          <ac:chgData name="Florian Nuxoll" userId="c112223b0a12bea3" providerId="LiveId" clId="{5599BA09-1B75-4344-91D4-5F1439D8FFB0}" dt="2023-02-13T08:09:01.203" v="16"/>
          <ac:spMkLst>
            <pc:docMk/>
            <pc:sldMk cId="511524817" sldId="1032"/>
            <ac:spMk id="73" creationId="{1CE580D1-F917-4567-AFB4-99AA9B52ADF0}"/>
          </ac:spMkLst>
        </pc:spChg>
        <pc:spChg chg="del">
          <ac:chgData name="Florian Nuxoll" userId="c112223b0a12bea3" providerId="LiveId" clId="{5599BA09-1B75-4344-91D4-5F1439D8FFB0}" dt="2023-02-13T08:09:01.203" v="16"/>
          <ac:spMkLst>
            <pc:docMk/>
            <pc:sldMk cId="511524817" sldId="1032"/>
            <ac:spMk id="77" creationId="{EC17D08F-2133-44A9-B28C-CB29928FA8D9}"/>
          </ac:spMkLst>
        </pc:spChg>
        <pc:spChg chg="del">
          <ac:chgData name="Florian Nuxoll" userId="c112223b0a12bea3" providerId="LiveId" clId="{5599BA09-1B75-4344-91D4-5F1439D8FFB0}" dt="2023-02-13T08:09:01.203" v="16"/>
          <ac:spMkLst>
            <pc:docMk/>
            <pc:sldMk cId="511524817" sldId="1032"/>
            <ac:spMk id="78" creationId="{0CC36881-E309-4C41-8B5B-203AADC15FF6}"/>
          </ac:spMkLst>
        </pc:spChg>
        <pc:grpChg chg="del">
          <ac:chgData name="Florian Nuxoll" userId="c112223b0a12bea3" providerId="LiveId" clId="{5599BA09-1B75-4344-91D4-5F1439D8FFB0}" dt="2023-02-13T08:09:01.203" v="16"/>
          <ac:grpSpMkLst>
            <pc:docMk/>
            <pc:sldMk cId="511524817" sldId="1032"/>
            <ac:grpSpMk id="80" creationId="{AED92372-F778-4E96-9E90-4E63BAF3CAD3}"/>
          </ac:grpSpMkLst>
        </pc:grpChg>
        <pc:picChg chg="del">
          <ac:chgData name="Florian Nuxoll" userId="c112223b0a12bea3" providerId="LiveId" clId="{5599BA09-1B75-4344-91D4-5F1439D8FFB0}" dt="2023-02-13T08:09:01.203" v="16"/>
          <ac:picMkLst>
            <pc:docMk/>
            <pc:sldMk cId="511524817" sldId="1032"/>
            <ac:picMk id="74" creationId="{1F5620B8-A2D8-4568-B566-F0453A0D9167}"/>
          </ac:picMkLst>
        </pc:picChg>
        <pc:picChg chg="del">
          <ac:chgData name="Florian Nuxoll" userId="c112223b0a12bea3" providerId="LiveId" clId="{5599BA09-1B75-4344-91D4-5F1439D8FFB0}" dt="2023-02-13T08:09:01.203" v="16"/>
          <ac:picMkLst>
            <pc:docMk/>
            <pc:sldMk cId="511524817" sldId="1032"/>
            <ac:picMk id="82" creationId="{4B61EBEC-D0CA-456C-98A6-EDA1AC9FB0D6}"/>
          </ac:picMkLst>
        </pc:picChg>
        <pc:cxnChg chg="del">
          <ac:chgData name="Florian Nuxoll" userId="c112223b0a12bea3" providerId="LiveId" clId="{5599BA09-1B75-4344-91D4-5F1439D8FFB0}" dt="2023-02-13T08:09:01.203" v="16"/>
          <ac:cxnSpMkLst>
            <pc:docMk/>
            <pc:sldMk cId="511524817" sldId="1032"/>
            <ac:cxnSpMk id="75" creationId="{1C7D2BA4-4B7A-4596-8BCC-5CF715423894}"/>
          </ac:cxnSpMkLst>
        </pc:cxnChg>
        <pc:cxnChg chg="del">
          <ac:chgData name="Florian Nuxoll" userId="c112223b0a12bea3" providerId="LiveId" clId="{5599BA09-1B75-4344-91D4-5F1439D8FFB0}" dt="2023-02-13T08:09:01.203" v="16"/>
          <ac:cxnSpMkLst>
            <pc:docMk/>
            <pc:sldMk cId="511524817" sldId="1032"/>
            <ac:cxnSpMk id="76" creationId="{4977F1E1-2B6F-4BB6-899F-67D8764D83C5}"/>
          </ac:cxnSpMkLst>
        </pc:cxnChg>
        <pc:cxnChg chg="del">
          <ac:chgData name="Florian Nuxoll" userId="c112223b0a12bea3" providerId="LiveId" clId="{5599BA09-1B75-4344-91D4-5F1439D8FFB0}" dt="2023-02-13T08:09:01.203" v="16"/>
          <ac:cxnSpMkLst>
            <pc:docMk/>
            <pc:sldMk cId="511524817" sldId="1032"/>
            <ac:cxnSpMk id="79" creationId="{84F2C6A8-7D46-49EA-860B-0F0B0208436C}"/>
          </ac:cxnSpMkLst>
        </pc:cxnChg>
        <pc:cxnChg chg="del">
          <ac:chgData name="Florian Nuxoll" userId="c112223b0a12bea3" providerId="LiveId" clId="{5599BA09-1B75-4344-91D4-5F1439D8FFB0}" dt="2023-02-13T08:09:01.203" v="16"/>
          <ac:cxnSpMkLst>
            <pc:docMk/>
            <pc:sldMk cId="511524817" sldId="1032"/>
            <ac:cxnSpMk id="83" creationId="{718A71EB-D327-4458-85FB-26336B2BA01B}"/>
          </ac:cxnSpMkLst>
        </pc:cxnChg>
      </pc:sldChg>
      <pc:sldChg chg="add">
        <pc:chgData name="Florian Nuxoll" userId="c112223b0a12bea3" providerId="LiveId" clId="{5599BA09-1B75-4344-91D4-5F1439D8FFB0}" dt="2023-02-13T08:09:01.203" v="16"/>
        <pc:sldMkLst>
          <pc:docMk/>
          <pc:sldMk cId="3780831865" sldId="1033"/>
        </pc:sldMkLst>
      </pc:sldChg>
      <pc:sldChg chg="delSp add setBg delDesignElem">
        <pc:chgData name="Florian Nuxoll" userId="c112223b0a12bea3" providerId="LiveId" clId="{5599BA09-1B75-4344-91D4-5F1439D8FFB0}" dt="2023-02-13T08:09:01.203" v="16"/>
        <pc:sldMkLst>
          <pc:docMk/>
          <pc:sldMk cId="4111391253" sldId="1034"/>
        </pc:sldMkLst>
        <pc:spChg chg="del">
          <ac:chgData name="Florian Nuxoll" userId="c112223b0a12bea3" providerId="LiveId" clId="{5599BA09-1B75-4344-91D4-5F1439D8FFB0}" dt="2023-02-13T08:09:01.203" v="16"/>
          <ac:spMkLst>
            <pc:docMk/>
            <pc:sldMk cId="4111391253" sldId="1034"/>
            <ac:spMk id="73" creationId="{1CE580D1-F917-4567-AFB4-99AA9B52ADF0}"/>
          </ac:spMkLst>
        </pc:spChg>
        <pc:spChg chg="del">
          <ac:chgData name="Florian Nuxoll" userId="c112223b0a12bea3" providerId="LiveId" clId="{5599BA09-1B75-4344-91D4-5F1439D8FFB0}" dt="2023-02-13T08:09:01.203" v="16"/>
          <ac:spMkLst>
            <pc:docMk/>
            <pc:sldMk cId="4111391253" sldId="1034"/>
            <ac:spMk id="77" creationId="{EC17D08F-2133-44A9-B28C-CB29928FA8D9}"/>
          </ac:spMkLst>
        </pc:spChg>
        <pc:spChg chg="del">
          <ac:chgData name="Florian Nuxoll" userId="c112223b0a12bea3" providerId="LiveId" clId="{5599BA09-1B75-4344-91D4-5F1439D8FFB0}" dt="2023-02-13T08:09:01.203" v="16"/>
          <ac:spMkLst>
            <pc:docMk/>
            <pc:sldMk cId="4111391253" sldId="1034"/>
            <ac:spMk id="78" creationId="{0CC36881-E309-4C41-8B5B-203AADC15FF6}"/>
          </ac:spMkLst>
        </pc:spChg>
        <pc:grpChg chg="del">
          <ac:chgData name="Florian Nuxoll" userId="c112223b0a12bea3" providerId="LiveId" clId="{5599BA09-1B75-4344-91D4-5F1439D8FFB0}" dt="2023-02-13T08:09:01.203" v="16"/>
          <ac:grpSpMkLst>
            <pc:docMk/>
            <pc:sldMk cId="4111391253" sldId="1034"/>
            <ac:grpSpMk id="80" creationId="{AED92372-F778-4E96-9E90-4E63BAF3CAD3}"/>
          </ac:grpSpMkLst>
        </pc:grpChg>
        <pc:picChg chg="del">
          <ac:chgData name="Florian Nuxoll" userId="c112223b0a12bea3" providerId="LiveId" clId="{5599BA09-1B75-4344-91D4-5F1439D8FFB0}" dt="2023-02-13T08:09:01.203" v="16"/>
          <ac:picMkLst>
            <pc:docMk/>
            <pc:sldMk cId="4111391253" sldId="1034"/>
            <ac:picMk id="74" creationId="{1F5620B8-A2D8-4568-B566-F0453A0D9167}"/>
          </ac:picMkLst>
        </pc:picChg>
        <pc:picChg chg="del">
          <ac:chgData name="Florian Nuxoll" userId="c112223b0a12bea3" providerId="LiveId" clId="{5599BA09-1B75-4344-91D4-5F1439D8FFB0}" dt="2023-02-13T08:09:01.203" v="16"/>
          <ac:picMkLst>
            <pc:docMk/>
            <pc:sldMk cId="4111391253" sldId="1034"/>
            <ac:picMk id="82" creationId="{4B61EBEC-D0CA-456C-98A6-EDA1AC9FB0D6}"/>
          </ac:picMkLst>
        </pc:picChg>
        <pc:cxnChg chg="del">
          <ac:chgData name="Florian Nuxoll" userId="c112223b0a12bea3" providerId="LiveId" clId="{5599BA09-1B75-4344-91D4-5F1439D8FFB0}" dt="2023-02-13T08:09:01.203" v="16"/>
          <ac:cxnSpMkLst>
            <pc:docMk/>
            <pc:sldMk cId="4111391253" sldId="1034"/>
            <ac:cxnSpMk id="75" creationId="{1C7D2BA4-4B7A-4596-8BCC-5CF715423894}"/>
          </ac:cxnSpMkLst>
        </pc:cxnChg>
        <pc:cxnChg chg="del">
          <ac:chgData name="Florian Nuxoll" userId="c112223b0a12bea3" providerId="LiveId" clId="{5599BA09-1B75-4344-91D4-5F1439D8FFB0}" dt="2023-02-13T08:09:01.203" v="16"/>
          <ac:cxnSpMkLst>
            <pc:docMk/>
            <pc:sldMk cId="4111391253" sldId="1034"/>
            <ac:cxnSpMk id="76" creationId="{4977F1E1-2B6F-4BB6-899F-67D8764D83C5}"/>
          </ac:cxnSpMkLst>
        </pc:cxnChg>
        <pc:cxnChg chg="del">
          <ac:chgData name="Florian Nuxoll" userId="c112223b0a12bea3" providerId="LiveId" clId="{5599BA09-1B75-4344-91D4-5F1439D8FFB0}" dt="2023-02-13T08:09:01.203" v="16"/>
          <ac:cxnSpMkLst>
            <pc:docMk/>
            <pc:sldMk cId="4111391253" sldId="1034"/>
            <ac:cxnSpMk id="79" creationId="{84F2C6A8-7D46-49EA-860B-0F0B0208436C}"/>
          </ac:cxnSpMkLst>
        </pc:cxnChg>
        <pc:cxnChg chg="del">
          <ac:chgData name="Florian Nuxoll" userId="c112223b0a12bea3" providerId="LiveId" clId="{5599BA09-1B75-4344-91D4-5F1439D8FFB0}" dt="2023-02-13T08:09:01.203" v="16"/>
          <ac:cxnSpMkLst>
            <pc:docMk/>
            <pc:sldMk cId="4111391253" sldId="1034"/>
            <ac:cxnSpMk id="83" creationId="{718A71EB-D327-4458-85FB-26336B2BA01B}"/>
          </ac:cxnSpMkLst>
        </pc:cxnChg>
      </pc:sldChg>
      <pc:sldChg chg="add">
        <pc:chgData name="Florian Nuxoll" userId="c112223b0a12bea3" providerId="LiveId" clId="{5599BA09-1B75-4344-91D4-5F1439D8FFB0}" dt="2023-02-13T08:09:01.203" v="16"/>
        <pc:sldMkLst>
          <pc:docMk/>
          <pc:sldMk cId="917904782" sldId="1035"/>
        </pc:sldMkLst>
      </pc:sldChg>
      <pc:sldChg chg="add">
        <pc:chgData name="Florian Nuxoll" userId="c112223b0a12bea3" providerId="LiveId" clId="{5599BA09-1B75-4344-91D4-5F1439D8FFB0}" dt="2023-02-13T12:22:37.397" v="246"/>
        <pc:sldMkLst>
          <pc:docMk/>
          <pc:sldMk cId="2599954713" sldId="1036"/>
        </pc:sldMkLst>
      </pc:sldChg>
      <pc:sldChg chg="add">
        <pc:chgData name="Florian Nuxoll" userId="c112223b0a12bea3" providerId="LiveId" clId="{5599BA09-1B75-4344-91D4-5F1439D8FFB0}" dt="2023-02-13T12:22:37.397" v="246"/>
        <pc:sldMkLst>
          <pc:docMk/>
          <pc:sldMk cId="1961875409" sldId="1037"/>
        </pc:sldMkLst>
      </pc:sldChg>
      <pc:sldChg chg="add">
        <pc:chgData name="Florian Nuxoll" userId="c112223b0a12bea3" providerId="LiveId" clId="{5599BA09-1B75-4344-91D4-5F1439D8FFB0}" dt="2023-02-13T12:22:37.397" v="246"/>
        <pc:sldMkLst>
          <pc:docMk/>
          <pc:sldMk cId="670544714" sldId="1038"/>
        </pc:sldMkLst>
      </pc:sldChg>
      <pc:sldChg chg="add">
        <pc:chgData name="Florian Nuxoll" userId="c112223b0a12bea3" providerId="LiveId" clId="{5599BA09-1B75-4344-91D4-5F1439D8FFB0}" dt="2023-02-13T12:22:37.397" v="246"/>
        <pc:sldMkLst>
          <pc:docMk/>
          <pc:sldMk cId="1908594814" sldId="1039"/>
        </pc:sldMkLst>
      </pc:sldChg>
      <pc:sldChg chg="add">
        <pc:chgData name="Florian Nuxoll" userId="c112223b0a12bea3" providerId="LiveId" clId="{5599BA09-1B75-4344-91D4-5F1439D8FFB0}" dt="2023-02-13T12:22:37.397" v="246"/>
        <pc:sldMkLst>
          <pc:docMk/>
          <pc:sldMk cId="3089522746" sldId="1040"/>
        </pc:sldMkLst>
      </pc:sldChg>
      <pc:sldChg chg="add">
        <pc:chgData name="Florian Nuxoll" userId="c112223b0a12bea3" providerId="LiveId" clId="{5599BA09-1B75-4344-91D4-5F1439D8FFB0}" dt="2023-02-13T12:22:37.397" v="246"/>
        <pc:sldMkLst>
          <pc:docMk/>
          <pc:sldMk cId="3638663447" sldId="1041"/>
        </pc:sldMkLst>
      </pc:sldChg>
      <pc:sldChg chg="add">
        <pc:chgData name="Florian Nuxoll" userId="c112223b0a12bea3" providerId="LiveId" clId="{5599BA09-1B75-4344-91D4-5F1439D8FFB0}" dt="2023-02-13T12:22:37.397" v="246"/>
        <pc:sldMkLst>
          <pc:docMk/>
          <pc:sldMk cId="1098340660" sldId="1043"/>
        </pc:sldMkLst>
      </pc:sldChg>
      <pc:sldChg chg="add">
        <pc:chgData name="Florian Nuxoll" userId="c112223b0a12bea3" providerId="LiveId" clId="{5599BA09-1B75-4344-91D4-5F1439D8FFB0}" dt="2023-02-13T12:22:37.397" v="246"/>
        <pc:sldMkLst>
          <pc:docMk/>
          <pc:sldMk cId="3184845507" sldId="1044"/>
        </pc:sldMkLst>
      </pc:sldChg>
      <pc:sldChg chg="add">
        <pc:chgData name="Florian Nuxoll" userId="c112223b0a12bea3" providerId="LiveId" clId="{5599BA09-1B75-4344-91D4-5F1439D8FFB0}" dt="2023-02-13T12:22:37.397" v="246"/>
        <pc:sldMkLst>
          <pc:docMk/>
          <pc:sldMk cId="3078594596" sldId="1045"/>
        </pc:sldMkLst>
      </pc:sldChg>
      <pc:sldChg chg="add">
        <pc:chgData name="Florian Nuxoll" userId="c112223b0a12bea3" providerId="LiveId" clId="{5599BA09-1B75-4344-91D4-5F1439D8FFB0}" dt="2023-02-13T12:22:37.397" v="246"/>
        <pc:sldMkLst>
          <pc:docMk/>
          <pc:sldMk cId="1306593587" sldId="1046"/>
        </pc:sldMkLst>
      </pc:sldChg>
      <pc:sldChg chg="add">
        <pc:chgData name="Florian Nuxoll" userId="c112223b0a12bea3" providerId="LiveId" clId="{5599BA09-1B75-4344-91D4-5F1439D8FFB0}" dt="2023-02-13T12:22:37.397" v="246"/>
        <pc:sldMkLst>
          <pc:docMk/>
          <pc:sldMk cId="1667587646" sldId="1047"/>
        </pc:sldMkLst>
      </pc:sldChg>
      <pc:sldChg chg="add">
        <pc:chgData name="Florian Nuxoll" userId="c112223b0a12bea3" providerId="LiveId" clId="{5599BA09-1B75-4344-91D4-5F1439D8FFB0}" dt="2023-02-13T12:22:37.397" v="246"/>
        <pc:sldMkLst>
          <pc:docMk/>
          <pc:sldMk cId="4280827539" sldId="1048"/>
        </pc:sldMkLst>
      </pc:sldChg>
      <pc:sldChg chg="add">
        <pc:chgData name="Florian Nuxoll" userId="c112223b0a12bea3" providerId="LiveId" clId="{5599BA09-1B75-4344-91D4-5F1439D8FFB0}" dt="2023-02-13T12:22:37.397" v="246"/>
        <pc:sldMkLst>
          <pc:docMk/>
          <pc:sldMk cId="2416193093" sldId="1049"/>
        </pc:sldMkLst>
      </pc:sldChg>
      <pc:sldChg chg="add">
        <pc:chgData name="Florian Nuxoll" userId="c112223b0a12bea3" providerId="LiveId" clId="{5599BA09-1B75-4344-91D4-5F1439D8FFB0}" dt="2023-02-13T12:22:37.397" v="246"/>
        <pc:sldMkLst>
          <pc:docMk/>
          <pc:sldMk cId="919589215" sldId="1050"/>
        </pc:sldMkLst>
      </pc:sldChg>
      <pc:sldChg chg="add">
        <pc:chgData name="Florian Nuxoll" userId="c112223b0a12bea3" providerId="LiveId" clId="{5599BA09-1B75-4344-91D4-5F1439D8FFB0}" dt="2023-02-13T12:22:37.397" v="246"/>
        <pc:sldMkLst>
          <pc:docMk/>
          <pc:sldMk cId="1981319190" sldId="1051"/>
        </pc:sldMkLst>
      </pc:sldChg>
      <pc:sldChg chg="add">
        <pc:chgData name="Florian Nuxoll" userId="c112223b0a12bea3" providerId="LiveId" clId="{5599BA09-1B75-4344-91D4-5F1439D8FFB0}" dt="2023-02-13T12:22:37.397" v="246"/>
        <pc:sldMkLst>
          <pc:docMk/>
          <pc:sldMk cId="2132794180" sldId="1052"/>
        </pc:sldMkLst>
      </pc:sldChg>
      <pc:sldChg chg="delSp modSp add mod setBg delDesignElem">
        <pc:chgData name="Florian Nuxoll" userId="c112223b0a12bea3" providerId="LiveId" clId="{5599BA09-1B75-4344-91D4-5F1439D8FFB0}" dt="2023-02-13T08:09:52.565" v="18" actId="1076"/>
        <pc:sldMkLst>
          <pc:docMk/>
          <pc:sldMk cId="46983132" sldId="1065"/>
        </pc:sldMkLst>
        <pc:spChg chg="del">
          <ac:chgData name="Florian Nuxoll" userId="c112223b0a12bea3" providerId="LiveId" clId="{5599BA09-1B75-4344-91D4-5F1439D8FFB0}" dt="2023-02-13T08:09:01.203" v="16"/>
          <ac:spMkLst>
            <pc:docMk/>
            <pc:sldMk cId="46983132" sldId="1065"/>
            <ac:spMk id="73" creationId="{1CE580D1-F917-4567-AFB4-99AA9B52ADF0}"/>
          </ac:spMkLst>
        </pc:spChg>
        <pc:spChg chg="del">
          <ac:chgData name="Florian Nuxoll" userId="c112223b0a12bea3" providerId="LiveId" clId="{5599BA09-1B75-4344-91D4-5F1439D8FFB0}" dt="2023-02-13T08:09:01.203" v="16"/>
          <ac:spMkLst>
            <pc:docMk/>
            <pc:sldMk cId="46983132" sldId="1065"/>
            <ac:spMk id="77" creationId="{EC17D08F-2133-44A9-B28C-CB29928FA8D9}"/>
          </ac:spMkLst>
        </pc:spChg>
        <pc:spChg chg="del">
          <ac:chgData name="Florian Nuxoll" userId="c112223b0a12bea3" providerId="LiveId" clId="{5599BA09-1B75-4344-91D4-5F1439D8FFB0}" dt="2023-02-13T08:09:01.203" v="16"/>
          <ac:spMkLst>
            <pc:docMk/>
            <pc:sldMk cId="46983132" sldId="1065"/>
            <ac:spMk id="78" creationId="{0CC36881-E309-4C41-8B5B-203AADC15FF6}"/>
          </ac:spMkLst>
        </pc:spChg>
        <pc:grpChg chg="del">
          <ac:chgData name="Florian Nuxoll" userId="c112223b0a12bea3" providerId="LiveId" clId="{5599BA09-1B75-4344-91D4-5F1439D8FFB0}" dt="2023-02-13T08:09:01.203" v="16"/>
          <ac:grpSpMkLst>
            <pc:docMk/>
            <pc:sldMk cId="46983132" sldId="1065"/>
            <ac:grpSpMk id="80" creationId="{AED92372-F778-4E96-9E90-4E63BAF3CAD3}"/>
          </ac:grpSpMkLst>
        </pc:grpChg>
        <pc:picChg chg="mod">
          <ac:chgData name="Florian Nuxoll" userId="c112223b0a12bea3" providerId="LiveId" clId="{5599BA09-1B75-4344-91D4-5F1439D8FFB0}" dt="2023-02-13T08:09:52.565" v="18" actId="1076"/>
          <ac:picMkLst>
            <pc:docMk/>
            <pc:sldMk cId="46983132" sldId="1065"/>
            <ac:picMk id="16" creationId="{2831192A-5AA2-41F9-9B78-1D0168625B2A}"/>
          </ac:picMkLst>
        </pc:picChg>
        <pc:picChg chg="del">
          <ac:chgData name="Florian Nuxoll" userId="c112223b0a12bea3" providerId="LiveId" clId="{5599BA09-1B75-4344-91D4-5F1439D8FFB0}" dt="2023-02-13T08:09:01.203" v="16"/>
          <ac:picMkLst>
            <pc:docMk/>
            <pc:sldMk cId="46983132" sldId="1065"/>
            <ac:picMk id="74" creationId="{1F5620B8-A2D8-4568-B566-F0453A0D9167}"/>
          </ac:picMkLst>
        </pc:picChg>
        <pc:picChg chg="del">
          <ac:chgData name="Florian Nuxoll" userId="c112223b0a12bea3" providerId="LiveId" clId="{5599BA09-1B75-4344-91D4-5F1439D8FFB0}" dt="2023-02-13T08:09:01.203" v="16"/>
          <ac:picMkLst>
            <pc:docMk/>
            <pc:sldMk cId="46983132" sldId="1065"/>
            <ac:picMk id="82" creationId="{4B61EBEC-D0CA-456C-98A6-EDA1AC9FB0D6}"/>
          </ac:picMkLst>
        </pc:picChg>
        <pc:cxnChg chg="del">
          <ac:chgData name="Florian Nuxoll" userId="c112223b0a12bea3" providerId="LiveId" clId="{5599BA09-1B75-4344-91D4-5F1439D8FFB0}" dt="2023-02-13T08:09:01.203" v="16"/>
          <ac:cxnSpMkLst>
            <pc:docMk/>
            <pc:sldMk cId="46983132" sldId="1065"/>
            <ac:cxnSpMk id="75" creationId="{1C7D2BA4-4B7A-4596-8BCC-5CF715423894}"/>
          </ac:cxnSpMkLst>
        </pc:cxnChg>
        <pc:cxnChg chg="del">
          <ac:chgData name="Florian Nuxoll" userId="c112223b0a12bea3" providerId="LiveId" clId="{5599BA09-1B75-4344-91D4-5F1439D8FFB0}" dt="2023-02-13T08:09:01.203" v="16"/>
          <ac:cxnSpMkLst>
            <pc:docMk/>
            <pc:sldMk cId="46983132" sldId="1065"/>
            <ac:cxnSpMk id="76" creationId="{4977F1E1-2B6F-4BB6-899F-67D8764D83C5}"/>
          </ac:cxnSpMkLst>
        </pc:cxnChg>
        <pc:cxnChg chg="del">
          <ac:chgData name="Florian Nuxoll" userId="c112223b0a12bea3" providerId="LiveId" clId="{5599BA09-1B75-4344-91D4-5F1439D8FFB0}" dt="2023-02-13T08:09:01.203" v="16"/>
          <ac:cxnSpMkLst>
            <pc:docMk/>
            <pc:sldMk cId="46983132" sldId="1065"/>
            <ac:cxnSpMk id="79" creationId="{84F2C6A8-7D46-49EA-860B-0F0B0208436C}"/>
          </ac:cxnSpMkLst>
        </pc:cxnChg>
        <pc:cxnChg chg="del">
          <ac:chgData name="Florian Nuxoll" userId="c112223b0a12bea3" providerId="LiveId" clId="{5599BA09-1B75-4344-91D4-5F1439D8FFB0}" dt="2023-02-13T08:09:01.203" v="16"/>
          <ac:cxnSpMkLst>
            <pc:docMk/>
            <pc:sldMk cId="46983132" sldId="1065"/>
            <ac:cxnSpMk id="83" creationId="{718A71EB-D327-4458-85FB-26336B2BA01B}"/>
          </ac:cxnSpMkLst>
        </pc:cxnChg>
      </pc:sldChg>
      <pc:sldChg chg="delSp add setBg delDesignElem">
        <pc:chgData name="Florian Nuxoll" userId="c112223b0a12bea3" providerId="LiveId" clId="{5599BA09-1B75-4344-91D4-5F1439D8FFB0}" dt="2023-02-13T08:09:01.203" v="16"/>
        <pc:sldMkLst>
          <pc:docMk/>
          <pc:sldMk cId="704269750" sldId="1066"/>
        </pc:sldMkLst>
        <pc:spChg chg="del">
          <ac:chgData name="Florian Nuxoll" userId="c112223b0a12bea3" providerId="LiveId" clId="{5599BA09-1B75-4344-91D4-5F1439D8FFB0}" dt="2023-02-13T08:09:01.203" v="16"/>
          <ac:spMkLst>
            <pc:docMk/>
            <pc:sldMk cId="704269750" sldId="1066"/>
            <ac:spMk id="73" creationId="{1CE580D1-F917-4567-AFB4-99AA9B52ADF0}"/>
          </ac:spMkLst>
        </pc:spChg>
        <pc:spChg chg="del">
          <ac:chgData name="Florian Nuxoll" userId="c112223b0a12bea3" providerId="LiveId" clId="{5599BA09-1B75-4344-91D4-5F1439D8FFB0}" dt="2023-02-13T08:09:01.203" v="16"/>
          <ac:spMkLst>
            <pc:docMk/>
            <pc:sldMk cId="704269750" sldId="1066"/>
            <ac:spMk id="77" creationId="{EC17D08F-2133-44A9-B28C-CB29928FA8D9}"/>
          </ac:spMkLst>
        </pc:spChg>
        <pc:spChg chg="del">
          <ac:chgData name="Florian Nuxoll" userId="c112223b0a12bea3" providerId="LiveId" clId="{5599BA09-1B75-4344-91D4-5F1439D8FFB0}" dt="2023-02-13T08:09:01.203" v="16"/>
          <ac:spMkLst>
            <pc:docMk/>
            <pc:sldMk cId="704269750" sldId="1066"/>
            <ac:spMk id="78" creationId="{0CC36881-E309-4C41-8B5B-203AADC15FF6}"/>
          </ac:spMkLst>
        </pc:spChg>
        <pc:grpChg chg="del">
          <ac:chgData name="Florian Nuxoll" userId="c112223b0a12bea3" providerId="LiveId" clId="{5599BA09-1B75-4344-91D4-5F1439D8FFB0}" dt="2023-02-13T08:09:01.203" v="16"/>
          <ac:grpSpMkLst>
            <pc:docMk/>
            <pc:sldMk cId="704269750" sldId="1066"/>
            <ac:grpSpMk id="80" creationId="{AED92372-F778-4E96-9E90-4E63BAF3CAD3}"/>
          </ac:grpSpMkLst>
        </pc:grpChg>
        <pc:picChg chg="del">
          <ac:chgData name="Florian Nuxoll" userId="c112223b0a12bea3" providerId="LiveId" clId="{5599BA09-1B75-4344-91D4-5F1439D8FFB0}" dt="2023-02-13T08:09:01.203" v="16"/>
          <ac:picMkLst>
            <pc:docMk/>
            <pc:sldMk cId="704269750" sldId="1066"/>
            <ac:picMk id="74" creationId="{1F5620B8-A2D8-4568-B566-F0453A0D9167}"/>
          </ac:picMkLst>
        </pc:picChg>
        <pc:picChg chg="del">
          <ac:chgData name="Florian Nuxoll" userId="c112223b0a12bea3" providerId="LiveId" clId="{5599BA09-1B75-4344-91D4-5F1439D8FFB0}" dt="2023-02-13T08:09:01.203" v="16"/>
          <ac:picMkLst>
            <pc:docMk/>
            <pc:sldMk cId="704269750" sldId="1066"/>
            <ac:picMk id="82" creationId="{4B61EBEC-D0CA-456C-98A6-EDA1AC9FB0D6}"/>
          </ac:picMkLst>
        </pc:picChg>
        <pc:cxnChg chg="del">
          <ac:chgData name="Florian Nuxoll" userId="c112223b0a12bea3" providerId="LiveId" clId="{5599BA09-1B75-4344-91D4-5F1439D8FFB0}" dt="2023-02-13T08:09:01.203" v="16"/>
          <ac:cxnSpMkLst>
            <pc:docMk/>
            <pc:sldMk cId="704269750" sldId="1066"/>
            <ac:cxnSpMk id="75" creationId="{1C7D2BA4-4B7A-4596-8BCC-5CF715423894}"/>
          </ac:cxnSpMkLst>
        </pc:cxnChg>
        <pc:cxnChg chg="del">
          <ac:chgData name="Florian Nuxoll" userId="c112223b0a12bea3" providerId="LiveId" clId="{5599BA09-1B75-4344-91D4-5F1439D8FFB0}" dt="2023-02-13T08:09:01.203" v="16"/>
          <ac:cxnSpMkLst>
            <pc:docMk/>
            <pc:sldMk cId="704269750" sldId="1066"/>
            <ac:cxnSpMk id="76" creationId="{4977F1E1-2B6F-4BB6-899F-67D8764D83C5}"/>
          </ac:cxnSpMkLst>
        </pc:cxnChg>
        <pc:cxnChg chg="del">
          <ac:chgData name="Florian Nuxoll" userId="c112223b0a12bea3" providerId="LiveId" clId="{5599BA09-1B75-4344-91D4-5F1439D8FFB0}" dt="2023-02-13T08:09:01.203" v="16"/>
          <ac:cxnSpMkLst>
            <pc:docMk/>
            <pc:sldMk cId="704269750" sldId="1066"/>
            <ac:cxnSpMk id="79" creationId="{84F2C6A8-7D46-49EA-860B-0F0B0208436C}"/>
          </ac:cxnSpMkLst>
        </pc:cxnChg>
        <pc:cxnChg chg="del">
          <ac:chgData name="Florian Nuxoll" userId="c112223b0a12bea3" providerId="LiveId" clId="{5599BA09-1B75-4344-91D4-5F1439D8FFB0}" dt="2023-02-13T08:09:01.203" v="16"/>
          <ac:cxnSpMkLst>
            <pc:docMk/>
            <pc:sldMk cId="704269750" sldId="1066"/>
            <ac:cxnSpMk id="83" creationId="{718A71EB-D327-4458-85FB-26336B2BA01B}"/>
          </ac:cxnSpMkLst>
        </pc:cxnChg>
      </pc:sldChg>
      <pc:sldChg chg="delSp add setBg delDesignElem">
        <pc:chgData name="Florian Nuxoll" userId="c112223b0a12bea3" providerId="LiveId" clId="{5599BA09-1B75-4344-91D4-5F1439D8FFB0}" dt="2023-02-13T08:09:01.203" v="16"/>
        <pc:sldMkLst>
          <pc:docMk/>
          <pc:sldMk cId="3033749144" sldId="1067"/>
        </pc:sldMkLst>
        <pc:spChg chg="del">
          <ac:chgData name="Florian Nuxoll" userId="c112223b0a12bea3" providerId="LiveId" clId="{5599BA09-1B75-4344-91D4-5F1439D8FFB0}" dt="2023-02-13T08:09:01.203" v="16"/>
          <ac:spMkLst>
            <pc:docMk/>
            <pc:sldMk cId="3033749144" sldId="1067"/>
            <ac:spMk id="73" creationId="{1CE580D1-F917-4567-AFB4-99AA9B52ADF0}"/>
          </ac:spMkLst>
        </pc:spChg>
        <pc:spChg chg="del">
          <ac:chgData name="Florian Nuxoll" userId="c112223b0a12bea3" providerId="LiveId" clId="{5599BA09-1B75-4344-91D4-5F1439D8FFB0}" dt="2023-02-13T08:09:01.203" v="16"/>
          <ac:spMkLst>
            <pc:docMk/>
            <pc:sldMk cId="3033749144" sldId="1067"/>
            <ac:spMk id="77" creationId="{EC17D08F-2133-44A9-B28C-CB29928FA8D9}"/>
          </ac:spMkLst>
        </pc:spChg>
        <pc:spChg chg="del">
          <ac:chgData name="Florian Nuxoll" userId="c112223b0a12bea3" providerId="LiveId" clId="{5599BA09-1B75-4344-91D4-5F1439D8FFB0}" dt="2023-02-13T08:09:01.203" v="16"/>
          <ac:spMkLst>
            <pc:docMk/>
            <pc:sldMk cId="3033749144" sldId="1067"/>
            <ac:spMk id="78" creationId="{0CC36881-E309-4C41-8B5B-203AADC15FF6}"/>
          </ac:spMkLst>
        </pc:spChg>
        <pc:grpChg chg="del">
          <ac:chgData name="Florian Nuxoll" userId="c112223b0a12bea3" providerId="LiveId" clId="{5599BA09-1B75-4344-91D4-5F1439D8FFB0}" dt="2023-02-13T08:09:01.203" v="16"/>
          <ac:grpSpMkLst>
            <pc:docMk/>
            <pc:sldMk cId="3033749144" sldId="1067"/>
            <ac:grpSpMk id="80" creationId="{AED92372-F778-4E96-9E90-4E63BAF3CAD3}"/>
          </ac:grpSpMkLst>
        </pc:grpChg>
        <pc:picChg chg="del">
          <ac:chgData name="Florian Nuxoll" userId="c112223b0a12bea3" providerId="LiveId" clId="{5599BA09-1B75-4344-91D4-5F1439D8FFB0}" dt="2023-02-13T08:09:01.203" v="16"/>
          <ac:picMkLst>
            <pc:docMk/>
            <pc:sldMk cId="3033749144" sldId="1067"/>
            <ac:picMk id="74" creationId="{1F5620B8-A2D8-4568-B566-F0453A0D9167}"/>
          </ac:picMkLst>
        </pc:picChg>
        <pc:picChg chg="del">
          <ac:chgData name="Florian Nuxoll" userId="c112223b0a12bea3" providerId="LiveId" clId="{5599BA09-1B75-4344-91D4-5F1439D8FFB0}" dt="2023-02-13T08:09:01.203" v="16"/>
          <ac:picMkLst>
            <pc:docMk/>
            <pc:sldMk cId="3033749144" sldId="1067"/>
            <ac:picMk id="82" creationId="{4B61EBEC-D0CA-456C-98A6-EDA1AC9FB0D6}"/>
          </ac:picMkLst>
        </pc:picChg>
        <pc:cxnChg chg="del">
          <ac:chgData name="Florian Nuxoll" userId="c112223b0a12bea3" providerId="LiveId" clId="{5599BA09-1B75-4344-91D4-5F1439D8FFB0}" dt="2023-02-13T08:09:01.203" v="16"/>
          <ac:cxnSpMkLst>
            <pc:docMk/>
            <pc:sldMk cId="3033749144" sldId="1067"/>
            <ac:cxnSpMk id="75" creationId="{1C7D2BA4-4B7A-4596-8BCC-5CF715423894}"/>
          </ac:cxnSpMkLst>
        </pc:cxnChg>
        <pc:cxnChg chg="del">
          <ac:chgData name="Florian Nuxoll" userId="c112223b0a12bea3" providerId="LiveId" clId="{5599BA09-1B75-4344-91D4-5F1439D8FFB0}" dt="2023-02-13T08:09:01.203" v="16"/>
          <ac:cxnSpMkLst>
            <pc:docMk/>
            <pc:sldMk cId="3033749144" sldId="1067"/>
            <ac:cxnSpMk id="76" creationId="{4977F1E1-2B6F-4BB6-899F-67D8764D83C5}"/>
          </ac:cxnSpMkLst>
        </pc:cxnChg>
        <pc:cxnChg chg="del">
          <ac:chgData name="Florian Nuxoll" userId="c112223b0a12bea3" providerId="LiveId" clId="{5599BA09-1B75-4344-91D4-5F1439D8FFB0}" dt="2023-02-13T08:09:01.203" v="16"/>
          <ac:cxnSpMkLst>
            <pc:docMk/>
            <pc:sldMk cId="3033749144" sldId="1067"/>
            <ac:cxnSpMk id="79" creationId="{84F2C6A8-7D46-49EA-860B-0F0B0208436C}"/>
          </ac:cxnSpMkLst>
        </pc:cxnChg>
        <pc:cxnChg chg="del">
          <ac:chgData name="Florian Nuxoll" userId="c112223b0a12bea3" providerId="LiveId" clId="{5599BA09-1B75-4344-91D4-5F1439D8FFB0}" dt="2023-02-13T08:09:01.203" v="16"/>
          <ac:cxnSpMkLst>
            <pc:docMk/>
            <pc:sldMk cId="3033749144" sldId="1067"/>
            <ac:cxnSpMk id="83" creationId="{718A71EB-D327-4458-85FB-26336B2BA01B}"/>
          </ac:cxnSpMkLst>
        </pc:cxnChg>
      </pc:sldChg>
      <pc:sldChg chg="delSp add setBg delDesignElem">
        <pc:chgData name="Florian Nuxoll" userId="c112223b0a12bea3" providerId="LiveId" clId="{5599BA09-1B75-4344-91D4-5F1439D8FFB0}" dt="2023-02-13T08:09:01.203" v="16"/>
        <pc:sldMkLst>
          <pc:docMk/>
          <pc:sldMk cId="2116342258" sldId="1068"/>
        </pc:sldMkLst>
        <pc:spChg chg="del">
          <ac:chgData name="Florian Nuxoll" userId="c112223b0a12bea3" providerId="LiveId" clId="{5599BA09-1B75-4344-91D4-5F1439D8FFB0}" dt="2023-02-13T08:09:01.203" v="16"/>
          <ac:spMkLst>
            <pc:docMk/>
            <pc:sldMk cId="2116342258" sldId="1068"/>
            <ac:spMk id="73" creationId="{1CE580D1-F917-4567-AFB4-99AA9B52ADF0}"/>
          </ac:spMkLst>
        </pc:spChg>
        <pc:spChg chg="del">
          <ac:chgData name="Florian Nuxoll" userId="c112223b0a12bea3" providerId="LiveId" clId="{5599BA09-1B75-4344-91D4-5F1439D8FFB0}" dt="2023-02-13T08:09:01.203" v="16"/>
          <ac:spMkLst>
            <pc:docMk/>
            <pc:sldMk cId="2116342258" sldId="1068"/>
            <ac:spMk id="77" creationId="{EC17D08F-2133-44A9-B28C-CB29928FA8D9}"/>
          </ac:spMkLst>
        </pc:spChg>
        <pc:spChg chg="del">
          <ac:chgData name="Florian Nuxoll" userId="c112223b0a12bea3" providerId="LiveId" clId="{5599BA09-1B75-4344-91D4-5F1439D8FFB0}" dt="2023-02-13T08:09:01.203" v="16"/>
          <ac:spMkLst>
            <pc:docMk/>
            <pc:sldMk cId="2116342258" sldId="1068"/>
            <ac:spMk id="78" creationId="{0CC36881-E309-4C41-8B5B-203AADC15FF6}"/>
          </ac:spMkLst>
        </pc:spChg>
        <pc:grpChg chg="del">
          <ac:chgData name="Florian Nuxoll" userId="c112223b0a12bea3" providerId="LiveId" clId="{5599BA09-1B75-4344-91D4-5F1439D8FFB0}" dt="2023-02-13T08:09:01.203" v="16"/>
          <ac:grpSpMkLst>
            <pc:docMk/>
            <pc:sldMk cId="2116342258" sldId="1068"/>
            <ac:grpSpMk id="80" creationId="{AED92372-F778-4E96-9E90-4E63BAF3CAD3}"/>
          </ac:grpSpMkLst>
        </pc:grpChg>
        <pc:picChg chg="del">
          <ac:chgData name="Florian Nuxoll" userId="c112223b0a12bea3" providerId="LiveId" clId="{5599BA09-1B75-4344-91D4-5F1439D8FFB0}" dt="2023-02-13T08:09:01.203" v="16"/>
          <ac:picMkLst>
            <pc:docMk/>
            <pc:sldMk cId="2116342258" sldId="1068"/>
            <ac:picMk id="74" creationId="{1F5620B8-A2D8-4568-B566-F0453A0D9167}"/>
          </ac:picMkLst>
        </pc:picChg>
        <pc:picChg chg="del">
          <ac:chgData name="Florian Nuxoll" userId="c112223b0a12bea3" providerId="LiveId" clId="{5599BA09-1B75-4344-91D4-5F1439D8FFB0}" dt="2023-02-13T08:09:01.203" v="16"/>
          <ac:picMkLst>
            <pc:docMk/>
            <pc:sldMk cId="2116342258" sldId="1068"/>
            <ac:picMk id="82" creationId="{4B61EBEC-D0CA-456C-98A6-EDA1AC9FB0D6}"/>
          </ac:picMkLst>
        </pc:picChg>
        <pc:cxnChg chg="del">
          <ac:chgData name="Florian Nuxoll" userId="c112223b0a12bea3" providerId="LiveId" clId="{5599BA09-1B75-4344-91D4-5F1439D8FFB0}" dt="2023-02-13T08:09:01.203" v="16"/>
          <ac:cxnSpMkLst>
            <pc:docMk/>
            <pc:sldMk cId="2116342258" sldId="1068"/>
            <ac:cxnSpMk id="75" creationId="{1C7D2BA4-4B7A-4596-8BCC-5CF715423894}"/>
          </ac:cxnSpMkLst>
        </pc:cxnChg>
        <pc:cxnChg chg="del">
          <ac:chgData name="Florian Nuxoll" userId="c112223b0a12bea3" providerId="LiveId" clId="{5599BA09-1B75-4344-91D4-5F1439D8FFB0}" dt="2023-02-13T08:09:01.203" v="16"/>
          <ac:cxnSpMkLst>
            <pc:docMk/>
            <pc:sldMk cId="2116342258" sldId="1068"/>
            <ac:cxnSpMk id="76" creationId="{4977F1E1-2B6F-4BB6-899F-67D8764D83C5}"/>
          </ac:cxnSpMkLst>
        </pc:cxnChg>
        <pc:cxnChg chg="del">
          <ac:chgData name="Florian Nuxoll" userId="c112223b0a12bea3" providerId="LiveId" clId="{5599BA09-1B75-4344-91D4-5F1439D8FFB0}" dt="2023-02-13T08:09:01.203" v="16"/>
          <ac:cxnSpMkLst>
            <pc:docMk/>
            <pc:sldMk cId="2116342258" sldId="1068"/>
            <ac:cxnSpMk id="79" creationId="{84F2C6A8-7D46-49EA-860B-0F0B0208436C}"/>
          </ac:cxnSpMkLst>
        </pc:cxnChg>
        <pc:cxnChg chg="del">
          <ac:chgData name="Florian Nuxoll" userId="c112223b0a12bea3" providerId="LiveId" clId="{5599BA09-1B75-4344-91D4-5F1439D8FFB0}" dt="2023-02-13T08:09:01.203" v="16"/>
          <ac:cxnSpMkLst>
            <pc:docMk/>
            <pc:sldMk cId="2116342258" sldId="1068"/>
            <ac:cxnSpMk id="83" creationId="{718A71EB-D327-4458-85FB-26336B2BA01B}"/>
          </ac:cxnSpMkLst>
        </pc:cxnChg>
      </pc:sldChg>
      <pc:sldChg chg="delSp add setBg delDesignElem">
        <pc:chgData name="Florian Nuxoll" userId="c112223b0a12bea3" providerId="LiveId" clId="{5599BA09-1B75-4344-91D4-5F1439D8FFB0}" dt="2023-02-13T08:09:01.203" v="16"/>
        <pc:sldMkLst>
          <pc:docMk/>
          <pc:sldMk cId="4178808802" sldId="1069"/>
        </pc:sldMkLst>
        <pc:spChg chg="del">
          <ac:chgData name="Florian Nuxoll" userId="c112223b0a12bea3" providerId="LiveId" clId="{5599BA09-1B75-4344-91D4-5F1439D8FFB0}" dt="2023-02-13T08:09:01.203" v="16"/>
          <ac:spMkLst>
            <pc:docMk/>
            <pc:sldMk cId="4178808802" sldId="1069"/>
            <ac:spMk id="73" creationId="{1CE580D1-F917-4567-AFB4-99AA9B52ADF0}"/>
          </ac:spMkLst>
        </pc:spChg>
        <pc:spChg chg="del">
          <ac:chgData name="Florian Nuxoll" userId="c112223b0a12bea3" providerId="LiveId" clId="{5599BA09-1B75-4344-91D4-5F1439D8FFB0}" dt="2023-02-13T08:09:01.203" v="16"/>
          <ac:spMkLst>
            <pc:docMk/>
            <pc:sldMk cId="4178808802" sldId="1069"/>
            <ac:spMk id="77" creationId="{EC17D08F-2133-44A9-B28C-CB29928FA8D9}"/>
          </ac:spMkLst>
        </pc:spChg>
        <pc:spChg chg="del">
          <ac:chgData name="Florian Nuxoll" userId="c112223b0a12bea3" providerId="LiveId" clId="{5599BA09-1B75-4344-91D4-5F1439D8FFB0}" dt="2023-02-13T08:09:01.203" v="16"/>
          <ac:spMkLst>
            <pc:docMk/>
            <pc:sldMk cId="4178808802" sldId="1069"/>
            <ac:spMk id="78" creationId="{0CC36881-E309-4C41-8B5B-203AADC15FF6}"/>
          </ac:spMkLst>
        </pc:spChg>
        <pc:grpChg chg="del">
          <ac:chgData name="Florian Nuxoll" userId="c112223b0a12bea3" providerId="LiveId" clId="{5599BA09-1B75-4344-91D4-5F1439D8FFB0}" dt="2023-02-13T08:09:01.203" v="16"/>
          <ac:grpSpMkLst>
            <pc:docMk/>
            <pc:sldMk cId="4178808802" sldId="1069"/>
            <ac:grpSpMk id="80" creationId="{AED92372-F778-4E96-9E90-4E63BAF3CAD3}"/>
          </ac:grpSpMkLst>
        </pc:grpChg>
        <pc:picChg chg="del">
          <ac:chgData name="Florian Nuxoll" userId="c112223b0a12bea3" providerId="LiveId" clId="{5599BA09-1B75-4344-91D4-5F1439D8FFB0}" dt="2023-02-13T08:09:01.203" v="16"/>
          <ac:picMkLst>
            <pc:docMk/>
            <pc:sldMk cId="4178808802" sldId="1069"/>
            <ac:picMk id="74" creationId="{1F5620B8-A2D8-4568-B566-F0453A0D9167}"/>
          </ac:picMkLst>
        </pc:picChg>
        <pc:picChg chg="del">
          <ac:chgData name="Florian Nuxoll" userId="c112223b0a12bea3" providerId="LiveId" clId="{5599BA09-1B75-4344-91D4-5F1439D8FFB0}" dt="2023-02-13T08:09:01.203" v="16"/>
          <ac:picMkLst>
            <pc:docMk/>
            <pc:sldMk cId="4178808802" sldId="1069"/>
            <ac:picMk id="82" creationId="{4B61EBEC-D0CA-456C-98A6-EDA1AC9FB0D6}"/>
          </ac:picMkLst>
        </pc:picChg>
        <pc:cxnChg chg="del">
          <ac:chgData name="Florian Nuxoll" userId="c112223b0a12bea3" providerId="LiveId" clId="{5599BA09-1B75-4344-91D4-5F1439D8FFB0}" dt="2023-02-13T08:09:01.203" v="16"/>
          <ac:cxnSpMkLst>
            <pc:docMk/>
            <pc:sldMk cId="4178808802" sldId="1069"/>
            <ac:cxnSpMk id="75" creationId="{1C7D2BA4-4B7A-4596-8BCC-5CF715423894}"/>
          </ac:cxnSpMkLst>
        </pc:cxnChg>
        <pc:cxnChg chg="del">
          <ac:chgData name="Florian Nuxoll" userId="c112223b0a12bea3" providerId="LiveId" clId="{5599BA09-1B75-4344-91D4-5F1439D8FFB0}" dt="2023-02-13T08:09:01.203" v="16"/>
          <ac:cxnSpMkLst>
            <pc:docMk/>
            <pc:sldMk cId="4178808802" sldId="1069"/>
            <ac:cxnSpMk id="76" creationId="{4977F1E1-2B6F-4BB6-899F-67D8764D83C5}"/>
          </ac:cxnSpMkLst>
        </pc:cxnChg>
        <pc:cxnChg chg="del">
          <ac:chgData name="Florian Nuxoll" userId="c112223b0a12bea3" providerId="LiveId" clId="{5599BA09-1B75-4344-91D4-5F1439D8FFB0}" dt="2023-02-13T08:09:01.203" v="16"/>
          <ac:cxnSpMkLst>
            <pc:docMk/>
            <pc:sldMk cId="4178808802" sldId="1069"/>
            <ac:cxnSpMk id="79" creationId="{84F2C6A8-7D46-49EA-860B-0F0B0208436C}"/>
          </ac:cxnSpMkLst>
        </pc:cxnChg>
        <pc:cxnChg chg="del">
          <ac:chgData name="Florian Nuxoll" userId="c112223b0a12bea3" providerId="LiveId" clId="{5599BA09-1B75-4344-91D4-5F1439D8FFB0}" dt="2023-02-13T08:09:01.203" v="16"/>
          <ac:cxnSpMkLst>
            <pc:docMk/>
            <pc:sldMk cId="4178808802" sldId="1069"/>
            <ac:cxnSpMk id="83" creationId="{718A71EB-D327-4458-85FB-26336B2BA01B}"/>
          </ac:cxnSpMkLst>
        </pc:cxnChg>
      </pc:sldChg>
      <pc:sldChg chg="delSp add setBg delDesignElem">
        <pc:chgData name="Florian Nuxoll" userId="c112223b0a12bea3" providerId="LiveId" clId="{5599BA09-1B75-4344-91D4-5F1439D8FFB0}" dt="2023-02-13T08:09:01.203" v="16"/>
        <pc:sldMkLst>
          <pc:docMk/>
          <pc:sldMk cId="1822036110" sldId="1070"/>
        </pc:sldMkLst>
        <pc:spChg chg="del">
          <ac:chgData name="Florian Nuxoll" userId="c112223b0a12bea3" providerId="LiveId" clId="{5599BA09-1B75-4344-91D4-5F1439D8FFB0}" dt="2023-02-13T08:09:01.203" v="16"/>
          <ac:spMkLst>
            <pc:docMk/>
            <pc:sldMk cId="1822036110" sldId="1070"/>
            <ac:spMk id="73" creationId="{1CE580D1-F917-4567-AFB4-99AA9B52ADF0}"/>
          </ac:spMkLst>
        </pc:spChg>
        <pc:spChg chg="del">
          <ac:chgData name="Florian Nuxoll" userId="c112223b0a12bea3" providerId="LiveId" clId="{5599BA09-1B75-4344-91D4-5F1439D8FFB0}" dt="2023-02-13T08:09:01.203" v="16"/>
          <ac:spMkLst>
            <pc:docMk/>
            <pc:sldMk cId="1822036110" sldId="1070"/>
            <ac:spMk id="77" creationId="{EC17D08F-2133-44A9-B28C-CB29928FA8D9}"/>
          </ac:spMkLst>
        </pc:spChg>
        <pc:spChg chg="del">
          <ac:chgData name="Florian Nuxoll" userId="c112223b0a12bea3" providerId="LiveId" clId="{5599BA09-1B75-4344-91D4-5F1439D8FFB0}" dt="2023-02-13T08:09:01.203" v="16"/>
          <ac:spMkLst>
            <pc:docMk/>
            <pc:sldMk cId="1822036110" sldId="1070"/>
            <ac:spMk id="78" creationId="{0CC36881-E309-4C41-8B5B-203AADC15FF6}"/>
          </ac:spMkLst>
        </pc:spChg>
        <pc:grpChg chg="del">
          <ac:chgData name="Florian Nuxoll" userId="c112223b0a12bea3" providerId="LiveId" clId="{5599BA09-1B75-4344-91D4-5F1439D8FFB0}" dt="2023-02-13T08:09:01.203" v="16"/>
          <ac:grpSpMkLst>
            <pc:docMk/>
            <pc:sldMk cId="1822036110" sldId="1070"/>
            <ac:grpSpMk id="80" creationId="{AED92372-F778-4E96-9E90-4E63BAF3CAD3}"/>
          </ac:grpSpMkLst>
        </pc:grpChg>
        <pc:picChg chg="del">
          <ac:chgData name="Florian Nuxoll" userId="c112223b0a12bea3" providerId="LiveId" clId="{5599BA09-1B75-4344-91D4-5F1439D8FFB0}" dt="2023-02-13T08:09:01.203" v="16"/>
          <ac:picMkLst>
            <pc:docMk/>
            <pc:sldMk cId="1822036110" sldId="1070"/>
            <ac:picMk id="74" creationId="{1F5620B8-A2D8-4568-B566-F0453A0D9167}"/>
          </ac:picMkLst>
        </pc:picChg>
        <pc:picChg chg="del">
          <ac:chgData name="Florian Nuxoll" userId="c112223b0a12bea3" providerId="LiveId" clId="{5599BA09-1B75-4344-91D4-5F1439D8FFB0}" dt="2023-02-13T08:09:01.203" v="16"/>
          <ac:picMkLst>
            <pc:docMk/>
            <pc:sldMk cId="1822036110" sldId="1070"/>
            <ac:picMk id="82" creationId="{4B61EBEC-D0CA-456C-98A6-EDA1AC9FB0D6}"/>
          </ac:picMkLst>
        </pc:picChg>
        <pc:cxnChg chg="del">
          <ac:chgData name="Florian Nuxoll" userId="c112223b0a12bea3" providerId="LiveId" clId="{5599BA09-1B75-4344-91D4-5F1439D8FFB0}" dt="2023-02-13T08:09:01.203" v="16"/>
          <ac:cxnSpMkLst>
            <pc:docMk/>
            <pc:sldMk cId="1822036110" sldId="1070"/>
            <ac:cxnSpMk id="75" creationId="{1C7D2BA4-4B7A-4596-8BCC-5CF715423894}"/>
          </ac:cxnSpMkLst>
        </pc:cxnChg>
        <pc:cxnChg chg="del">
          <ac:chgData name="Florian Nuxoll" userId="c112223b0a12bea3" providerId="LiveId" clId="{5599BA09-1B75-4344-91D4-5F1439D8FFB0}" dt="2023-02-13T08:09:01.203" v="16"/>
          <ac:cxnSpMkLst>
            <pc:docMk/>
            <pc:sldMk cId="1822036110" sldId="1070"/>
            <ac:cxnSpMk id="76" creationId="{4977F1E1-2B6F-4BB6-899F-67D8764D83C5}"/>
          </ac:cxnSpMkLst>
        </pc:cxnChg>
        <pc:cxnChg chg="del">
          <ac:chgData name="Florian Nuxoll" userId="c112223b0a12bea3" providerId="LiveId" clId="{5599BA09-1B75-4344-91D4-5F1439D8FFB0}" dt="2023-02-13T08:09:01.203" v="16"/>
          <ac:cxnSpMkLst>
            <pc:docMk/>
            <pc:sldMk cId="1822036110" sldId="1070"/>
            <ac:cxnSpMk id="79" creationId="{84F2C6A8-7D46-49EA-860B-0F0B0208436C}"/>
          </ac:cxnSpMkLst>
        </pc:cxnChg>
        <pc:cxnChg chg="del">
          <ac:chgData name="Florian Nuxoll" userId="c112223b0a12bea3" providerId="LiveId" clId="{5599BA09-1B75-4344-91D4-5F1439D8FFB0}" dt="2023-02-13T08:09:01.203" v="16"/>
          <ac:cxnSpMkLst>
            <pc:docMk/>
            <pc:sldMk cId="1822036110" sldId="1070"/>
            <ac:cxnSpMk id="83" creationId="{718A71EB-D327-4458-85FB-26336B2BA01B}"/>
          </ac:cxnSpMkLst>
        </pc:cxnChg>
      </pc:sldChg>
      <pc:sldChg chg="delSp add setBg delDesignElem">
        <pc:chgData name="Florian Nuxoll" userId="c112223b0a12bea3" providerId="LiveId" clId="{5599BA09-1B75-4344-91D4-5F1439D8FFB0}" dt="2023-02-13T08:09:01.203" v="16"/>
        <pc:sldMkLst>
          <pc:docMk/>
          <pc:sldMk cId="877731533" sldId="1071"/>
        </pc:sldMkLst>
        <pc:spChg chg="del">
          <ac:chgData name="Florian Nuxoll" userId="c112223b0a12bea3" providerId="LiveId" clId="{5599BA09-1B75-4344-91D4-5F1439D8FFB0}" dt="2023-02-13T08:09:01.203" v="16"/>
          <ac:spMkLst>
            <pc:docMk/>
            <pc:sldMk cId="877731533" sldId="1071"/>
            <ac:spMk id="73" creationId="{1CE580D1-F917-4567-AFB4-99AA9B52ADF0}"/>
          </ac:spMkLst>
        </pc:spChg>
        <pc:spChg chg="del">
          <ac:chgData name="Florian Nuxoll" userId="c112223b0a12bea3" providerId="LiveId" clId="{5599BA09-1B75-4344-91D4-5F1439D8FFB0}" dt="2023-02-13T08:09:01.203" v="16"/>
          <ac:spMkLst>
            <pc:docMk/>
            <pc:sldMk cId="877731533" sldId="1071"/>
            <ac:spMk id="77" creationId="{EC17D08F-2133-44A9-B28C-CB29928FA8D9}"/>
          </ac:spMkLst>
        </pc:spChg>
        <pc:spChg chg="del">
          <ac:chgData name="Florian Nuxoll" userId="c112223b0a12bea3" providerId="LiveId" clId="{5599BA09-1B75-4344-91D4-5F1439D8FFB0}" dt="2023-02-13T08:09:01.203" v="16"/>
          <ac:spMkLst>
            <pc:docMk/>
            <pc:sldMk cId="877731533" sldId="1071"/>
            <ac:spMk id="78" creationId="{0CC36881-E309-4C41-8B5B-203AADC15FF6}"/>
          </ac:spMkLst>
        </pc:spChg>
        <pc:grpChg chg="del">
          <ac:chgData name="Florian Nuxoll" userId="c112223b0a12bea3" providerId="LiveId" clId="{5599BA09-1B75-4344-91D4-5F1439D8FFB0}" dt="2023-02-13T08:09:01.203" v="16"/>
          <ac:grpSpMkLst>
            <pc:docMk/>
            <pc:sldMk cId="877731533" sldId="1071"/>
            <ac:grpSpMk id="80" creationId="{AED92372-F778-4E96-9E90-4E63BAF3CAD3}"/>
          </ac:grpSpMkLst>
        </pc:grpChg>
        <pc:picChg chg="del">
          <ac:chgData name="Florian Nuxoll" userId="c112223b0a12bea3" providerId="LiveId" clId="{5599BA09-1B75-4344-91D4-5F1439D8FFB0}" dt="2023-02-13T08:09:01.203" v="16"/>
          <ac:picMkLst>
            <pc:docMk/>
            <pc:sldMk cId="877731533" sldId="1071"/>
            <ac:picMk id="74" creationId="{1F5620B8-A2D8-4568-B566-F0453A0D9167}"/>
          </ac:picMkLst>
        </pc:picChg>
        <pc:picChg chg="del">
          <ac:chgData name="Florian Nuxoll" userId="c112223b0a12bea3" providerId="LiveId" clId="{5599BA09-1B75-4344-91D4-5F1439D8FFB0}" dt="2023-02-13T08:09:01.203" v="16"/>
          <ac:picMkLst>
            <pc:docMk/>
            <pc:sldMk cId="877731533" sldId="1071"/>
            <ac:picMk id="82" creationId="{4B61EBEC-D0CA-456C-98A6-EDA1AC9FB0D6}"/>
          </ac:picMkLst>
        </pc:picChg>
        <pc:cxnChg chg="del">
          <ac:chgData name="Florian Nuxoll" userId="c112223b0a12bea3" providerId="LiveId" clId="{5599BA09-1B75-4344-91D4-5F1439D8FFB0}" dt="2023-02-13T08:09:01.203" v="16"/>
          <ac:cxnSpMkLst>
            <pc:docMk/>
            <pc:sldMk cId="877731533" sldId="1071"/>
            <ac:cxnSpMk id="75" creationId="{1C7D2BA4-4B7A-4596-8BCC-5CF715423894}"/>
          </ac:cxnSpMkLst>
        </pc:cxnChg>
        <pc:cxnChg chg="del">
          <ac:chgData name="Florian Nuxoll" userId="c112223b0a12bea3" providerId="LiveId" clId="{5599BA09-1B75-4344-91D4-5F1439D8FFB0}" dt="2023-02-13T08:09:01.203" v="16"/>
          <ac:cxnSpMkLst>
            <pc:docMk/>
            <pc:sldMk cId="877731533" sldId="1071"/>
            <ac:cxnSpMk id="76" creationId="{4977F1E1-2B6F-4BB6-899F-67D8764D83C5}"/>
          </ac:cxnSpMkLst>
        </pc:cxnChg>
        <pc:cxnChg chg="del">
          <ac:chgData name="Florian Nuxoll" userId="c112223b0a12bea3" providerId="LiveId" clId="{5599BA09-1B75-4344-91D4-5F1439D8FFB0}" dt="2023-02-13T08:09:01.203" v="16"/>
          <ac:cxnSpMkLst>
            <pc:docMk/>
            <pc:sldMk cId="877731533" sldId="1071"/>
            <ac:cxnSpMk id="79" creationId="{84F2C6A8-7D46-49EA-860B-0F0B0208436C}"/>
          </ac:cxnSpMkLst>
        </pc:cxnChg>
        <pc:cxnChg chg="del">
          <ac:chgData name="Florian Nuxoll" userId="c112223b0a12bea3" providerId="LiveId" clId="{5599BA09-1B75-4344-91D4-5F1439D8FFB0}" dt="2023-02-13T08:09:01.203" v="16"/>
          <ac:cxnSpMkLst>
            <pc:docMk/>
            <pc:sldMk cId="877731533" sldId="1071"/>
            <ac:cxnSpMk id="83" creationId="{718A71EB-D327-4458-85FB-26336B2BA01B}"/>
          </ac:cxnSpMkLst>
        </pc:cxnChg>
      </pc:sldChg>
      <pc:sldChg chg="delSp add ord setBg delDesignElem">
        <pc:chgData name="Florian Nuxoll" userId="c112223b0a12bea3" providerId="LiveId" clId="{5599BA09-1B75-4344-91D4-5F1439D8FFB0}" dt="2023-02-13T10:52:29.150" v="114"/>
        <pc:sldMkLst>
          <pc:docMk/>
          <pc:sldMk cId="1080421733" sldId="1072"/>
        </pc:sldMkLst>
        <pc:spChg chg="del">
          <ac:chgData name="Florian Nuxoll" userId="c112223b0a12bea3" providerId="LiveId" clId="{5599BA09-1B75-4344-91D4-5F1439D8FFB0}" dt="2023-02-13T08:09:01.203" v="16"/>
          <ac:spMkLst>
            <pc:docMk/>
            <pc:sldMk cId="1080421733" sldId="1072"/>
            <ac:spMk id="73" creationId="{1CE580D1-F917-4567-AFB4-99AA9B52ADF0}"/>
          </ac:spMkLst>
        </pc:spChg>
        <pc:spChg chg="del">
          <ac:chgData name="Florian Nuxoll" userId="c112223b0a12bea3" providerId="LiveId" clId="{5599BA09-1B75-4344-91D4-5F1439D8FFB0}" dt="2023-02-13T08:09:01.203" v="16"/>
          <ac:spMkLst>
            <pc:docMk/>
            <pc:sldMk cId="1080421733" sldId="1072"/>
            <ac:spMk id="77" creationId="{EC17D08F-2133-44A9-B28C-CB29928FA8D9}"/>
          </ac:spMkLst>
        </pc:spChg>
        <pc:spChg chg="del">
          <ac:chgData name="Florian Nuxoll" userId="c112223b0a12bea3" providerId="LiveId" clId="{5599BA09-1B75-4344-91D4-5F1439D8FFB0}" dt="2023-02-13T08:09:01.203" v="16"/>
          <ac:spMkLst>
            <pc:docMk/>
            <pc:sldMk cId="1080421733" sldId="1072"/>
            <ac:spMk id="78" creationId="{0CC36881-E309-4C41-8B5B-203AADC15FF6}"/>
          </ac:spMkLst>
        </pc:spChg>
        <pc:grpChg chg="del">
          <ac:chgData name="Florian Nuxoll" userId="c112223b0a12bea3" providerId="LiveId" clId="{5599BA09-1B75-4344-91D4-5F1439D8FFB0}" dt="2023-02-13T08:09:01.203" v="16"/>
          <ac:grpSpMkLst>
            <pc:docMk/>
            <pc:sldMk cId="1080421733" sldId="1072"/>
            <ac:grpSpMk id="80" creationId="{AED92372-F778-4E96-9E90-4E63BAF3CAD3}"/>
          </ac:grpSpMkLst>
        </pc:grpChg>
        <pc:picChg chg="del">
          <ac:chgData name="Florian Nuxoll" userId="c112223b0a12bea3" providerId="LiveId" clId="{5599BA09-1B75-4344-91D4-5F1439D8FFB0}" dt="2023-02-13T08:09:01.203" v="16"/>
          <ac:picMkLst>
            <pc:docMk/>
            <pc:sldMk cId="1080421733" sldId="1072"/>
            <ac:picMk id="74" creationId="{1F5620B8-A2D8-4568-B566-F0453A0D9167}"/>
          </ac:picMkLst>
        </pc:picChg>
        <pc:picChg chg="del">
          <ac:chgData name="Florian Nuxoll" userId="c112223b0a12bea3" providerId="LiveId" clId="{5599BA09-1B75-4344-91D4-5F1439D8FFB0}" dt="2023-02-13T08:09:01.203" v="16"/>
          <ac:picMkLst>
            <pc:docMk/>
            <pc:sldMk cId="1080421733" sldId="1072"/>
            <ac:picMk id="82" creationId="{4B61EBEC-D0CA-456C-98A6-EDA1AC9FB0D6}"/>
          </ac:picMkLst>
        </pc:picChg>
        <pc:cxnChg chg="del">
          <ac:chgData name="Florian Nuxoll" userId="c112223b0a12bea3" providerId="LiveId" clId="{5599BA09-1B75-4344-91D4-5F1439D8FFB0}" dt="2023-02-13T08:09:01.203" v="16"/>
          <ac:cxnSpMkLst>
            <pc:docMk/>
            <pc:sldMk cId="1080421733" sldId="1072"/>
            <ac:cxnSpMk id="75" creationId="{1C7D2BA4-4B7A-4596-8BCC-5CF715423894}"/>
          </ac:cxnSpMkLst>
        </pc:cxnChg>
        <pc:cxnChg chg="del">
          <ac:chgData name="Florian Nuxoll" userId="c112223b0a12bea3" providerId="LiveId" clId="{5599BA09-1B75-4344-91D4-5F1439D8FFB0}" dt="2023-02-13T08:09:01.203" v="16"/>
          <ac:cxnSpMkLst>
            <pc:docMk/>
            <pc:sldMk cId="1080421733" sldId="1072"/>
            <ac:cxnSpMk id="76" creationId="{4977F1E1-2B6F-4BB6-899F-67D8764D83C5}"/>
          </ac:cxnSpMkLst>
        </pc:cxnChg>
        <pc:cxnChg chg="del">
          <ac:chgData name="Florian Nuxoll" userId="c112223b0a12bea3" providerId="LiveId" clId="{5599BA09-1B75-4344-91D4-5F1439D8FFB0}" dt="2023-02-13T08:09:01.203" v="16"/>
          <ac:cxnSpMkLst>
            <pc:docMk/>
            <pc:sldMk cId="1080421733" sldId="1072"/>
            <ac:cxnSpMk id="79" creationId="{84F2C6A8-7D46-49EA-860B-0F0B0208436C}"/>
          </ac:cxnSpMkLst>
        </pc:cxnChg>
        <pc:cxnChg chg="del">
          <ac:chgData name="Florian Nuxoll" userId="c112223b0a12bea3" providerId="LiveId" clId="{5599BA09-1B75-4344-91D4-5F1439D8FFB0}" dt="2023-02-13T08:09:01.203" v="16"/>
          <ac:cxnSpMkLst>
            <pc:docMk/>
            <pc:sldMk cId="1080421733" sldId="1072"/>
            <ac:cxnSpMk id="83" creationId="{718A71EB-D327-4458-85FB-26336B2BA01B}"/>
          </ac:cxnSpMkLst>
        </pc:cxnChg>
      </pc:sldChg>
      <pc:sldChg chg="addSp modSp mod modAnim">
        <pc:chgData name="Florian Nuxoll" userId="c112223b0a12bea3" providerId="LiveId" clId="{5599BA09-1B75-4344-91D4-5F1439D8FFB0}" dt="2023-02-13T10:46:38.711" v="64"/>
        <pc:sldMkLst>
          <pc:docMk/>
          <pc:sldMk cId="4280241377" sldId="1450"/>
        </pc:sldMkLst>
        <pc:picChg chg="add mod">
          <ac:chgData name="Florian Nuxoll" userId="c112223b0a12bea3" providerId="LiveId" clId="{5599BA09-1B75-4344-91D4-5F1439D8FFB0}" dt="2023-02-13T08:26:07.868" v="62" actId="1076"/>
          <ac:picMkLst>
            <pc:docMk/>
            <pc:sldMk cId="4280241377" sldId="1450"/>
            <ac:picMk id="10" creationId="{FA39ED2E-0087-18FD-B0C1-980B8A8165D4}"/>
          </ac:picMkLst>
        </pc:picChg>
      </pc:sldChg>
      <pc:sldChg chg="modAnim">
        <pc:chgData name="Florian Nuxoll" userId="c112223b0a12bea3" providerId="LiveId" clId="{5599BA09-1B75-4344-91D4-5F1439D8FFB0}" dt="2023-02-13T10:49:54.234" v="65"/>
        <pc:sldMkLst>
          <pc:docMk/>
          <pc:sldMk cId="986347902" sldId="1452"/>
        </pc:sldMkLst>
      </pc:sldChg>
      <pc:sldChg chg="addSp delSp modSp mod delAnim">
        <pc:chgData name="Florian Nuxoll" userId="c112223b0a12bea3" providerId="LiveId" clId="{5599BA09-1B75-4344-91D4-5F1439D8FFB0}" dt="2023-02-13T08:12:21.218" v="24" actId="478"/>
        <pc:sldMkLst>
          <pc:docMk/>
          <pc:sldMk cId="1306001052" sldId="1463"/>
        </pc:sldMkLst>
        <pc:spChg chg="del">
          <ac:chgData name="Florian Nuxoll" userId="c112223b0a12bea3" providerId="LiveId" clId="{5599BA09-1B75-4344-91D4-5F1439D8FFB0}" dt="2023-02-13T08:12:21.218" v="24" actId="478"/>
          <ac:spMkLst>
            <pc:docMk/>
            <pc:sldMk cId="1306001052" sldId="1463"/>
            <ac:spMk id="2" creationId="{84A3AED0-91FC-EC51-4FF3-338E38F4502E}"/>
          </ac:spMkLst>
        </pc:spChg>
        <pc:spChg chg="del">
          <ac:chgData name="Florian Nuxoll" userId="c112223b0a12bea3" providerId="LiveId" clId="{5599BA09-1B75-4344-91D4-5F1439D8FFB0}" dt="2023-02-13T08:12:16.871" v="21" actId="478"/>
          <ac:spMkLst>
            <pc:docMk/>
            <pc:sldMk cId="1306001052" sldId="1463"/>
            <ac:spMk id="4" creationId="{9F9699F6-8413-1679-2678-822AA9A92CAB}"/>
          </ac:spMkLst>
        </pc:spChg>
        <pc:spChg chg="add mod">
          <ac:chgData name="Florian Nuxoll" userId="c112223b0a12bea3" providerId="LiveId" clId="{5599BA09-1B75-4344-91D4-5F1439D8FFB0}" dt="2023-02-13T08:12:21.218" v="24" actId="478"/>
          <ac:spMkLst>
            <pc:docMk/>
            <pc:sldMk cId="1306001052" sldId="1463"/>
            <ac:spMk id="5" creationId="{914DDDDB-4702-1987-FB96-3386797AA265}"/>
          </ac:spMkLst>
        </pc:spChg>
        <pc:spChg chg="del">
          <ac:chgData name="Florian Nuxoll" userId="c112223b0a12bea3" providerId="LiveId" clId="{5599BA09-1B75-4344-91D4-5F1439D8FFB0}" dt="2023-02-13T08:11:20.596" v="20" actId="478"/>
          <ac:spMkLst>
            <pc:docMk/>
            <pc:sldMk cId="1306001052" sldId="1463"/>
            <ac:spMk id="6" creationId="{10479334-5982-2186-A395-3CD756D075B3}"/>
          </ac:spMkLst>
        </pc:spChg>
        <pc:spChg chg="del mod">
          <ac:chgData name="Florian Nuxoll" userId="c112223b0a12bea3" providerId="LiveId" clId="{5599BA09-1B75-4344-91D4-5F1439D8FFB0}" dt="2023-02-13T08:12:19.061" v="23" actId="478"/>
          <ac:spMkLst>
            <pc:docMk/>
            <pc:sldMk cId="1306001052" sldId="1463"/>
            <ac:spMk id="10" creationId="{36D1519C-B02B-F893-4E40-7C45E95F411E}"/>
          </ac:spMkLst>
        </pc:spChg>
      </pc:sldChg>
      <pc:sldChg chg="modSp modAnim">
        <pc:chgData name="Florian Nuxoll" userId="c112223b0a12bea3" providerId="LiveId" clId="{5599BA09-1B75-4344-91D4-5F1439D8FFB0}" dt="2023-02-13T10:46:08.923" v="63"/>
        <pc:sldMkLst>
          <pc:docMk/>
          <pc:sldMk cId="1155813661" sldId="1465"/>
        </pc:sldMkLst>
        <pc:spChg chg="mod">
          <ac:chgData name="Florian Nuxoll" userId="c112223b0a12bea3" providerId="LiveId" clId="{5599BA09-1B75-4344-91D4-5F1439D8FFB0}" dt="2023-02-13T08:12:48.721" v="52" actId="20578"/>
          <ac:spMkLst>
            <pc:docMk/>
            <pc:sldMk cId="1155813661" sldId="1465"/>
            <ac:spMk id="3" creationId="{7954C905-8A3D-4691-F777-E54DFD1535FE}"/>
          </ac:spMkLst>
        </pc:spChg>
      </pc:sldChg>
      <pc:sldChg chg="modSp mod modAnim">
        <pc:chgData name="Florian Nuxoll" userId="c112223b0a12bea3" providerId="LiveId" clId="{5599BA09-1B75-4344-91D4-5F1439D8FFB0}" dt="2023-02-13T13:41:40.778" v="317" actId="1035"/>
        <pc:sldMkLst>
          <pc:docMk/>
          <pc:sldMk cId="1415851070" sldId="1467"/>
        </pc:sldMkLst>
        <pc:spChg chg="mod ord">
          <ac:chgData name="Florian Nuxoll" userId="c112223b0a12bea3" providerId="LiveId" clId="{5599BA09-1B75-4344-91D4-5F1439D8FFB0}" dt="2023-02-13T13:41:40.778" v="317" actId="1035"/>
          <ac:spMkLst>
            <pc:docMk/>
            <pc:sldMk cId="1415851070" sldId="1467"/>
            <ac:spMk id="3" creationId="{04667E07-4D36-7A33-04B2-F3BF9D0BA169}"/>
          </ac:spMkLst>
        </pc:spChg>
        <pc:spChg chg="mod ord">
          <ac:chgData name="Florian Nuxoll" userId="c112223b0a12bea3" providerId="LiveId" clId="{5599BA09-1B75-4344-91D4-5F1439D8FFB0}" dt="2023-02-13T13:41:40.778" v="317" actId="1035"/>
          <ac:spMkLst>
            <pc:docMk/>
            <pc:sldMk cId="1415851070" sldId="1467"/>
            <ac:spMk id="5" creationId="{C54BA964-26BD-DAA4-B04C-155D606FC28A}"/>
          </ac:spMkLst>
        </pc:spChg>
      </pc:sldChg>
      <pc:sldChg chg="del">
        <pc:chgData name="Florian Nuxoll" userId="c112223b0a12bea3" providerId="LiveId" clId="{5599BA09-1B75-4344-91D4-5F1439D8FFB0}" dt="2023-02-13T10:52:41.010" v="115" actId="47"/>
        <pc:sldMkLst>
          <pc:docMk/>
          <pc:sldMk cId="2821992357" sldId="1489"/>
        </pc:sldMkLst>
      </pc:sldChg>
      <pc:sldChg chg="del">
        <pc:chgData name="Florian Nuxoll" userId="c112223b0a12bea3" providerId="LiveId" clId="{5599BA09-1B75-4344-91D4-5F1439D8FFB0}" dt="2023-02-13T08:11:16.899" v="19" actId="47"/>
        <pc:sldMkLst>
          <pc:docMk/>
          <pc:sldMk cId="3411442372" sldId="1494"/>
        </pc:sldMkLst>
      </pc:sldChg>
      <pc:sldChg chg="modSp mod">
        <pc:chgData name="Florian Nuxoll" userId="c112223b0a12bea3" providerId="LiveId" clId="{5599BA09-1B75-4344-91D4-5F1439D8FFB0}" dt="2023-02-13T08:16:31.798" v="53" actId="6549"/>
        <pc:sldMkLst>
          <pc:docMk/>
          <pc:sldMk cId="572697505" sldId="1495"/>
        </pc:sldMkLst>
        <pc:spChg chg="mod">
          <ac:chgData name="Florian Nuxoll" userId="c112223b0a12bea3" providerId="LiveId" clId="{5599BA09-1B75-4344-91D4-5F1439D8FFB0}" dt="2023-02-13T08:16:31.798" v="53" actId="6549"/>
          <ac:spMkLst>
            <pc:docMk/>
            <pc:sldMk cId="572697505" sldId="1495"/>
            <ac:spMk id="3" creationId="{98E5E437-2B70-7180-BF07-B918ECAE42D6}"/>
          </ac:spMkLst>
        </pc:spChg>
      </pc:sldChg>
      <pc:sldChg chg="del">
        <pc:chgData name="Florian Nuxoll" userId="c112223b0a12bea3" providerId="LiveId" clId="{5599BA09-1B75-4344-91D4-5F1439D8FFB0}" dt="2023-02-13T12:19:53.519" v="236" actId="47"/>
        <pc:sldMkLst>
          <pc:docMk/>
          <pc:sldMk cId="2576046715" sldId="1496"/>
        </pc:sldMkLst>
      </pc:sldChg>
      <pc:sldChg chg="del">
        <pc:chgData name="Florian Nuxoll" userId="c112223b0a12bea3" providerId="LiveId" clId="{5599BA09-1B75-4344-91D4-5F1439D8FFB0}" dt="2023-02-13T10:52:46.872" v="116" actId="47"/>
        <pc:sldMkLst>
          <pc:docMk/>
          <pc:sldMk cId="1950537941" sldId="1498"/>
        </pc:sldMkLst>
      </pc:sldChg>
      <pc:sldChg chg="delSp modSp new mod">
        <pc:chgData name="Florian Nuxoll" userId="c112223b0a12bea3" providerId="LiveId" clId="{5599BA09-1B75-4344-91D4-5F1439D8FFB0}" dt="2023-02-13T12:11:00.807" v="158" actId="1076"/>
        <pc:sldMkLst>
          <pc:docMk/>
          <pc:sldMk cId="2241167151" sldId="1499"/>
        </pc:sldMkLst>
        <pc:spChg chg="del">
          <ac:chgData name="Florian Nuxoll" userId="c112223b0a12bea3" providerId="LiveId" clId="{5599BA09-1B75-4344-91D4-5F1439D8FFB0}" dt="2023-02-13T10:50:57.513" v="109" actId="478"/>
          <ac:spMkLst>
            <pc:docMk/>
            <pc:sldMk cId="2241167151" sldId="1499"/>
            <ac:spMk id="2" creationId="{805715B1-11AE-8A59-F0B1-B5EA5A154AE2}"/>
          </ac:spMkLst>
        </pc:spChg>
        <pc:spChg chg="mod">
          <ac:chgData name="Florian Nuxoll" userId="c112223b0a12bea3" providerId="LiveId" clId="{5599BA09-1B75-4344-91D4-5F1439D8FFB0}" dt="2023-02-13T12:11:00.807" v="158" actId="1076"/>
          <ac:spMkLst>
            <pc:docMk/>
            <pc:sldMk cId="2241167151" sldId="1499"/>
            <ac:spMk id="3" creationId="{19F50BB2-3C99-1711-627F-BAE59042B09C}"/>
          </ac:spMkLst>
        </pc:spChg>
      </pc:sldChg>
      <pc:sldChg chg="addSp modSp new mod">
        <pc:chgData name="Florian Nuxoll" userId="c112223b0a12bea3" providerId="LiveId" clId="{5599BA09-1B75-4344-91D4-5F1439D8FFB0}" dt="2023-02-13T08:25:30.484" v="59" actId="1076"/>
        <pc:sldMkLst>
          <pc:docMk/>
          <pc:sldMk cId="4097034298" sldId="1500"/>
        </pc:sldMkLst>
        <pc:picChg chg="add mod">
          <ac:chgData name="Florian Nuxoll" userId="c112223b0a12bea3" providerId="LiveId" clId="{5599BA09-1B75-4344-91D4-5F1439D8FFB0}" dt="2023-02-13T08:25:30.484" v="59" actId="1076"/>
          <ac:picMkLst>
            <pc:docMk/>
            <pc:sldMk cId="4097034298" sldId="1500"/>
            <ac:picMk id="5" creationId="{2E832B54-E0ED-DDB3-8A80-4E47CC8AB529}"/>
          </ac:picMkLst>
        </pc:picChg>
      </pc:sldChg>
      <pc:sldChg chg="addSp delSp modSp new mod modAnim">
        <pc:chgData name="Florian Nuxoll" userId="c112223b0a12bea3" providerId="LiveId" clId="{5599BA09-1B75-4344-91D4-5F1439D8FFB0}" dt="2023-02-13T12:17:03.252" v="229" actId="20577"/>
        <pc:sldMkLst>
          <pc:docMk/>
          <pc:sldMk cId="1203659964" sldId="1501"/>
        </pc:sldMkLst>
        <pc:spChg chg="mod">
          <ac:chgData name="Florian Nuxoll" userId="c112223b0a12bea3" providerId="LiveId" clId="{5599BA09-1B75-4344-91D4-5F1439D8FFB0}" dt="2023-02-13T12:17:03.252" v="229" actId="20577"/>
          <ac:spMkLst>
            <pc:docMk/>
            <pc:sldMk cId="1203659964" sldId="1501"/>
            <ac:spMk id="2" creationId="{FED5D5E8-3AF5-6C14-4459-2439D6581B6E}"/>
          </ac:spMkLst>
        </pc:spChg>
        <pc:picChg chg="add del mod">
          <ac:chgData name="Florian Nuxoll" userId="c112223b0a12bea3" providerId="LiveId" clId="{5599BA09-1B75-4344-91D4-5F1439D8FFB0}" dt="2023-02-13T12:11:15.427" v="160" actId="478"/>
          <ac:picMkLst>
            <pc:docMk/>
            <pc:sldMk cId="1203659964" sldId="1501"/>
            <ac:picMk id="5" creationId="{3FE95FF6-1C73-6778-2751-A414A92C82EA}"/>
          </ac:picMkLst>
        </pc:picChg>
        <pc:picChg chg="add del mod">
          <ac:chgData name="Florian Nuxoll" userId="c112223b0a12bea3" providerId="LiveId" clId="{5599BA09-1B75-4344-91D4-5F1439D8FFB0}" dt="2023-02-13T12:12:01.516" v="163" actId="478"/>
          <ac:picMkLst>
            <pc:docMk/>
            <pc:sldMk cId="1203659964" sldId="1501"/>
            <ac:picMk id="7" creationId="{B0FA4761-6683-E697-EF52-5922E1B6108F}"/>
          </ac:picMkLst>
        </pc:picChg>
        <pc:picChg chg="add mod">
          <ac:chgData name="Florian Nuxoll" userId="c112223b0a12bea3" providerId="LiveId" clId="{5599BA09-1B75-4344-91D4-5F1439D8FFB0}" dt="2023-02-13T12:12:20.692" v="168" actId="14100"/>
          <ac:picMkLst>
            <pc:docMk/>
            <pc:sldMk cId="1203659964" sldId="1501"/>
            <ac:picMk id="9" creationId="{EE92C644-CAA4-0D19-DE2E-AF3E10BE8D19}"/>
          </ac:picMkLst>
        </pc:picChg>
        <pc:picChg chg="add mod">
          <ac:chgData name="Florian Nuxoll" userId="c112223b0a12bea3" providerId="LiveId" clId="{5599BA09-1B75-4344-91D4-5F1439D8FFB0}" dt="2023-02-13T12:12:25.238" v="171" actId="14100"/>
          <ac:picMkLst>
            <pc:docMk/>
            <pc:sldMk cId="1203659964" sldId="1501"/>
            <ac:picMk id="10" creationId="{8ADED91A-6C3B-E07C-2DA4-42ECBCD3E98D}"/>
          </ac:picMkLst>
        </pc:picChg>
        <pc:picChg chg="add mod ord">
          <ac:chgData name="Florian Nuxoll" userId="c112223b0a12bea3" providerId="LiveId" clId="{5599BA09-1B75-4344-91D4-5F1439D8FFB0}" dt="2023-02-13T12:15:34.645" v="206" actId="1076"/>
          <ac:picMkLst>
            <pc:docMk/>
            <pc:sldMk cId="1203659964" sldId="1501"/>
            <ac:picMk id="11" creationId="{6F96AE8B-1844-D13D-7AD4-2F67B1595E04}"/>
          </ac:picMkLst>
        </pc:picChg>
        <pc:picChg chg="add">
          <ac:chgData name="Florian Nuxoll" userId="c112223b0a12bea3" providerId="LiveId" clId="{5599BA09-1B75-4344-91D4-5F1439D8FFB0}" dt="2023-02-13T12:15:23.501" v="202" actId="22"/>
          <ac:picMkLst>
            <pc:docMk/>
            <pc:sldMk cId="1203659964" sldId="1501"/>
            <ac:picMk id="13" creationId="{7C753D54-58BB-06B8-717B-3585BEDE22C9}"/>
          </ac:picMkLst>
        </pc:picChg>
        <pc:picChg chg="add mod">
          <ac:chgData name="Florian Nuxoll" userId="c112223b0a12bea3" providerId="LiveId" clId="{5599BA09-1B75-4344-91D4-5F1439D8FFB0}" dt="2023-02-13T12:15:38.301" v="208" actId="1076"/>
          <ac:picMkLst>
            <pc:docMk/>
            <pc:sldMk cId="1203659964" sldId="1501"/>
            <ac:picMk id="14" creationId="{871843E3-C28C-1C14-17AD-6769A6E3C3D0}"/>
          </ac:picMkLst>
        </pc:picChg>
        <pc:picChg chg="add del mod">
          <ac:chgData name="Florian Nuxoll" userId="c112223b0a12bea3" providerId="LiveId" clId="{5599BA09-1B75-4344-91D4-5F1439D8FFB0}" dt="2023-02-13T12:15:25.780" v="203" actId="478"/>
          <ac:picMkLst>
            <pc:docMk/>
            <pc:sldMk cId="1203659964" sldId="1501"/>
            <ac:picMk id="1026" creationId="{0CD065BB-F846-C231-8A5D-2A7D6A1ACBA8}"/>
          </ac:picMkLst>
        </pc:picChg>
      </pc:sldChg>
      <pc:sldChg chg="addSp delSp modSp add mod addAnim delAnim modAnim">
        <pc:chgData name="Florian Nuxoll" userId="c112223b0a12bea3" providerId="LiveId" clId="{5599BA09-1B75-4344-91D4-5F1439D8FFB0}" dt="2023-02-13T12:17:27.476" v="232" actId="478"/>
        <pc:sldMkLst>
          <pc:docMk/>
          <pc:sldMk cId="3744818508" sldId="1502"/>
        </pc:sldMkLst>
        <pc:spChg chg="del">
          <ac:chgData name="Florian Nuxoll" userId="c112223b0a12bea3" providerId="LiveId" clId="{5599BA09-1B75-4344-91D4-5F1439D8FFB0}" dt="2023-02-13T12:15:10.052" v="201" actId="478"/>
          <ac:spMkLst>
            <pc:docMk/>
            <pc:sldMk cId="3744818508" sldId="1502"/>
            <ac:spMk id="3" creationId="{576DB4A4-BA27-F97E-E275-4784F9D4EF10}"/>
          </ac:spMkLst>
        </pc:spChg>
        <pc:picChg chg="add del mod ord">
          <ac:chgData name="Florian Nuxoll" userId="c112223b0a12bea3" providerId="LiveId" clId="{5599BA09-1B75-4344-91D4-5F1439D8FFB0}" dt="2023-02-13T12:17:27.476" v="232" actId="478"/>
          <ac:picMkLst>
            <pc:docMk/>
            <pc:sldMk cId="3744818508" sldId="1502"/>
            <ac:picMk id="5" creationId="{01103FF1-D14A-43B0-0913-F04E6B14AA98}"/>
          </ac:picMkLst>
        </pc:picChg>
        <pc:picChg chg="add del mod">
          <ac:chgData name="Florian Nuxoll" userId="c112223b0a12bea3" providerId="LiveId" clId="{5599BA09-1B75-4344-91D4-5F1439D8FFB0}" dt="2023-02-13T12:17:24.876" v="230" actId="478"/>
          <ac:picMkLst>
            <pc:docMk/>
            <pc:sldMk cId="3744818508" sldId="1502"/>
            <ac:picMk id="9" creationId="{EE92C644-CAA4-0D19-DE2E-AF3E10BE8D19}"/>
          </ac:picMkLst>
        </pc:picChg>
        <pc:picChg chg="del">
          <ac:chgData name="Florian Nuxoll" userId="c112223b0a12bea3" providerId="LiveId" clId="{5599BA09-1B75-4344-91D4-5F1439D8FFB0}" dt="2023-02-13T12:13:26.731" v="180" actId="478"/>
          <ac:picMkLst>
            <pc:docMk/>
            <pc:sldMk cId="3744818508" sldId="1502"/>
            <ac:picMk id="10" creationId="{8ADED91A-6C3B-E07C-2DA4-42ECBCD3E98D}"/>
          </ac:picMkLst>
        </pc:picChg>
        <pc:picChg chg="del mod">
          <ac:chgData name="Florian Nuxoll" userId="c112223b0a12bea3" providerId="LiveId" clId="{5599BA09-1B75-4344-91D4-5F1439D8FFB0}" dt="2023-02-13T12:17:25.941" v="231" actId="478"/>
          <ac:picMkLst>
            <pc:docMk/>
            <pc:sldMk cId="3744818508" sldId="1502"/>
            <ac:picMk id="11" creationId="{6F96AE8B-1844-D13D-7AD4-2F67B1595E04}"/>
          </ac:picMkLst>
        </pc:picChg>
        <pc:picChg chg="mod">
          <ac:chgData name="Florian Nuxoll" userId="c112223b0a12bea3" providerId="LiveId" clId="{5599BA09-1B75-4344-91D4-5F1439D8FFB0}" dt="2023-02-13T12:14:26.702" v="195" actId="167"/>
          <ac:picMkLst>
            <pc:docMk/>
            <pc:sldMk cId="3744818508" sldId="1502"/>
            <ac:picMk id="1026" creationId="{0CD065BB-F846-C231-8A5D-2A7D6A1ACBA8}"/>
          </ac:picMkLst>
        </pc:picChg>
      </pc:sldChg>
      <pc:sldChg chg="new">
        <pc:chgData name="Florian Nuxoll" userId="c112223b0a12bea3" providerId="LiveId" clId="{5599BA09-1B75-4344-91D4-5F1439D8FFB0}" dt="2023-02-13T12:21:24.835" v="245" actId="680"/>
        <pc:sldMkLst>
          <pc:docMk/>
          <pc:sldMk cId="602090199" sldId="1503"/>
        </pc:sldMkLst>
      </pc:sldChg>
      <pc:sldChg chg="new del">
        <pc:chgData name="Florian Nuxoll" userId="c112223b0a12bea3" providerId="LiveId" clId="{5599BA09-1B75-4344-91D4-5F1439D8FFB0}" dt="2023-02-13T12:21:22.260" v="244" actId="47"/>
        <pc:sldMkLst>
          <pc:docMk/>
          <pc:sldMk cId="744207018" sldId="1503"/>
        </pc:sldMkLst>
      </pc:sldChg>
    </pc:docChg>
  </pc:docChgLst>
  <pc:docChgLst>
    <pc:chgData name="Florian Nuxoll" userId="c112223b0a12bea3" providerId="LiveId" clId="{E28EB792-9779-4DFE-96BA-4573B6465BA6}"/>
    <pc:docChg chg="undo redo custSel addSld delSld modSld sldOrd">
      <pc:chgData name="Florian Nuxoll" userId="c112223b0a12bea3" providerId="LiveId" clId="{E28EB792-9779-4DFE-96BA-4573B6465BA6}" dt="2022-11-18T07:18:54.435" v="4409" actId="1076"/>
      <pc:docMkLst>
        <pc:docMk/>
      </pc:docMkLst>
      <pc:sldChg chg="addSp delSp modSp mod">
        <pc:chgData name="Florian Nuxoll" userId="c112223b0a12bea3" providerId="LiveId" clId="{E28EB792-9779-4DFE-96BA-4573B6465BA6}" dt="2022-11-16T18:35:43.550" v="773" actId="2"/>
        <pc:sldMkLst>
          <pc:docMk/>
          <pc:sldMk cId="3738715374" sldId="273"/>
        </pc:sldMkLst>
        <pc:spChg chg="add mod">
          <ac:chgData name="Florian Nuxoll" userId="c112223b0a12bea3" providerId="LiveId" clId="{E28EB792-9779-4DFE-96BA-4573B6465BA6}" dt="2022-11-16T18:35:43.550" v="773" actId="2"/>
          <ac:spMkLst>
            <pc:docMk/>
            <pc:sldMk cId="3738715374" sldId="273"/>
            <ac:spMk id="4" creationId="{4BF51BC8-68A2-8B98-F3E5-62F316652BE9}"/>
          </ac:spMkLst>
        </pc:spChg>
        <pc:spChg chg="add mod">
          <ac:chgData name="Florian Nuxoll" userId="c112223b0a12bea3" providerId="LiveId" clId="{E28EB792-9779-4DFE-96BA-4573B6465BA6}" dt="2022-11-15T07:49:38.167" v="21" actId="20577"/>
          <ac:spMkLst>
            <pc:docMk/>
            <pc:sldMk cId="3738715374" sldId="273"/>
            <ac:spMk id="6" creationId="{DAAE457A-6F0F-9A2E-F40E-53E919A786C6}"/>
          </ac:spMkLst>
        </pc:spChg>
        <pc:picChg chg="del">
          <ac:chgData name="Florian Nuxoll" userId="c112223b0a12bea3" providerId="LiveId" clId="{E28EB792-9779-4DFE-96BA-4573B6465BA6}" dt="2022-11-15T07:45:52.690" v="3" actId="478"/>
          <ac:picMkLst>
            <pc:docMk/>
            <pc:sldMk cId="3738715374" sldId="273"/>
            <ac:picMk id="3" creationId="{A3EE963B-D558-4BB5-A89D-0946117C3889}"/>
          </ac:picMkLst>
        </pc:picChg>
        <pc:picChg chg="add mod">
          <ac:chgData name="Florian Nuxoll" userId="c112223b0a12bea3" providerId="LiveId" clId="{E28EB792-9779-4DFE-96BA-4573B6465BA6}" dt="2022-11-15T07:51:59.274" v="45" actId="1076"/>
          <ac:picMkLst>
            <pc:docMk/>
            <pc:sldMk cId="3738715374" sldId="273"/>
            <ac:picMk id="8" creationId="{5E3B3FD2-86D4-D9D8-CD88-87867C07CD59}"/>
          </ac:picMkLst>
        </pc:picChg>
        <pc:picChg chg="add mod">
          <ac:chgData name="Florian Nuxoll" userId="c112223b0a12bea3" providerId="LiveId" clId="{E28EB792-9779-4DFE-96BA-4573B6465BA6}" dt="2022-11-15T07:52:05.573" v="48" actId="1036"/>
          <ac:picMkLst>
            <pc:docMk/>
            <pc:sldMk cId="3738715374" sldId="273"/>
            <ac:picMk id="10" creationId="{B6A67DFF-708F-281C-CFDE-FB6FC7343FFF}"/>
          </ac:picMkLst>
        </pc:picChg>
        <pc:picChg chg="del">
          <ac:chgData name="Florian Nuxoll" userId="c112223b0a12bea3" providerId="LiveId" clId="{E28EB792-9779-4DFE-96BA-4573B6465BA6}" dt="2022-11-15T07:45:51.527" v="2" actId="478"/>
          <ac:picMkLst>
            <pc:docMk/>
            <pc:sldMk cId="3738715374" sldId="273"/>
            <ac:picMk id="11" creationId="{14CFBEB5-1BB4-4504-A8A9-F121ACC88CEF}"/>
          </ac:picMkLst>
        </pc:picChg>
        <pc:picChg chg="add mod">
          <ac:chgData name="Florian Nuxoll" userId="c112223b0a12bea3" providerId="LiveId" clId="{E28EB792-9779-4DFE-96BA-4573B6465BA6}" dt="2022-11-15T07:52:06.723" v="49" actId="1035"/>
          <ac:picMkLst>
            <pc:docMk/>
            <pc:sldMk cId="3738715374" sldId="273"/>
            <ac:picMk id="13" creationId="{4FE59BD9-4933-E597-036C-EF00B6D8279A}"/>
          </ac:picMkLst>
        </pc:picChg>
      </pc:sldChg>
      <pc:sldChg chg="addSp delSp modSp new del mod">
        <pc:chgData name="Florian Nuxoll" userId="c112223b0a12bea3" providerId="LiveId" clId="{E28EB792-9779-4DFE-96BA-4573B6465BA6}" dt="2022-11-17T10:10:35.244" v="3312" actId="47"/>
        <pc:sldMkLst>
          <pc:docMk/>
          <pc:sldMk cId="40577105" sldId="274"/>
        </pc:sldMkLst>
        <pc:spChg chg="del">
          <ac:chgData name="Florian Nuxoll" userId="c112223b0a12bea3" providerId="LiveId" clId="{E28EB792-9779-4DFE-96BA-4573B6465BA6}" dt="2022-11-15T08:23:18.871" v="73" actId="478"/>
          <ac:spMkLst>
            <pc:docMk/>
            <pc:sldMk cId="40577105" sldId="274"/>
            <ac:spMk id="3" creationId="{A42A4C6B-D926-DB1C-281F-2E282EE486C3}"/>
          </ac:spMkLst>
        </pc:spChg>
        <pc:spChg chg="add mod">
          <ac:chgData name="Florian Nuxoll" userId="c112223b0a12bea3" providerId="LiveId" clId="{E28EB792-9779-4DFE-96BA-4573B6465BA6}" dt="2022-11-16T21:10:00.143" v="999" actId="1076"/>
          <ac:spMkLst>
            <pc:docMk/>
            <pc:sldMk cId="40577105" sldId="274"/>
            <ac:spMk id="3" creationId="{B4C455D5-F36B-E016-DD3A-2C77947B893E}"/>
          </ac:spMkLst>
        </pc:spChg>
        <pc:spChg chg="add mod">
          <ac:chgData name="Florian Nuxoll" userId="c112223b0a12bea3" providerId="LiveId" clId="{E28EB792-9779-4DFE-96BA-4573B6465BA6}" dt="2022-11-15T08:23:40.304" v="96" actId="1076"/>
          <ac:spMkLst>
            <pc:docMk/>
            <pc:sldMk cId="40577105" sldId="274"/>
            <ac:spMk id="4" creationId="{5B58EBC9-24E2-0EA4-563C-9777C15666AF}"/>
          </ac:spMkLst>
        </pc:spChg>
        <pc:spChg chg="add mod">
          <ac:chgData name="Florian Nuxoll" userId="c112223b0a12bea3" providerId="LiveId" clId="{E28EB792-9779-4DFE-96BA-4573B6465BA6}" dt="2022-11-15T08:26:18.171" v="97" actId="1076"/>
          <ac:spMkLst>
            <pc:docMk/>
            <pc:sldMk cId="40577105" sldId="274"/>
            <ac:spMk id="5" creationId="{ED2474CC-76CC-6758-7164-AABF8C0527E3}"/>
          </ac:spMkLst>
        </pc:spChg>
        <pc:spChg chg="add mod">
          <ac:chgData name="Florian Nuxoll" userId="c112223b0a12bea3" providerId="LiveId" clId="{E28EB792-9779-4DFE-96BA-4573B6465BA6}" dt="2022-11-15T08:36:43.824" v="147" actId="1076"/>
          <ac:spMkLst>
            <pc:docMk/>
            <pc:sldMk cId="40577105" sldId="274"/>
            <ac:spMk id="8" creationId="{6EBE553B-47BC-A900-4A18-D2D5C56E9C14}"/>
          </ac:spMkLst>
        </pc:spChg>
        <pc:picChg chg="add del">
          <ac:chgData name="Florian Nuxoll" userId="c112223b0a12bea3" providerId="LiveId" clId="{E28EB792-9779-4DFE-96BA-4573B6465BA6}" dt="2022-11-15T08:26:30.601" v="99" actId="478"/>
          <ac:picMkLst>
            <pc:docMk/>
            <pc:sldMk cId="40577105" sldId="274"/>
            <ac:picMk id="7" creationId="{6B78452E-BBBA-8E83-2CBE-1DE5B5A64BE2}"/>
          </ac:picMkLst>
        </pc:picChg>
      </pc:sldChg>
      <pc:sldChg chg="del">
        <pc:chgData name="Florian Nuxoll" userId="c112223b0a12bea3" providerId="LiveId" clId="{E28EB792-9779-4DFE-96BA-4573B6465BA6}" dt="2022-11-15T07:52:12.235" v="50" actId="47"/>
        <pc:sldMkLst>
          <pc:docMk/>
          <pc:sldMk cId="2348475930" sldId="274"/>
        </pc:sldMkLst>
      </pc:sldChg>
      <pc:sldChg chg="del">
        <pc:chgData name="Florian Nuxoll" userId="c112223b0a12bea3" providerId="LiveId" clId="{E28EB792-9779-4DFE-96BA-4573B6465BA6}" dt="2022-11-15T07:45:49.380" v="1" actId="47"/>
        <pc:sldMkLst>
          <pc:docMk/>
          <pc:sldMk cId="1023613394" sldId="275"/>
        </pc:sldMkLst>
      </pc:sldChg>
      <pc:sldChg chg="addSp delSp modSp new mod ord modAnim">
        <pc:chgData name="Florian Nuxoll" userId="c112223b0a12bea3" providerId="LiveId" clId="{E28EB792-9779-4DFE-96BA-4573B6465BA6}" dt="2022-11-17T16:51:41.490" v="3512"/>
        <pc:sldMkLst>
          <pc:docMk/>
          <pc:sldMk cId="3701177616" sldId="275"/>
        </pc:sldMkLst>
        <pc:spChg chg="mod">
          <ac:chgData name="Florian Nuxoll" userId="c112223b0a12bea3" providerId="LiveId" clId="{E28EB792-9779-4DFE-96BA-4573B6465BA6}" dt="2022-11-17T16:50:28.333" v="3504" actId="20577"/>
          <ac:spMkLst>
            <pc:docMk/>
            <pc:sldMk cId="3701177616" sldId="275"/>
            <ac:spMk id="2" creationId="{A8DC1BDA-471B-BA4D-A69F-55A93B929F4A}"/>
          </ac:spMkLst>
        </pc:spChg>
        <pc:spChg chg="del">
          <ac:chgData name="Florian Nuxoll" userId="c112223b0a12bea3" providerId="LiveId" clId="{E28EB792-9779-4DFE-96BA-4573B6465BA6}" dt="2022-11-15T08:38:39.361" v="152" actId="478"/>
          <ac:spMkLst>
            <pc:docMk/>
            <pc:sldMk cId="3701177616" sldId="275"/>
            <ac:spMk id="3" creationId="{073BEFCB-FF99-ACCF-01E4-EED6D2BE1B44}"/>
          </ac:spMkLst>
        </pc:spChg>
        <pc:spChg chg="add del">
          <ac:chgData name="Florian Nuxoll" userId="c112223b0a12bea3" providerId="LiveId" clId="{E28EB792-9779-4DFE-96BA-4573B6465BA6}" dt="2022-11-17T16:50:24.699" v="3502" actId="22"/>
          <ac:spMkLst>
            <pc:docMk/>
            <pc:sldMk cId="3701177616" sldId="275"/>
            <ac:spMk id="4" creationId="{0A7C337E-F371-BE18-1DF3-67E0B052D435}"/>
          </ac:spMkLst>
        </pc:spChg>
        <pc:spChg chg="add mod">
          <ac:chgData name="Florian Nuxoll" userId="c112223b0a12bea3" providerId="LiveId" clId="{E28EB792-9779-4DFE-96BA-4573B6465BA6}" dt="2022-11-15T08:40:36.494" v="155" actId="13822"/>
          <ac:spMkLst>
            <pc:docMk/>
            <pc:sldMk cId="3701177616" sldId="275"/>
            <ac:spMk id="6" creationId="{145FE637-4A29-8A72-E8FA-41B1D3C50A85}"/>
          </ac:spMkLst>
        </pc:spChg>
        <pc:spChg chg="add mod">
          <ac:chgData name="Florian Nuxoll" userId="c112223b0a12bea3" providerId="LiveId" clId="{E28EB792-9779-4DFE-96BA-4573B6465BA6}" dt="2022-11-15T08:40:44.125" v="157" actId="1076"/>
          <ac:spMkLst>
            <pc:docMk/>
            <pc:sldMk cId="3701177616" sldId="275"/>
            <ac:spMk id="7" creationId="{A5AE2920-ABCD-F090-96D1-0916E9AADF78}"/>
          </ac:spMkLst>
        </pc:spChg>
        <pc:spChg chg="add mod">
          <ac:chgData name="Florian Nuxoll" userId="c112223b0a12bea3" providerId="LiveId" clId="{E28EB792-9779-4DFE-96BA-4573B6465BA6}" dt="2022-11-15T08:40:47.533" v="159" actId="1076"/>
          <ac:spMkLst>
            <pc:docMk/>
            <pc:sldMk cId="3701177616" sldId="275"/>
            <ac:spMk id="8" creationId="{60E983D4-7DF0-112B-EE2B-5FCE514D6875}"/>
          </ac:spMkLst>
        </pc:spChg>
        <pc:spChg chg="add mod">
          <ac:chgData name="Florian Nuxoll" userId="c112223b0a12bea3" providerId="LiveId" clId="{E28EB792-9779-4DFE-96BA-4573B6465BA6}" dt="2022-11-15T08:40:51.326" v="161" actId="1076"/>
          <ac:spMkLst>
            <pc:docMk/>
            <pc:sldMk cId="3701177616" sldId="275"/>
            <ac:spMk id="9" creationId="{EA20F09E-79F3-F554-B684-C8C85FFECD46}"/>
          </ac:spMkLst>
        </pc:spChg>
        <pc:spChg chg="add del mod">
          <ac:chgData name="Florian Nuxoll" userId="c112223b0a12bea3" providerId="LiveId" clId="{E28EB792-9779-4DFE-96BA-4573B6465BA6}" dt="2022-11-15T08:41:15.714" v="165" actId="478"/>
          <ac:spMkLst>
            <pc:docMk/>
            <pc:sldMk cId="3701177616" sldId="275"/>
            <ac:spMk id="10" creationId="{7AC863D9-E53C-D7D3-E8F9-0A2CD0B7F21F}"/>
          </ac:spMkLst>
        </pc:spChg>
        <pc:spChg chg="add del mod">
          <ac:chgData name="Florian Nuxoll" userId="c112223b0a12bea3" providerId="LiveId" clId="{E28EB792-9779-4DFE-96BA-4573B6465BA6}" dt="2022-11-15T08:41:15.714" v="165" actId="478"/>
          <ac:spMkLst>
            <pc:docMk/>
            <pc:sldMk cId="3701177616" sldId="275"/>
            <ac:spMk id="11" creationId="{ACDBC9BE-112F-95D2-E3E7-611A865F2F82}"/>
          </ac:spMkLst>
        </pc:spChg>
        <pc:spChg chg="add del mod">
          <ac:chgData name="Florian Nuxoll" userId="c112223b0a12bea3" providerId="LiveId" clId="{E28EB792-9779-4DFE-96BA-4573B6465BA6}" dt="2022-11-15T08:41:15.714" v="165" actId="478"/>
          <ac:spMkLst>
            <pc:docMk/>
            <pc:sldMk cId="3701177616" sldId="275"/>
            <ac:spMk id="12" creationId="{EDC983A9-C296-D0DE-8D7C-64CF4C9DFA9E}"/>
          </ac:spMkLst>
        </pc:spChg>
        <pc:spChg chg="add del mod">
          <ac:chgData name="Florian Nuxoll" userId="c112223b0a12bea3" providerId="LiveId" clId="{E28EB792-9779-4DFE-96BA-4573B6465BA6}" dt="2022-11-15T08:41:15.714" v="165" actId="478"/>
          <ac:spMkLst>
            <pc:docMk/>
            <pc:sldMk cId="3701177616" sldId="275"/>
            <ac:spMk id="13" creationId="{2CFAFA2D-5049-8828-0F58-67B500A6D53E}"/>
          </ac:spMkLst>
        </pc:spChg>
        <pc:spChg chg="add mod">
          <ac:chgData name="Florian Nuxoll" userId="c112223b0a12bea3" providerId="LiveId" clId="{E28EB792-9779-4DFE-96BA-4573B6465BA6}" dt="2022-11-15T08:41:31.948" v="168" actId="1076"/>
          <ac:spMkLst>
            <pc:docMk/>
            <pc:sldMk cId="3701177616" sldId="275"/>
            <ac:spMk id="14" creationId="{76890A0A-ED25-73CC-E3EA-10282C7DED42}"/>
          </ac:spMkLst>
        </pc:spChg>
        <pc:spChg chg="add mod">
          <ac:chgData name="Florian Nuxoll" userId="c112223b0a12bea3" providerId="LiveId" clId="{E28EB792-9779-4DFE-96BA-4573B6465BA6}" dt="2022-11-15T08:41:36.526" v="170" actId="1076"/>
          <ac:spMkLst>
            <pc:docMk/>
            <pc:sldMk cId="3701177616" sldId="275"/>
            <ac:spMk id="15" creationId="{B323D328-B4A4-6446-BFBF-720E928AA6CA}"/>
          </ac:spMkLst>
        </pc:spChg>
        <pc:spChg chg="add mod">
          <ac:chgData name="Florian Nuxoll" userId="c112223b0a12bea3" providerId="LiveId" clId="{E28EB792-9779-4DFE-96BA-4573B6465BA6}" dt="2022-11-15T08:41:38.668" v="172" actId="1076"/>
          <ac:spMkLst>
            <pc:docMk/>
            <pc:sldMk cId="3701177616" sldId="275"/>
            <ac:spMk id="16" creationId="{DF74A9A7-C191-F8C7-ADD5-A902AD1CDF14}"/>
          </ac:spMkLst>
        </pc:spChg>
        <pc:spChg chg="add mod">
          <ac:chgData name="Florian Nuxoll" userId="c112223b0a12bea3" providerId="LiveId" clId="{E28EB792-9779-4DFE-96BA-4573B6465BA6}" dt="2022-11-15T08:41:40.765" v="174" actId="1076"/>
          <ac:spMkLst>
            <pc:docMk/>
            <pc:sldMk cId="3701177616" sldId="275"/>
            <ac:spMk id="17" creationId="{35B45402-C7C5-8EA4-885C-4E1D68F01508}"/>
          </ac:spMkLst>
        </pc:spChg>
        <pc:spChg chg="add del mod">
          <ac:chgData name="Florian Nuxoll" userId="c112223b0a12bea3" providerId="LiveId" clId="{E28EB792-9779-4DFE-96BA-4573B6465BA6}" dt="2022-11-15T08:41:42.563" v="176" actId="478"/>
          <ac:spMkLst>
            <pc:docMk/>
            <pc:sldMk cId="3701177616" sldId="275"/>
            <ac:spMk id="18" creationId="{7D4E4B58-7B58-4ABC-C498-D5457E1CE926}"/>
          </ac:spMkLst>
        </pc:spChg>
        <pc:spChg chg="add mod">
          <ac:chgData name="Florian Nuxoll" userId="c112223b0a12bea3" providerId="LiveId" clId="{E28EB792-9779-4DFE-96BA-4573B6465BA6}" dt="2022-11-15T08:42:01.904" v="180" actId="13822"/>
          <ac:spMkLst>
            <pc:docMk/>
            <pc:sldMk cId="3701177616" sldId="275"/>
            <ac:spMk id="19" creationId="{2E224E9E-39DF-82E0-A6EA-05E67F934B62}"/>
          </ac:spMkLst>
        </pc:spChg>
        <pc:spChg chg="add mod">
          <ac:chgData name="Florian Nuxoll" userId="c112223b0a12bea3" providerId="LiveId" clId="{E28EB792-9779-4DFE-96BA-4573B6465BA6}" dt="2022-11-15T08:42:06.368" v="182" actId="1076"/>
          <ac:spMkLst>
            <pc:docMk/>
            <pc:sldMk cId="3701177616" sldId="275"/>
            <ac:spMk id="20" creationId="{FED5DC27-AC29-AFFF-A8DC-C05B7EC9C34A}"/>
          </ac:spMkLst>
        </pc:spChg>
        <pc:spChg chg="add mod">
          <ac:chgData name="Florian Nuxoll" userId="c112223b0a12bea3" providerId="LiveId" clId="{E28EB792-9779-4DFE-96BA-4573B6465BA6}" dt="2022-11-15T08:42:08.552" v="184" actId="1076"/>
          <ac:spMkLst>
            <pc:docMk/>
            <pc:sldMk cId="3701177616" sldId="275"/>
            <ac:spMk id="21" creationId="{1202F702-EE7E-4E10-61BA-3137D102668F}"/>
          </ac:spMkLst>
        </pc:spChg>
        <pc:spChg chg="add mod">
          <ac:chgData name="Florian Nuxoll" userId="c112223b0a12bea3" providerId="LiveId" clId="{E28EB792-9779-4DFE-96BA-4573B6465BA6}" dt="2022-11-15T08:42:13.624" v="186" actId="1076"/>
          <ac:spMkLst>
            <pc:docMk/>
            <pc:sldMk cId="3701177616" sldId="275"/>
            <ac:spMk id="22" creationId="{4511D2BE-2C37-6E67-7365-F9EB8C6510C9}"/>
          </ac:spMkLst>
        </pc:spChg>
        <pc:spChg chg="add del mod">
          <ac:chgData name="Florian Nuxoll" userId="c112223b0a12bea3" providerId="LiveId" clId="{E28EB792-9779-4DFE-96BA-4573B6465BA6}" dt="2022-11-15T08:42:29.799" v="190"/>
          <ac:spMkLst>
            <pc:docMk/>
            <pc:sldMk cId="3701177616" sldId="275"/>
            <ac:spMk id="23" creationId="{86950F36-33F7-9B4B-E0B5-C7A1DCA6BCED}"/>
          </ac:spMkLst>
        </pc:spChg>
        <pc:spChg chg="add del mod">
          <ac:chgData name="Florian Nuxoll" userId="c112223b0a12bea3" providerId="LiveId" clId="{E28EB792-9779-4DFE-96BA-4573B6465BA6}" dt="2022-11-15T08:42:29.799" v="190"/>
          <ac:spMkLst>
            <pc:docMk/>
            <pc:sldMk cId="3701177616" sldId="275"/>
            <ac:spMk id="24" creationId="{7CD414B2-685B-A260-F5AF-92C4DC1F830D}"/>
          </ac:spMkLst>
        </pc:spChg>
        <pc:spChg chg="add del mod">
          <ac:chgData name="Florian Nuxoll" userId="c112223b0a12bea3" providerId="LiveId" clId="{E28EB792-9779-4DFE-96BA-4573B6465BA6}" dt="2022-11-15T08:42:29.799" v="190"/>
          <ac:spMkLst>
            <pc:docMk/>
            <pc:sldMk cId="3701177616" sldId="275"/>
            <ac:spMk id="25" creationId="{838DBFBA-FD80-0180-9BBE-DDBA75B85096}"/>
          </ac:spMkLst>
        </pc:spChg>
        <pc:spChg chg="add del mod">
          <ac:chgData name="Florian Nuxoll" userId="c112223b0a12bea3" providerId="LiveId" clId="{E28EB792-9779-4DFE-96BA-4573B6465BA6}" dt="2022-11-15T08:42:29.799" v="190"/>
          <ac:spMkLst>
            <pc:docMk/>
            <pc:sldMk cId="3701177616" sldId="275"/>
            <ac:spMk id="26" creationId="{F48332FA-8151-7C17-3119-A3AFC011CF4B}"/>
          </ac:spMkLst>
        </pc:spChg>
        <pc:spChg chg="add del mod">
          <ac:chgData name="Florian Nuxoll" userId="c112223b0a12bea3" providerId="LiveId" clId="{E28EB792-9779-4DFE-96BA-4573B6465BA6}" dt="2022-11-15T08:42:29.799" v="190"/>
          <ac:spMkLst>
            <pc:docMk/>
            <pc:sldMk cId="3701177616" sldId="275"/>
            <ac:spMk id="27" creationId="{3E1D38A8-0345-016F-06C4-F507577E8E55}"/>
          </ac:spMkLst>
        </pc:spChg>
        <pc:spChg chg="add del mod">
          <ac:chgData name="Florian Nuxoll" userId="c112223b0a12bea3" providerId="LiveId" clId="{E28EB792-9779-4DFE-96BA-4573B6465BA6}" dt="2022-11-15T08:42:29.799" v="190"/>
          <ac:spMkLst>
            <pc:docMk/>
            <pc:sldMk cId="3701177616" sldId="275"/>
            <ac:spMk id="28" creationId="{2206DFA7-176A-0B11-3293-68E3965213C0}"/>
          </ac:spMkLst>
        </pc:spChg>
        <pc:spChg chg="add del mod">
          <ac:chgData name="Florian Nuxoll" userId="c112223b0a12bea3" providerId="LiveId" clId="{E28EB792-9779-4DFE-96BA-4573B6465BA6}" dt="2022-11-15T08:42:29.799" v="190"/>
          <ac:spMkLst>
            <pc:docMk/>
            <pc:sldMk cId="3701177616" sldId="275"/>
            <ac:spMk id="29" creationId="{2FF4023C-58BA-D7A4-853F-7A3C2E749D79}"/>
          </ac:spMkLst>
        </pc:spChg>
        <pc:spChg chg="add del mod">
          <ac:chgData name="Florian Nuxoll" userId="c112223b0a12bea3" providerId="LiveId" clId="{E28EB792-9779-4DFE-96BA-4573B6465BA6}" dt="2022-11-15T08:42:29.799" v="190"/>
          <ac:spMkLst>
            <pc:docMk/>
            <pc:sldMk cId="3701177616" sldId="275"/>
            <ac:spMk id="30" creationId="{F1B6560C-875D-6EBA-90E2-2A938E8E7A1A}"/>
          </ac:spMkLst>
        </pc:spChg>
        <pc:spChg chg="add del mod">
          <ac:chgData name="Florian Nuxoll" userId="c112223b0a12bea3" providerId="LiveId" clId="{E28EB792-9779-4DFE-96BA-4573B6465BA6}" dt="2022-11-15T08:42:29.799" v="190"/>
          <ac:spMkLst>
            <pc:docMk/>
            <pc:sldMk cId="3701177616" sldId="275"/>
            <ac:spMk id="31" creationId="{53B981B3-3D50-AD17-4C54-0EDEFF8B7E05}"/>
          </ac:spMkLst>
        </pc:spChg>
        <pc:spChg chg="add del mod">
          <ac:chgData name="Florian Nuxoll" userId="c112223b0a12bea3" providerId="LiveId" clId="{E28EB792-9779-4DFE-96BA-4573B6465BA6}" dt="2022-11-15T08:42:29.799" v="190"/>
          <ac:spMkLst>
            <pc:docMk/>
            <pc:sldMk cId="3701177616" sldId="275"/>
            <ac:spMk id="32" creationId="{EE516612-CEB6-FC8E-F25C-C44EFB335F9E}"/>
          </ac:spMkLst>
        </pc:spChg>
        <pc:spChg chg="add del mod">
          <ac:chgData name="Florian Nuxoll" userId="c112223b0a12bea3" providerId="LiveId" clId="{E28EB792-9779-4DFE-96BA-4573B6465BA6}" dt="2022-11-15T08:42:29.799" v="190"/>
          <ac:spMkLst>
            <pc:docMk/>
            <pc:sldMk cId="3701177616" sldId="275"/>
            <ac:spMk id="33" creationId="{D15D592F-E63A-22EE-9876-F5765D310976}"/>
          </ac:spMkLst>
        </pc:spChg>
        <pc:spChg chg="add del mod">
          <ac:chgData name="Florian Nuxoll" userId="c112223b0a12bea3" providerId="LiveId" clId="{E28EB792-9779-4DFE-96BA-4573B6465BA6}" dt="2022-11-15T08:42:29.799" v="190"/>
          <ac:spMkLst>
            <pc:docMk/>
            <pc:sldMk cId="3701177616" sldId="275"/>
            <ac:spMk id="34" creationId="{531ABFD3-FA01-64FD-06DE-224A02A623F1}"/>
          </ac:spMkLst>
        </pc:spChg>
        <pc:spChg chg="add mod">
          <ac:chgData name="Florian Nuxoll" userId="c112223b0a12bea3" providerId="LiveId" clId="{E28EB792-9779-4DFE-96BA-4573B6465BA6}" dt="2022-11-15T08:42:41.463" v="194" actId="1076"/>
          <ac:spMkLst>
            <pc:docMk/>
            <pc:sldMk cId="3701177616" sldId="275"/>
            <ac:spMk id="35" creationId="{80B6A911-B58A-64AC-624F-6EEAAAE1AF79}"/>
          </ac:spMkLst>
        </pc:spChg>
        <pc:spChg chg="add mod">
          <ac:chgData name="Florian Nuxoll" userId="c112223b0a12bea3" providerId="LiveId" clId="{E28EB792-9779-4DFE-96BA-4573B6465BA6}" dt="2022-11-15T08:43:22.961" v="207" actId="1076"/>
          <ac:spMkLst>
            <pc:docMk/>
            <pc:sldMk cId="3701177616" sldId="275"/>
            <ac:spMk id="36" creationId="{6F4E23D0-F8FB-25CF-53C6-022D7EE186F8}"/>
          </ac:spMkLst>
        </pc:spChg>
        <pc:spChg chg="add mod">
          <ac:chgData name="Florian Nuxoll" userId="c112223b0a12bea3" providerId="LiveId" clId="{E28EB792-9779-4DFE-96BA-4573B6465BA6}" dt="2022-11-15T08:43:01.151" v="200" actId="1076"/>
          <ac:spMkLst>
            <pc:docMk/>
            <pc:sldMk cId="3701177616" sldId="275"/>
            <ac:spMk id="37" creationId="{CFFF6CEA-2B3D-8C15-685A-E88A3272342F}"/>
          </ac:spMkLst>
        </pc:spChg>
        <pc:spChg chg="add mod">
          <ac:chgData name="Florian Nuxoll" userId="c112223b0a12bea3" providerId="LiveId" clId="{E28EB792-9779-4DFE-96BA-4573B6465BA6}" dt="2022-11-15T08:43:41.516" v="214" actId="1076"/>
          <ac:spMkLst>
            <pc:docMk/>
            <pc:sldMk cId="3701177616" sldId="275"/>
            <ac:spMk id="38" creationId="{FC176891-51F2-9BFC-C6E8-A1863EDBA462}"/>
          </ac:spMkLst>
        </pc:spChg>
        <pc:spChg chg="add mod">
          <ac:chgData name="Florian Nuxoll" userId="c112223b0a12bea3" providerId="LiveId" clId="{E28EB792-9779-4DFE-96BA-4573B6465BA6}" dt="2022-11-15T08:42:47.053" v="196" actId="1076"/>
          <ac:spMkLst>
            <pc:docMk/>
            <pc:sldMk cId="3701177616" sldId="275"/>
            <ac:spMk id="39" creationId="{0D41BA94-3656-27A9-5DF2-79B7393E4952}"/>
          </ac:spMkLst>
        </pc:spChg>
        <pc:spChg chg="add mod">
          <ac:chgData name="Florian Nuxoll" userId="c112223b0a12bea3" providerId="LiveId" clId="{E28EB792-9779-4DFE-96BA-4573B6465BA6}" dt="2022-11-15T08:43:17.432" v="204" actId="1076"/>
          <ac:spMkLst>
            <pc:docMk/>
            <pc:sldMk cId="3701177616" sldId="275"/>
            <ac:spMk id="40" creationId="{B007ACDB-FECB-728E-CF71-1EFB4BDB9DBD}"/>
          </ac:spMkLst>
        </pc:spChg>
        <pc:spChg chg="add mod">
          <ac:chgData name="Florian Nuxoll" userId="c112223b0a12bea3" providerId="LiveId" clId="{E28EB792-9779-4DFE-96BA-4573B6465BA6}" dt="2022-11-15T08:43:27.272" v="209" actId="1076"/>
          <ac:spMkLst>
            <pc:docMk/>
            <pc:sldMk cId="3701177616" sldId="275"/>
            <ac:spMk id="41" creationId="{6FDDCD10-C09E-17D0-7CFC-C4FF21F824F6}"/>
          </ac:spMkLst>
        </pc:spChg>
        <pc:spChg chg="add mod">
          <ac:chgData name="Florian Nuxoll" userId="c112223b0a12bea3" providerId="LiveId" clId="{E28EB792-9779-4DFE-96BA-4573B6465BA6}" dt="2022-11-15T08:43:43.620" v="215" actId="1076"/>
          <ac:spMkLst>
            <pc:docMk/>
            <pc:sldMk cId="3701177616" sldId="275"/>
            <ac:spMk id="42" creationId="{6D504B86-B5BE-2338-0086-23EAE161EB52}"/>
          </ac:spMkLst>
        </pc:spChg>
        <pc:spChg chg="add mod">
          <ac:chgData name="Florian Nuxoll" userId="c112223b0a12bea3" providerId="LiveId" clId="{E28EB792-9779-4DFE-96BA-4573B6465BA6}" dt="2022-11-15T08:43:02.856" v="201" actId="1076"/>
          <ac:spMkLst>
            <pc:docMk/>
            <pc:sldMk cId="3701177616" sldId="275"/>
            <ac:spMk id="43" creationId="{CFDB443C-ACE8-E82B-43A6-11D1899F4EBB}"/>
          </ac:spMkLst>
        </pc:spChg>
        <pc:spChg chg="add mod">
          <ac:chgData name="Florian Nuxoll" userId="c112223b0a12bea3" providerId="LiveId" clId="{E28EB792-9779-4DFE-96BA-4573B6465BA6}" dt="2022-11-15T08:43:14.712" v="203" actId="1076"/>
          <ac:spMkLst>
            <pc:docMk/>
            <pc:sldMk cId="3701177616" sldId="275"/>
            <ac:spMk id="44" creationId="{4CEDB90D-A55F-284E-5E2D-EF0E4BE60CFD}"/>
          </ac:spMkLst>
        </pc:spChg>
        <pc:spChg chg="add mod">
          <ac:chgData name="Florian Nuxoll" userId="c112223b0a12bea3" providerId="LiveId" clId="{E28EB792-9779-4DFE-96BA-4573B6465BA6}" dt="2022-11-15T08:43:39.627" v="213" actId="1076"/>
          <ac:spMkLst>
            <pc:docMk/>
            <pc:sldMk cId="3701177616" sldId="275"/>
            <ac:spMk id="45" creationId="{3264AC26-AB39-211E-9BC2-D2511BD5491C}"/>
          </ac:spMkLst>
        </pc:spChg>
        <pc:spChg chg="add mod">
          <ac:chgData name="Florian Nuxoll" userId="c112223b0a12bea3" providerId="LiveId" clId="{E28EB792-9779-4DFE-96BA-4573B6465BA6}" dt="2022-11-15T08:42:41.463" v="194" actId="1076"/>
          <ac:spMkLst>
            <pc:docMk/>
            <pc:sldMk cId="3701177616" sldId="275"/>
            <ac:spMk id="46" creationId="{5323DB88-8C2B-02BF-1A90-C77CD0DB4CA9}"/>
          </ac:spMkLst>
        </pc:spChg>
        <pc:picChg chg="add del mod">
          <ac:chgData name="Florian Nuxoll" userId="c112223b0a12bea3" providerId="LiveId" clId="{E28EB792-9779-4DFE-96BA-4573B6465BA6}" dt="2022-11-15T08:42:35.065" v="192" actId="478"/>
          <ac:picMkLst>
            <pc:docMk/>
            <pc:sldMk cId="3701177616" sldId="275"/>
            <ac:picMk id="5" creationId="{437F37E7-A1D0-A55C-5673-90F059DA0E2F}"/>
          </ac:picMkLst>
        </pc:picChg>
      </pc:sldChg>
      <pc:sldChg chg="del">
        <pc:chgData name="Florian Nuxoll" userId="c112223b0a12bea3" providerId="LiveId" clId="{E28EB792-9779-4DFE-96BA-4573B6465BA6}" dt="2022-11-15T07:45:49.380" v="1" actId="47"/>
        <pc:sldMkLst>
          <pc:docMk/>
          <pc:sldMk cId="1360066994" sldId="276"/>
        </pc:sldMkLst>
      </pc:sldChg>
      <pc:sldChg chg="addSp delSp modSp new del mod ord">
        <pc:chgData name="Florian Nuxoll" userId="c112223b0a12bea3" providerId="LiveId" clId="{E28EB792-9779-4DFE-96BA-4573B6465BA6}" dt="2022-11-17T16:58:19.421" v="3556" actId="47"/>
        <pc:sldMkLst>
          <pc:docMk/>
          <pc:sldMk cId="2184471507" sldId="276"/>
        </pc:sldMkLst>
        <pc:spChg chg="del">
          <ac:chgData name="Florian Nuxoll" userId="c112223b0a12bea3" providerId="LiveId" clId="{E28EB792-9779-4DFE-96BA-4573B6465BA6}" dt="2022-11-17T10:17:12.711" v="3433" actId="478"/>
          <ac:spMkLst>
            <pc:docMk/>
            <pc:sldMk cId="2184471507" sldId="276"/>
            <ac:spMk id="2" creationId="{4F1AA496-54D9-6111-AD25-4BE3BE24D7F9}"/>
          </ac:spMkLst>
        </pc:spChg>
        <pc:spChg chg="del">
          <ac:chgData name="Florian Nuxoll" userId="c112223b0a12bea3" providerId="LiveId" clId="{E28EB792-9779-4DFE-96BA-4573B6465BA6}" dt="2022-11-17T10:17:14.230" v="3434" actId="478"/>
          <ac:spMkLst>
            <pc:docMk/>
            <pc:sldMk cId="2184471507" sldId="276"/>
            <ac:spMk id="3" creationId="{898BBBF3-D3D8-CFDF-B0C6-34CE5E8832AA}"/>
          </ac:spMkLst>
        </pc:spChg>
        <pc:picChg chg="add del mod">
          <ac:chgData name="Florian Nuxoll" userId="c112223b0a12bea3" providerId="LiveId" clId="{E28EB792-9779-4DFE-96BA-4573B6465BA6}" dt="2022-11-17T16:52:06.775" v="3520" actId="21"/>
          <ac:picMkLst>
            <pc:docMk/>
            <pc:sldMk cId="2184471507" sldId="276"/>
            <ac:picMk id="2" creationId="{24557C33-8788-C606-806C-5AA94CBC7AAE}"/>
          </ac:picMkLst>
        </pc:picChg>
        <pc:picChg chg="add del mod">
          <ac:chgData name="Florian Nuxoll" userId="c112223b0a12bea3" providerId="LiveId" clId="{E28EB792-9779-4DFE-96BA-4573B6465BA6}" dt="2022-11-17T16:52:06.775" v="3520" actId="21"/>
          <ac:picMkLst>
            <pc:docMk/>
            <pc:sldMk cId="2184471507" sldId="276"/>
            <ac:picMk id="5" creationId="{3309A4C0-AE13-2876-2BC7-F2BBEA846C2D}"/>
          </ac:picMkLst>
        </pc:picChg>
      </pc:sldChg>
      <pc:sldChg chg="addSp delSp modSp new del mod">
        <pc:chgData name="Florian Nuxoll" userId="c112223b0a12bea3" providerId="LiveId" clId="{E28EB792-9779-4DFE-96BA-4573B6465BA6}" dt="2022-11-18T07:17:59.778" v="4347" actId="47"/>
        <pc:sldMkLst>
          <pc:docMk/>
          <pc:sldMk cId="1287847390" sldId="277"/>
        </pc:sldMkLst>
        <pc:spChg chg="del">
          <ac:chgData name="Florian Nuxoll" userId="c112223b0a12bea3" providerId="LiveId" clId="{E28EB792-9779-4DFE-96BA-4573B6465BA6}" dt="2022-11-15T19:48:57.653" v="250" actId="22"/>
          <ac:spMkLst>
            <pc:docMk/>
            <pc:sldMk cId="1287847390" sldId="277"/>
            <ac:spMk id="3" creationId="{08CB6D79-F2E8-D070-365E-1028009F00D4}"/>
          </ac:spMkLst>
        </pc:spChg>
        <pc:picChg chg="add mod">
          <ac:chgData name="Florian Nuxoll" userId="c112223b0a12bea3" providerId="LiveId" clId="{E28EB792-9779-4DFE-96BA-4573B6465BA6}" dt="2022-11-15T20:10:47.498" v="500" actId="1076"/>
          <ac:picMkLst>
            <pc:docMk/>
            <pc:sldMk cId="1287847390" sldId="277"/>
            <ac:picMk id="5" creationId="{1444A3DC-B6DE-A915-65DD-D9C29EB732D8}"/>
          </ac:picMkLst>
        </pc:picChg>
        <pc:picChg chg="add mod ord">
          <ac:chgData name="Florian Nuxoll" userId="c112223b0a12bea3" providerId="LiveId" clId="{E28EB792-9779-4DFE-96BA-4573B6465BA6}" dt="2022-11-15T20:10:49.441" v="501" actId="1076"/>
          <ac:picMkLst>
            <pc:docMk/>
            <pc:sldMk cId="1287847390" sldId="277"/>
            <ac:picMk id="7" creationId="{73C866B0-3F4F-5229-67AB-C9F416AE0658}"/>
          </ac:picMkLst>
        </pc:picChg>
      </pc:sldChg>
      <pc:sldChg chg="del">
        <pc:chgData name="Florian Nuxoll" userId="c112223b0a12bea3" providerId="LiveId" clId="{E28EB792-9779-4DFE-96BA-4573B6465BA6}" dt="2022-11-15T07:45:49.380" v="1" actId="47"/>
        <pc:sldMkLst>
          <pc:docMk/>
          <pc:sldMk cId="3306549065" sldId="277"/>
        </pc:sldMkLst>
      </pc:sldChg>
      <pc:sldChg chg="del">
        <pc:chgData name="Florian Nuxoll" userId="c112223b0a12bea3" providerId="LiveId" clId="{E28EB792-9779-4DFE-96BA-4573B6465BA6}" dt="2022-11-15T07:45:49.380" v="1" actId="47"/>
        <pc:sldMkLst>
          <pc:docMk/>
          <pc:sldMk cId="409387532" sldId="278"/>
        </pc:sldMkLst>
      </pc:sldChg>
      <pc:sldChg chg="addSp delSp modSp new mod ord modAnim">
        <pc:chgData name="Florian Nuxoll" userId="c112223b0a12bea3" providerId="LiveId" clId="{E28EB792-9779-4DFE-96BA-4573B6465BA6}" dt="2022-11-17T08:57:21.996" v="1945"/>
        <pc:sldMkLst>
          <pc:docMk/>
          <pc:sldMk cId="2831178121" sldId="278"/>
        </pc:sldMkLst>
        <pc:spChg chg="del">
          <ac:chgData name="Florian Nuxoll" userId="c112223b0a12bea3" providerId="LiveId" clId="{E28EB792-9779-4DFE-96BA-4573B6465BA6}" dt="2022-11-15T19:40:20.379" v="241" actId="478"/>
          <ac:spMkLst>
            <pc:docMk/>
            <pc:sldMk cId="2831178121" sldId="278"/>
            <ac:spMk id="3" creationId="{F028F747-24B4-0047-9D00-3B265BFE2653}"/>
          </ac:spMkLst>
        </pc:spChg>
        <pc:spChg chg="add mod">
          <ac:chgData name="Florian Nuxoll" userId="c112223b0a12bea3" providerId="LiveId" clId="{E28EB792-9779-4DFE-96BA-4573B6465BA6}" dt="2022-11-17T07:56:47.734" v="1419" actId="1076"/>
          <ac:spMkLst>
            <pc:docMk/>
            <pc:sldMk cId="2831178121" sldId="278"/>
            <ac:spMk id="4" creationId="{7CBB8C9D-FA5E-DD68-4C6D-106ECF66287E}"/>
          </ac:spMkLst>
        </pc:spChg>
        <pc:spChg chg="add mod">
          <ac:chgData name="Florian Nuxoll" userId="c112223b0a12bea3" providerId="LiveId" clId="{E28EB792-9779-4DFE-96BA-4573B6465BA6}" dt="2022-11-17T08:09:50.170" v="1564" actId="1076"/>
          <ac:spMkLst>
            <pc:docMk/>
            <pc:sldMk cId="2831178121" sldId="278"/>
            <ac:spMk id="6" creationId="{D68CCF49-1B8A-2885-A9C7-A9C4BC240C1B}"/>
          </ac:spMkLst>
        </pc:spChg>
      </pc:sldChg>
      <pc:sldChg chg="addSp delSp modSp new del mod modAnim">
        <pc:chgData name="Florian Nuxoll" userId="c112223b0a12bea3" providerId="LiveId" clId="{E28EB792-9779-4DFE-96BA-4573B6465BA6}" dt="2022-11-17T10:10:34.229" v="3311" actId="47"/>
        <pc:sldMkLst>
          <pc:docMk/>
          <pc:sldMk cId="3604000478" sldId="279"/>
        </pc:sldMkLst>
        <pc:spChg chg="del">
          <ac:chgData name="Florian Nuxoll" userId="c112223b0a12bea3" providerId="LiveId" clId="{E28EB792-9779-4DFE-96BA-4573B6465BA6}" dt="2022-11-15T19:44:32.194" v="247" actId="478"/>
          <ac:spMkLst>
            <pc:docMk/>
            <pc:sldMk cId="3604000478" sldId="279"/>
            <ac:spMk id="2" creationId="{3899853C-F0D0-ACF7-E003-534AA14618D0}"/>
          </ac:spMkLst>
        </pc:spChg>
        <pc:spChg chg="del">
          <ac:chgData name="Florian Nuxoll" userId="c112223b0a12bea3" providerId="LiveId" clId="{E28EB792-9779-4DFE-96BA-4573B6465BA6}" dt="2022-11-15T19:44:28.997" v="246"/>
          <ac:spMkLst>
            <pc:docMk/>
            <pc:sldMk cId="3604000478" sldId="279"/>
            <ac:spMk id="3" creationId="{CA5C59C9-76EB-2382-5905-84FA820BEFA3}"/>
          </ac:spMkLst>
        </pc:spChg>
        <pc:spChg chg="add mod">
          <ac:chgData name="Florian Nuxoll" userId="c112223b0a12bea3" providerId="LiveId" clId="{E28EB792-9779-4DFE-96BA-4573B6465BA6}" dt="2022-11-17T08:08:04.863" v="1554" actId="1076"/>
          <ac:spMkLst>
            <pc:docMk/>
            <pc:sldMk cId="3604000478" sldId="279"/>
            <ac:spMk id="6" creationId="{D8CB0C80-5562-8E3B-B0AB-653D49512DB5}"/>
          </ac:spMkLst>
        </pc:spChg>
        <pc:spChg chg="add mod">
          <ac:chgData name="Florian Nuxoll" userId="c112223b0a12bea3" providerId="LiveId" clId="{E28EB792-9779-4DFE-96BA-4573B6465BA6}" dt="2022-11-15T20:06:13.542" v="451" actId="1076"/>
          <ac:spMkLst>
            <pc:docMk/>
            <pc:sldMk cId="3604000478" sldId="279"/>
            <ac:spMk id="7" creationId="{3B862904-6283-3595-0C1E-DF9A92D0DB60}"/>
          </ac:spMkLst>
        </pc:spChg>
        <pc:spChg chg="add mod">
          <ac:chgData name="Florian Nuxoll" userId="c112223b0a12bea3" providerId="LiveId" clId="{E28EB792-9779-4DFE-96BA-4573B6465BA6}" dt="2022-11-15T20:06:45.456" v="475" actId="400"/>
          <ac:spMkLst>
            <pc:docMk/>
            <pc:sldMk cId="3604000478" sldId="279"/>
            <ac:spMk id="8" creationId="{862C1229-FEE2-2D9E-EA7D-699CF25AE38D}"/>
          </ac:spMkLst>
        </pc:spChg>
        <pc:spChg chg="add del mod">
          <ac:chgData name="Florian Nuxoll" userId="c112223b0a12bea3" providerId="LiveId" clId="{E28EB792-9779-4DFE-96BA-4573B6465BA6}" dt="2022-11-15T20:05:59.192" v="448"/>
          <ac:spMkLst>
            <pc:docMk/>
            <pc:sldMk cId="3604000478" sldId="279"/>
            <ac:spMk id="9" creationId="{247F20AB-C652-37FB-C82B-DF10C22F1281}"/>
          </ac:spMkLst>
        </pc:spChg>
        <pc:spChg chg="add del mod">
          <ac:chgData name="Florian Nuxoll" userId="c112223b0a12bea3" providerId="LiveId" clId="{E28EB792-9779-4DFE-96BA-4573B6465BA6}" dt="2022-11-15T20:08:13.167" v="485"/>
          <ac:spMkLst>
            <pc:docMk/>
            <pc:sldMk cId="3604000478" sldId="279"/>
            <ac:spMk id="10" creationId="{039E73C3-2589-2224-6BAF-0AEC80A7C4A9}"/>
          </ac:spMkLst>
        </pc:spChg>
        <pc:spChg chg="add mod">
          <ac:chgData name="Florian Nuxoll" userId="c112223b0a12bea3" providerId="LiveId" clId="{E28EB792-9779-4DFE-96BA-4573B6465BA6}" dt="2022-11-15T20:08:12.645" v="483" actId="1076"/>
          <ac:spMkLst>
            <pc:docMk/>
            <pc:sldMk cId="3604000478" sldId="279"/>
            <ac:spMk id="12" creationId="{5597DD0F-8214-AFC6-3B39-7CB56FB93CE1}"/>
          </ac:spMkLst>
        </pc:spChg>
        <pc:picChg chg="add mod">
          <ac:chgData name="Florian Nuxoll" userId="c112223b0a12bea3" providerId="LiveId" clId="{E28EB792-9779-4DFE-96BA-4573B6465BA6}" dt="2022-11-15T20:06:06.878" v="450" actId="1076"/>
          <ac:picMkLst>
            <pc:docMk/>
            <pc:sldMk cId="3604000478" sldId="279"/>
            <ac:picMk id="5" creationId="{A76CE4C0-D9C8-3656-F1B6-7384789FD0EB}"/>
          </ac:picMkLst>
        </pc:picChg>
      </pc:sldChg>
      <pc:sldChg chg="del">
        <pc:chgData name="Florian Nuxoll" userId="c112223b0a12bea3" providerId="LiveId" clId="{E28EB792-9779-4DFE-96BA-4573B6465BA6}" dt="2022-11-15T07:45:44.164" v="0" actId="47"/>
        <pc:sldMkLst>
          <pc:docMk/>
          <pc:sldMk cId="3124128526" sldId="308"/>
        </pc:sldMkLst>
      </pc:sldChg>
      <pc:sldChg chg="del">
        <pc:chgData name="Florian Nuxoll" userId="c112223b0a12bea3" providerId="LiveId" clId="{E28EB792-9779-4DFE-96BA-4573B6465BA6}" dt="2022-11-15T07:45:49.380" v="1" actId="47"/>
        <pc:sldMkLst>
          <pc:docMk/>
          <pc:sldMk cId="353106676" sldId="312"/>
        </pc:sldMkLst>
      </pc:sldChg>
      <pc:sldChg chg="del">
        <pc:chgData name="Florian Nuxoll" userId="c112223b0a12bea3" providerId="LiveId" clId="{E28EB792-9779-4DFE-96BA-4573B6465BA6}" dt="2022-11-15T07:45:49.380" v="1" actId="47"/>
        <pc:sldMkLst>
          <pc:docMk/>
          <pc:sldMk cId="1948231164" sldId="314"/>
        </pc:sldMkLst>
      </pc:sldChg>
      <pc:sldChg chg="del">
        <pc:chgData name="Florian Nuxoll" userId="c112223b0a12bea3" providerId="LiveId" clId="{E28EB792-9779-4DFE-96BA-4573B6465BA6}" dt="2022-11-15T07:45:49.380" v="1" actId="47"/>
        <pc:sldMkLst>
          <pc:docMk/>
          <pc:sldMk cId="3703425519" sldId="315"/>
        </pc:sldMkLst>
      </pc:sldChg>
      <pc:sldChg chg="del">
        <pc:chgData name="Florian Nuxoll" userId="c112223b0a12bea3" providerId="LiveId" clId="{E28EB792-9779-4DFE-96BA-4573B6465BA6}" dt="2022-11-15T07:45:49.380" v="1" actId="47"/>
        <pc:sldMkLst>
          <pc:docMk/>
          <pc:sldMk cId="2240641938" sldId="316"/>
        </pc:sldMkLst>
      </pc:sldChg>
      <pc:sldChg chg="del">
        <pc:chgData name="Florian Nuxoll" userId="c112223b0a12bea3" providerId="LiveId" clId="{E28EB792-9779-4DFE-96BA-4573B6465BA6}" dt="2022-11-15T07:45:49.380" v="1" actId="47"/>
        <pc:sldMkLst>
          <pc:docMk/>
          <pc:sldMk cId="1802042212" sldId="319"/>
        </pc:sldMkLst>
      </pc:sldChg>
      <pc:sldChg chg="del">
        <pc:chgData name="Florian Nuxoll" userId="c112223b0a12bea3" providerId="LiveId" clId="{E28EB792-9779-4DFE-96BA-4573B6465BA6}" dt="2022-11-15T07:45:49.380" v="1" actId="47"/>
        <pc:sldMkLst>
          <pc:docMk/>
          <pc:sldMk cId="163507452" sldId="950"/>
        </pc:sldMkLst>
      </pc:sldChg>
      <pc:sldChg chg="del">
        <pc:chgData name="Florian Nuxoll" userId="c112223b0a12bea3" providerId="LiveId" clId="{E28EB792-9779-4DFE-96BA-4573B6465BA6}" dt="2022-11-15T07:45:49.380" v="1" actId="47"/>
        <pc:sldMkLst>
          <pc:docMk/>
          <pc:sldMk cId="2576701648" sldId="959"/>
        </pc:sldMkLst>
      </pc:sldChg>
      <pc:sldChg chg="del">
        <pc:chgData name="Florian Nuxoll" userId="c112223b0a12bea3" providerId="LiveId" clId="{E28EB792-9779-4DFE-96BA-4573B6465BA6}" dt="2022-11-15T07:45:49.380" v="1" actId="47"/>
        <pc:sldMkLst>
          <pc:docMk/>
          <pc:sldMk cId="253400443" sldId="960"/>
        </pc:sldMkLst>
      </pc:sldChg>
      <pc:sldChg chg="del">
        <pc:chgData name="Florian Nuxoll" userId="c112223b0a12bea3" providerId="LiveId" clId="{E28EB792-9779-4DFE-96BA-4573B6465BA6}" dt="2022-11-15T07:45:49.380" v="1" actId="47"/>
        <pc:sldMkLst>
          <pc:docMk/>
          <pc:sldMk cId="3406514352" sldId="961"/>
        </pc:sldMkLst>
      </pc:sldChg>
      <pc:sldChg chg="del">
        <pc:chgData name="Florian Nuxoll" userId="c112223b0a12bea3" providerId="LiveId" clId="{E28EB792-9779-4DFE-96BA-4573B6465BA6}" dt="2022-11-15T07:45:49.380" v="1" actId="47"/>
        <pc:sldMkLst>
          <pc:docMk/>
          <pc:sldMk cId="1595419617" sldId="962"/>
        </pc:sldMkLst>
      </pc:sldChg>
      <pc:sldChg chg="del">
        <pc:chgData name="Florian Nuxoll" userId="c112223b0a12bea3" providerId="LiveId" clId="{E28EB792-9779-4DFE-96BA-4573B6465BA6}" dt="2022-11-15T07:45:49.380" v="1" actId="47"/>
        <pc:sldMkLst>
          <pc:docMk/>
          <pc:sldMk cId="1580506012" sldId="963"/>
        </pc:sldMkLst>
      </pc:sldChg>
      <pc:sldChg chg="del">
        <pc:chgData name="Florian Nuxoll" userId="c112223b0a12bea3" providerId="LiveId" clId="{E28EB792-9779-4DFE-96BA-4573B6465BA6}" dt="2022-11-15T07:45:49.380" v="1" actId="47"/>
        <pc:sldMkLst>
          <pc:docMk/>
          <pc:sldMk cId="2742531231" sldId="964"/>
        </pc:sldMkLst>
      </pc:sldChg>
      <pc:sldChg chg="del">
        <pc:chgData name="Florian Nuxoll" userId="c112223b0a12bea3" providerId="LiveId" clId="{E28EB792-9779-4DFE-96BA-4573B6465BA6}" dt="2022-11-15T07:45:49.380" v="1" actId="47"/>
        <pc:sldMkLst>
          <pc:docMk/>
          <pc:sldMk cId="1093577745" sldId="965"/>
        </pc:sldMkLst>
      </pc:sldChg>
      <pc:sldChg chg="del">
        <pc:chgData name="Florian Nuxoll" userId="c112223b0a12bea3" providerId="LiveId" clId="{E28EB792-9779-4DFE-96BA-4573B6465BA6}" dt="2022-11-15T07:45:49.380" v="1" actId="47"/>
        <pc:sldMkLst>
          <pc:docMk/>
          <pc:sldMk cId="3391793306" sldId="967"/>
        </pc:sldMkLst>
      </pc:sldChg>
      <pc:sldChg chg="del">
        <pc:chgData name="Florian Nuxoll" userId="c112223b0a12bea3" providerId="LiveId" clId="{E28EB792-9779-4DFE-96BA-4573B6465BA6}" dt="2022-11-15T07:45:49.380" v="1" actId="47"/>
        <pc:sldMkLst>
          <pc:docMk/>
          <pc:sldMk cId="4246866518" sldId="970"/>
        </pc:sldMkLst>
      </pc:sldChg>
      <pc:sldChg chg="del">
        <pc:chgData name="Florian Nuxoll" userId="c112223b0a12bea3" providerId="LiveId" clId="{E28EB792-9779-4DFE-96BA-4573B6465BA6}" dt="2022-11-15T07:45:49.380" v="1" actId="47"/>
        <pc:sldMkLst>
          <pc:docMk/>
          <pc:sldMk cId="96891599" sldId="971"/>
        </pc:sldMkLst>
      </pc:sldChg>
      <pc:sldChg chg="del">
        <pc:chgData name="Florian Nuxoll" userId="c112223b0a12bea3" providerId="LiveId" clId="{E28EB792-9779-4DFE-96BA-4573B6465BA6}" dt="2022-11-15T07:45:49.380" v="1" actId="47"/>
        <pc:sldMkLst>
          <pc:docMk/>
          <pc:sldMk cId="1068707495" sldId="972"/>
        </pc:sldMkLst>
      </pc:sldChg>
      <pc:sldChg chg="del">
        <pc:chgData name="Florian Nuxoll" userId="c112223b0a12bea3" providerId="LiveId" clId="{E28EB792-9779-4DFE-96BA-4573B6465BA6}" dt="2022-11-15T07:45:49.380" v="1" actId="47"/>
        <pc:sldMkLst>
          <pc:docMk/>
          <pc:sldMk cId="834659878" sldId="973"/>
        </pc:sldMkLst>
      </pc:sldChg>
      <pc:sldChg chg="del">
        <pc:chgData name="Florian Nuxoll" userId="c112223b0a12bea3" providerId="LiveId" clId="{E28EB792-9779-4DFE-96BA-4573B6465BA6}" dt="2022-11-15T07:45:44.164" v="0" actId="47"/>
        <pc:sldMkLst>
          <pc:docMk/>
          <pc:sldMk cId="3673745094" sldId="974"/>
        </pc:sldMkLst>
      </pc:sldChg>
      <pc:sldChg chg="del">
        <pc:chgData name="Florian Nuxoll" userId="c112223b0a12bea3" providerId="LiveId" clId="{E28EB792-9779-4DFE-96BA-4573B6465BA6}" dt="2022-11-15T07:45:44.164" v="0" actId="47"/>
        <pc:sldMkLst>
          <pc:docMk/>
          <pc:sldMk cId="1742318887" sldId="975"/>
        </pc:sldMkLst>
      </pc:sldChg>
      <pc:sldChg chg="del">
        <pc:chgData name="Florian Nuxoll" userId="c112223b0a12bea3" providerId="LiveId" clId="{E28EB792-9779-4DFE-96BA-4573B6465BA6}" dt="2022-11-15T07:45:44.164" v="0" actId="47"/>
        <pc:sldMkLst>
          <pc:docMk/>
          <pc:sldMk cId="1355996876" sldId="976"/>
        </pc:sldMkLst>
      </pc:sldChg>
      <pc:sldChg chg="del">
        <pc:chgData name="Florian Nuxoll" userId="c112223b0a12bea3" providerId="LiveId" clId="{E28EB792-9779-4DFE-96BA-4573B6465BA6}" dt="2022-11-15T07:45:49.380" v="1" actId="47"/>
        <pc:sldMkLst>
          <pc:docMk/>
          <pc:sldMk cId="42454054" sldId="977"/>
        </pc:sldMkLst>
      </pc:sldChg>
      <pc:sldChg chg="del">
        <pc:chgData name="Florian Nuxoll" userId="c112223b0a12bea3" providerId="LiveId" clId="{E28EB792-9779-4DFE-96BA-4573B6465BA6}" dt="2022-11-15T07:45:44.164" v="0" actId="47"/>
        <pc:sldMkLst>
          <pc:docMk/>
          <pc:sldMk cId="690330814" sldId="978"/>
        </pc:sldMkLst>
      </pc:sldChg>
      <pc:sldChg chg="addSp delSp modSp add del modAnim">
        <pc:chgData name="Florian Nuxoll" userId="c112223b0a12bea3" providerId="LiveId" clId="{E28EB792-9779-4DFE-96BA-4573B6465BA6}" dt="2022-11-17T10:17:07.097" v="3430" actId="47"/>
        <pc:sldMkLst>
          <pc:docMk/>
          <pc:sldMk cId="2087136429" sldId="1448"/>
        </pc:sldMkLst>
        <pc:spChg chg="add mod">
          <ac:chgData name="Florian Nuxoll" userId="c112223b0a12bea3" providerId="LiveId" clId="{E28EB792-9779-4DFE-96BA-4573B6465BA6}" dt="2022-11-15T20:11:58.611" v="506" actId="21"/>
          <ac:spMkLst>
            <pc:docMk/>
            <pc:sldMk cId="2087136429" sldId="1448"/>
            <ac:spMk id="2" creationId="{398B68C3-C8F8-755E-9EBA-DD64BCE18A0B}"/>
          </ac:spMkLst>
        </pc:spChg>
        <pc:spChg chg="del">
          <ac:chgData name="Florian Nuxoll" userId="c112223b0a12bea3" providerId="LiveId" clId="{E28EB792-9779-4DFE-96BA-4573B6465BA6}" dt="2022-11-15T20:11:58.611" v="506" actId="21"/>
          <ac:spMkLst>
            <pc:docMk/>
            <pc:sldMk cId="2087136429" sldId="1448"/>
            <ac:spMk id="3" creationId="{D75ED4C7-0FA7-B75B-E1CB-9C917091C9FB}"/>
          </ac:spMkLst>
        </pc:spChg>
        <pc:spChg chg="add del">
          <ac:chgData name="Florian Nuxoll" userId="c112223b0a12bea3" providerId="LiveId" clId="{E28EB792-9779-4DFE-96BA-4573B6465BA6}" dt="2022-11-15T20:11:58.611" v="506" actId="21"/>
          <ac:spMkLst>
            <pc:docMk/>
            <pc:sldMk cId="2087136429" sldId="1448"/>
            <ac:spMk id="4" creationId="{5DEC466B-1F88-F480-F436-B1E5A60FF84F}"/>
          </ac:spMkLst>
        </pc:spChg>
        <pc:grpChg chg="add del">
          <ac:chgData name="Florian Nuxoll" userId="c112223b0a12bea3" providerId="LiveId" clId="{E28EB792-9779-4DFE-96BA-4573B6465BA6}" dt="2022-11-15T20:11:58.611" v="506" actId="21"/>
          <ac:grpSpMkLst>
            <pc:docMk/>
            <pc:sldMk cId="2087136429" sldId="1448"/>
            <ac:grpSpMk id="7" creationId="{4627631E-B605-7C09-6018-2DEC04D90D5D}"/>
          </ac:grpSpMkLst>
        </pc:grpChg>
        <pc:picChg chg="add del">
          <ac:chgData name="Florian Nuxoll" userId="c112223b0a12bea3" providerId="LiveId" clId="{E28EB792-9779-4DFE-96BA-4573B6465BA6}" dt="2022-11-15T20:11:58.611" v="506" actId="21"/>
          <ac:picMkLst>
            <pc:docMk/>
            <pc:sldMk cId="2087136429" sldId="1448"/>
            <ac:picMk id="1026" creationId="{82822B70-5A2C-F720-5293-FCB4555726F1}"/>
          </ac:picMkLst>
        </pc:picChg>
      </pc:sldChg>
      <pc:sldChg chg="addSp delSp modSp new del mod addAnim delAnim modAnim">
        <pc:chgData name="Florian Nuxoll" userId="c112223b0a12bea3" providerId="LiveId" clId="{E28EB792-9779-4DFE-96BA-4573B6465BA6}" dt="2022-11-17T10:17:05.184" v="3429" actId="47"/>
        <pc:sldMkLst>
          <pc:docMk/>
          <pc:sldMk cId="1370140312" sldId="1449"/>
        </pc:sldMkLst>
        <pc:spChg chg="del">
          <ac:chgData name="Florian Nuxoll" userId="c112223b0a12bea3" providerId="LiveId" clId="{E28EB792-9779-4DFE-96BA-4573B6465BA6}" dt="2022-11-15T20:15:43.898" v="579" actId="478"/>
          <ac:spMkLst>
            <pc:docMk/>
            <pc:sldMk cId="1370140312" sldId="1449"/>
            <ac:spMk id="2" creationId="{94E07C8D-DC63-7411-7293-290B6A02E60B}"/>
          </ac:spMkLst>
        </pc:spChg>
        <pc:spChg chg="del mod">
          <ac:chgData name="Florian Nuxoll" userId="c112223b0a12bea3" providerId="LiveId" clId="{E28EB792-9779-4DFE-96BA-4573B6465BA6}" dt="2022-11-15T20:14:45.505" v="520" actId="478"/>
          <ac:spMkLst>
            <pc:docMk/>
            <pc:sldMk cId="1370140312" sldId="1449"/>
            <ac:spMk id="3" creationId="{9DAD6E49-CA79-3DC5-CF5C-849D7AA2BC64}"/>
          </ac:spMkLst>
        </pc:spChg>
        <pc:spChg chg="add del mod">
          <ac:chgData name="Florian Nuxoll" userId="c112223b0a12bea3" providerId="LiveId" clId="{E28EB792-9779-4DFE-96BA-4573B6465BA6}" dt="2022-11-15T20:15:41.104" v="578" actId="478"/>
          <ac:spMkLst>
            <pc:docMk/>
            <pc:sldMk cId="1370140312" sldId="1449"/>
            <ac:spMk id="4" creationId="{A8486965-FCCB-D2F6-1A0C-402006248ED4}"/>
          </ac:spMkLst>
        </pc:spChg>
        <pc:spChg chg="add mod">
          <ac:chgData name="Florian Nuxoll" userId="c112223b0a12bea3" providerId="LiveId" clId="{E28EB792-9779-4DFE-96BA-4573B6465BA6}" dt="2022-11-15T20:15:15.906" v="542" actId="1036"/>
          <ac:spMkLst>
            <pc:docMk/>
            <pc:sldMk cId="1370140312" sldId="1449"/>
            <ac:spMk id="6" creationId="{F863DAF2-8CA3-8047-E6E5-74DDD64370FF}"/>
          </ac:spMkLst>
        </pc:spChg>
        <pc:spChg chg="mod topLvl">
          <ac:chgData name="Florian Nuxoll" userId="c112223b0a12bea3" providerId="LiveId" clId="{E28EB792-9779-4DFE-96BA-4573B6465BA6}" dt="2022-11-15T20:15:18.714" v="554" actId="1036"/>
          <ac:spMkLst>
            <pc:docMk/>
            <pc:sldMk cId="1370140312" sldId="1449"/>
            <ac:spMk id="8" creationId="{6DB12052-8CDA-49B5-FBD4-79D05F2A063D}"/>
          </ac:spMkLst>
        </pc:spChg>
        <pc:spChg chg="del mod topLvl">
          <ac:chgData name="Florian Nuxoll" userId="c112223b0a12bea3" providerId="LiveId" clId="{E28EB792-9779-4DFE-96BA-4573B6465BA6}" dt="2022-11-15T20:13:59.215" v="510" actId="478"/>
          <ac:spMkLst>
            <pc:docMk/>
            <pc:sldMk cId="1370140312" sldId="1449"/>
            <ac:spMk id="9" creationId="{C2BE32F9-CB19-2A8F-E61B-F03860BD9FA0}"/>
          </ac:spMkLst>
        </pc:spChg>
        <pc:grpChg chg="add del mod">
          <ac:chgData name="Florian Nuxoll" userId="c112223b0a12bea3" providerId="LiveId" clId="{E28EB792-9779-4DFE-96BA-4573B6465BA6}" dt="2022-11-15T20:13:59.215" v="510" actId="478"/>
          <ac:grpSpMkLst>
            <pc:docMk/>
            <pc:sldMk cId="1370140312" sldId="1449"/>
            <ac:grpSpMk id="7" creationId="{35AFE88B-626A-3EBD-B658-6C20D6B5CBF5}"/>
          </ac:grpSpMkLst>
        </pc:grpChg>
        <pc:picChg chg="add mod">
          <ac:chgData name="Florian Nuxoll" userId="c112223b0a12bea3" providerId="LiveId" clId="{E28EB792-9779-4DFE-96BA-4573B6465BA6}" dt="2022-11-15T20:15:15.906" v="542" actId="1036"/>
          <ac:picMkLst>
            <pc:docMk/>
            <pc:sldMk cId="1370140312" sldId="1449"/>
            <ac:picMk id="5" creationId="{BE72674D-C865-1133-51FE-FBDC390DEE56}"/>
          </ac:picMkLst>
        </pc:picChg>
      </pc:sldChg>
      <pc:sldChg chg="addSp delSp modSp new mod ord">
        <pc:chgData name="Florian Nuxoll" userId="c112223b0a12bea3" providerId="LiveId" clId="{E28EB792-9779-4DFE-96BA-4573B6465BA6}" dt="2022-11-17T09:10:31.208" v="2231"/>
        <pc:sldMkLst>
          <pc:docMk/>
          <pc:sldMk cId="4280241377" sldId="1450"/>
        </pc:sldMkLst>
        <pc:spChg chg="mod">
          <ac:chgData name="Florian Nuxoll" userId="c112223b0a12bea3" providerId="LiveId" clId="{E28EB792-9779-4DFE-96BA-4573B6465BA6}" dt="2022-11-17T09:07:07.518" v="2197" actId="20577"/>
          <ac:spMkLst>
            <pc:docMk/>
            <pc:sldMk cId="4280241377" sldId="1450"/>
            <ac:spMk id="2" creationId="{31751351-5CC1-42FA-5250-D45D33732108}"/>
          </ac:spMkLst>
        </pc:spChg>
        <pc:spChg chg="del">
          <ac:chgData name="Florian Nuxoll" userId="c112223b0a12bea3" providerId="LiveId" clId="{E28EB792-9779-4DFE-96BA-4573B6465BA6}" dt="2022-11-15T20:27:44.330" v="583" actId="478"/>
          <ac:spMkLst>
            <pc:docMk/>
            <pc:sldMk cId="4280241377" sldId="1450"/>
            <ac:spMk id="3" creationId="{A8FE4F5E-2129-D09A-5A70-CBA62CAD624B}"/>
          </ac:spMkLst>
        </pc:spChg>
        <pc:spChg chg="add mod">
          <ac:chgData name="Florian Nuxoll" userId="c112223b0a12bea3" providerId="LiveId" clId="{E28EB792-9779-4DFE-96BA-4573B6465BA6}" dt="2022-11-17T09:08:09.990" v="2229" actId="1037"/>
          <ac:spMkLst>
            <pc:docMk/>
            <pc:sldMk cId="4280241377" sldId="1450"/>
            <ac:spMk id="3" creationId="{E793531B-5594-7BAA-8646-E84DC875FCD9}"/>
          </ac:spMkLst>
        </pc:spChg>
        <pc:spChg chg="add mod">
          <ac:chgData name="Florian Nuxoll" userId="c112223b0a12bea3" providerId="LiveId" clId="{E28EB792-9779-4DFE-96BA-4573B6465BA6}" dt="2022-11-16T09:21:09.423" v="748" actId="20577"/>
          <ac:spMkLst>
            <pc:docMk/>
            <pc:sldMk cId="4280241377" sldId="1450"/>
            <ac:spMk id="4" creationId="{125276BA-4021-AD1B-2054-9AFDE9A2C9C3}"/>
          </ac:spMkLst>
        </pc:spChg>
        <pc:spChg chg="add del mod">
          <ac:chgData name="Florian Nuxoll" userId="c112223b0a12bea3" providerId="LiveId" clId="{E28EB792-9779-4DFE-96BA-4573B6465BA6}" dt="2022-11-16T09:22:09.033" v="752" actId="478"/>
          <ac:spMkLst>
            <pc:docMk/>
            <pc:sldMk cId="4280241377" sldId="1450"/>
            <ac:spMk id="5" creationId="{BC7B9136-9B84-0B67-269A-FF01DF3DF25D}"/>
          </ac:spMkLst>
        </pc:spChg>
        <pc:spChg chg="add mod">
          <ac:chgData name="Florian Nuxoll" userId="c112223b0a12bea3" providerId="LiveId" clId="{E28EB792-9779-4DFE-96BA-4573B6465BA6}" dt="2022-11-16T18:43:57.947" v="906" actId="1076"/>
          <ac:spMkLst>
            <pc:docMk/>
            <pc:sldMk cId="4280241377" sldId="1450"/>
            <ac:spMk id="9" creationId="{F0E5BFA3-589D-4777-DBDF-040FF1604D67}"/>
          </ac:spMkLst>
        </pc:spChg>
        <pc:spChg chg="add del mod">
          <ac:chgData name="Florian Nuxoll" userId="c112223b0a12bea3" providerId="LiveId" clId="{E28EB792-9779-4DFE-96BA-4573B6465BA6}" dt="2022-11-17T09:10:31.208" v="2231"/>
          <ac:spMkLst>
            <pc:docMk/>
            <pc:sldMk cId="4280241377" sldId="1450"/>
            <ac:spMk id="10" creationId="{7A44B373-E8C1-1957-566D-7878FE86D6F6}"/>
          </ac:spMkLst>
        </pc:spChg>
        <pc:spChg chg="add mod">
          <ac:chgData name="Florian Nuxoll" userId="c112223b0a12bea3" providerId="LiveId" clId="{E28EB792-9779-4DFE-96BA-4573B6465BA6}" dt="2022-11-16T18:43:52.281" v="903" actId="1076"/>
          <ac:spMkLst>
            <pc:docMk/>
            <pc:sldMk cId="4280241377" sldId="1450"/>
            <ac:spMk id="11" creationId="{220ED613-6012-86E6-DED2-86753AC603A6}"/>
          </ac:spMkLst>
        </pc:spChg>
        <pc:spChg chg="add mod">
          <ac:chgData name="Florian Nuxoll" userId="c112223b0a12bea3" providerId="LiveId" clId="{E28EB792-9779-4DFE-96BA-4573B6465BA6}" dt="2022-11-16T18:44:15.916" v="914" actId="1076"/>
          <ac:spMkLst>
            <pc:docMk/>
            <pc:sldMk cId="4280241377" sldId="1450"/>
            <ac:spMk id="12" creationId="{10114FD5-49D7-AC75-9016-A8BE0BC79712}"/>
          </ac:spMkLst>
        </pc:spChg>
        <pc:spChg chg="add mod">
          <ac:chgData name="Florian Nuxoll" userId="c112223b0a12bea3" providerId="LiveId" clId="{E28EB792-9779-4DFE-96BA-4573B6465BA6}" dt="2022-11-16T18:44:15.084" v="913" actId="1076"/>
          <ac:spMkLst>
            <pc:docMk/>
            <pc:sldMk cId="4280241377" sldId="1450"/>
            <ac:spMk id="13" creationId="{EB47EC98-47AF-94F4-24E1-19F3BB60DBEB}"/>
          </ac:spMkLst>
        </pc:spChg>
        <pc:spChg chg="add mod">
          <ac:chgData name="Florian Nuxoll" userId="c112223b0a12bea3" providerId="LiveId" clId="{E28EB792-9779-4DFE-96BA-4573B6465BA6}" dt="2022-11-15T20:31:06.378" v="646" actId="20577"/>
          <ac:spMkLst>
            <pc:docMk/>
            <pc:sldMk cId="4280241377" sldId="1450"/>
            <ac:spMk id="16" creationId="{DBC38A01-47D3-38FF-D45A-C534FD8086B2}"/>
          </ac:spMkLst>
        </pc:spChg>
        <pc:spChg chg="add mod">
          <ac:chgData name="Florian Nuxoll" userId="c112223b0a12bea3" providerId="LiveId" clId="{E28EB792-9779-4DFE-96BA-4573B6465BA6}" dt="2022-11-16T18:42:48.433" v="805" actId="1076"/>
          <ac:spMkLst>
            <pc:docMk/>
            <pc:sldMk cId="4280241377" sldId="1450"/>
            <ac:spMk id="18" creationId="{07BBADAD-CC36-DFAA-4F67-FCE14926A3F8}"/>
          </ac:spMkLst>
        </pc:spChg>
        <pc:spChg chg="add mod">
          <ac:chgData name="Florian Nuxoll" userId="c112223b0a12bea3" providerId="LiveId" clId="{E28EB792-9779-4DFE-96BA-4573B6465BA6}" dt="2022-11-16T09:30:08.195" v="770" actId="1076"/>
          <ac:spMkLst>
            <pc:docMk/>
            <pc:sldMk cId="4280241377" sldId="1450"/>
            <ac:spMk id="20" creationId="{10B3B66C-94C6-EC6D-480B-E6CDF3AF442C}"/>
          </ac:spMkLst>
        </pc:spChg>
        <pc:spChg chg="add mod">
          <ac:chgData name="Florian Nuxoll" userId="c112223b0a12bea3" providerId="LiveId" clId="{E28EB792-9779-4DFE-96BA-4573B6465BA6}" dt="2022-11-16T18:43:20.314" v="876" actId="20577"/>
          <ac:spMkLst>
            <pc:docMk/>
            <pc:sldMk cId="4280241377" sldId="1450"/>
            <ac:spMk id="21" creationId="{F9620CA4-7738-62AF-376E-885DC092CBCD}"/>
          </ac:spMkLst>
        </pc:spChg>
        <pc:spChg chg="add mod">
          <ac:chgData name="Florian Nuxoll" userId="c112223b0a12bea3" providerId="LiveId" clId="{E28EB792-9779-4DFE-96BA-4573B6465BA6}" dt="2022-11-16T18:43:42.233" v="902" actId="1076"/>
          <ac:spMkLst>
            <pc:docMk/>
            <pc:sldMk cId="4280241377" sldId="1450"/>
            <ac:spMk id="23" creationId="{D717634E-92AF-89BF-77CF-2A7004B51400}"/>
          </ac:spMkLst>
        </pc:spChg>
        <pc:spChg chg="add del mod">
          <ac:chgData name="Florian Nuxoll" userId="c112223b0a12bea3" providerId="LiveId" clId="{E28EB792-9779-4DFE-96BA-4573B6465BA6}" dt="2022-11-16T18:44:36.222" v="916" actId="478"/>
          <ac:spMkLst>
            <pc:docMk/>
            <pc:sldMk cId="4280241377" sldId="1450"/>
            <ac:spMk id="24" creationId="{1C7A8024-218D-4FD5-646D-BD004EDE2060}"/>
          </ac:spMkLst>
        </pc:spChg>
        <pc:spChg chg="add mod">
          <ac:chgData name="Florian Nuxoll" userId="c112223b0a12bea3" providerId="LiveId" clId="{E28EB792-9779-4DFE-96BA-4573B6465BA6}" dt="2022-11-16T18:44:22.634" v="915" actId="207"/>
          <ac:spMkLst>
            <pc:docMk/>
            <pc:sldMk cId="4280241377" sldId="1450"/>
            <ac:spMk id="25" creationId="{0DD05DD2-207D-A6A9-E6BA-94C7A5FB9CE1}"/>
          </ac:spMkLst>
        </pc:spChg>
        <pc:picChg chg="add del mod">
          <ac:chgData name="Florian Nuxoll" userId="c112223b0a12bea3" providerId="LiveId" clId="{E28EB792-9779-4DFE-96BA-4573B6465BA6}" dt="2022-11-15T20:28:29.913" v="589" actId="478"/>
          <ac:picMkLst>
            <pc:docMk/>
            <pc:sldMk cId="4280241377" sldId="1450"/>
            <ac:picMk id="5" creationId="{9712A565-A229-8D4E-DE9A-BF1107C874BF}"/>
          </ac:picMkLst>
        </pc:picChg>
        <pc:picChg chg="add mod">
          <ac:chgData name="Florian Nuxoll" userId="c112223b0a12bea3" providerId="LiveId" clId="{E28EB792-9779-4DFE-96BA-4573B6465BA6}" dt="2022-11-16T09:22:46.514" v="762" actId="1076"/>
          <ac:picMkLst>
            <pc:docMk/>
            <pc:sldMk cId="4280241377" sldId="1450"/>
            <ac:picMk id="7" creationId="{1BD8C42F-1F2B-28DE-C72B-04A96AFC10DC}"/>
          </ac:picMkLst>
        </pc:picChg>
        <pc:picChg chg="add del mod">
          <ac:chgData name="Florian Nuxoll" userId="c112223b0a12bea3" providerId="LiveId" clId="{E28EB792-9779-4DFE-96BA-4573B6465BA6}" dt="2022-11-15T20:28:31.265" v="590" actId="478"/>
          <ac:picMkLst>
            <pc:docMk/>
            <pc:sldMk cId="4280241377" sldId="1450"/>
            <ac:picMk id="7" creationId="{35B250F0-3378-4BFC-7D27-5C0A140A6954}"/>
          </ac:picMkLst>
        </pc:picChg>
        <pc:picChg chg="add mod">
          <ac:chgData name="Florian Nuxoll" userId="c112223b0a12bea3" providerId="LiveId" clId="{E28EB792-9779-4DFE-96BA-4573B6465BA6}" dt="2022-11-15T20:28:43.138" v="594" actId="14100"/>
          <ac:picMkLst>
            <pc:docMk/>
            <pc:sldMk cId="4280241377" sldId="1450"/>
            <ac:picMk id="8" creationId="{6609E36A-E4B8-EEA2-A303-2FE415CD8559}"/>
          </ac:picMkLst>
        </pc:picChg>
        <pc:picChg chg="add del mod">
          <ac:chgData name="Florian Nuxoll" userId="c112223b0a12bea3" providerId="LiveId" clId="{E28EB792-9779-4DFE-96BA-4573B6465BA6}" dt="2022-11-15T20:29:01.118" v="598"/>
          <ac:picMkLst>
            <pc:docMk/>
            <pc:sldMk cId="4280241377" sldId="1450"/>
            <ac:picMk id="10" creationId="{352E476E-1DFF-245E-20F8-942977FA66D4}"/>
          </ac:picMkLst>
        </pc:picChg>
        <pc:picChg chg="add mod">
          <ac:chgData name="Florian Nuxoll" userId="c112223b0a12bea3" providerId="LiveId" clId="{E28EB792-9779-4DFE-96BA-4573B6465BA6}" dt="2022-11-17T09:07:16.776" v="2213" actId="1038"/>
          <ac:picMkLst>
            <pc:docMk/>
            <pc:sldMk cId="4280241377" sldId="1450"/>
            <ac:picMk id="14" creationId="{B0C84CEB-7222-C579-E15D-835127D03EA1}"/>
          </ac:picMkLst>
        </pc:picChg>
        <pc:picChg chg="add mod">
          <ac:chgData name="Florian Nuxoll" userId="c112223b0a12bea3" providerId="LiveId" clId="{E28EB792-9779-4DFE-96BA-4573B6465BA6}" dt="2022-11-15T20:30:51.586" v="622" actId="1076"/>
          <ac:picMkLst>
            <pc:docMk/>
            <pc:sldMk cId="4280241377" sldId="1450"/>
            <ac:picMk id="15" creationId="{D3028BBB-82BB-27AF-4BE4-6200D134187F}"/>
          </ac:picMkLst>
        </pc:picChg>
        <pc:picChg chg="add mod">
          <ac:chgData name="Florian Nuxoll" userId="c112223b0a12bea3" providerId="LiveId" clId="{E28EB792-9779-4DFE-96BA-4573B6465BA6}" dt="2022-11-17T09:08:09.990" v="2229" actId="1037"/>
          <ac:picMkLst>
            <pc:docMk/>
            <pc:sldMk cId="4280241377" sldId="1450"/>
            <ac:picMk id="17" creationId="{1DA30786-AB7F-EBFB-7DF9-191FDFEF0ECD}"/>
          </ac:picMkLst>
        </pc:picChg>
        <pc:picChg chg="add mod">
          <ac:chgData name="Florian Nuxoll" userId="c112223b0a12bea3" providerId="LiveId" clId="{E28EB792-9779-4DFE-96BA-4573B6465BA6}" dt="2022-11-16T09:22:34.167" v="758" actId="1076"/>
          <ac:picMkLst>
            <pc:docMk/>
            <pc:sldMk cId="4280241377" sldId="1450"/>
            <ac:picMk id="19" creationId="{CA20ABE5-D24B-511E-D910-7D79E752EFCC}"/>
          </ac:picMkLst>
        </pc:picChg>
        <pc:picChg chg="add del mod">
          <ac:chgData name="Florian Nuxoll" userId="c112223b0a12bea3" providerId="LiveId" clId="{E28EB792-9779-4DFE-96BA-4573B6465BA6}" dt="2022-11-17T09:10:31.208" v="2231"/>
          <ac:picMkLst>
            <pc:docMk/>
            <pc:sldMk cId="4280241377" sldId="1450"/>
            <ac:picMk id="24" creationId="{0A878473-5A1C-C080-A66D-EB315A8C77CB}"/>
          </ac:picMkLst>
        </pc:picChg>
        <pc:cxnChg chg="add mod">
          <ac:chgData name="Florian Nuxoll" userId="c112223b0a12bea3" providerId="LiveId" clId="{E28EB792-9779-4DFE-96BA-4573B6465BA6}" dt="2022-11-16T18:40:47.447" v="784" actId="1076"/>
          <ac:cxnSpMkLst>
            <pc:docMk/>
            <pc:sldMk cId="4280241377" sldId="1450"/>
            <ac:cxnSpMk id="5" creationId="{E500E843-5E9F-4A70-383B-6D175CC69A4E}"/>
          </ac:cxnSpMkLst>
        </pc:cxnChg>
        <pc:cxnChg chg="add mod">
          <ac:chgData name="Florian Nuxoll" userId="c112223b0a12bea3" providerId="LiveId" clId="{E28EB792-9779-4DFE-96BA-4573B6465BA6}" dt="2022-11-16T18:40:47.447" v="784" actId="1076"/>
          <ac:cxnSpMkLst>
            <pc:docMk/>
            <pc:sldMk cId="4280241377" sldId="1450"/>
            <ac:cxnSpMk id="6" creationId="{E757ABAB-6BAD-2378-DAF7-26D7DD66FAA2}"/>
          </ac:cxnSpMkLst>
        </pc:cxnChg>
        <pc:cxnChg chg="add mod">
          <ac:chgData name="Florian Nuxoll" userId="c112223b0a12bea3" providerId="LiveId" clId="{E28EB792-9779-4DFE-96BA-4573B6465BA6}" dt="2022-11-16T18:40:19.777" v="776" actId="1076"/>
          <ac:cxnSpMkLst>
            <pc:docMk/>
            <pc:sldMk cId="4280241377" sldId="1450"/>
            <ac:cxnSpMk id="22" creationId="{20F339F1-11CB-24E8-9650-096606361B68}"/>
          </ac:cxnSpMkLst>
        </pc:cxnChg>
      </pc:sldChg>
      <pc:sldChg chg="addSp delSp modSp new mod ord delAnim modAnim">
        <pc:chgData name="Florian Nuxoll" userId="c112223b0a12bea3" providerId="LiveId" clId="{E28EB792-9779-4DFE-96BA-4573B6465BA6}" dt="2022-11-17T16:58:56.082" v="3559" actId="21"/>
        <pc:sldMkLst>
          <pc:docMk/>
          <pc:sldMk cId="2500632517" sldId="1451"/>
        </pc:sldMkLst>
        <pc:spChg chg="add mod">
          <ac:chgData name="Florian Nuxoll" userId="c112223b0a12bea3" providerId="LiveId" clId="{E28EB792-9779-4DFE-96BA-4573B6465BA6}" dt="2022-11-16T18:47:00.334" v="978" actId="20577"/>
          <ac:spMkLst>
            <pc:docMk/>
            <pc:sldMk cId="2500632517" sldId="1451"/>
            <ac:spMk id="4" creationId="{D53ED15D-0B30-361D-3557-CAEFF533EC68}"/>
          </ac:spMkLst>
        </pc:spChg>
        <pc:spChg chg="add mod">
          <ac:chgData name="Florian Nuxoll" userId="c112223b0a12bea3" providerId="LiveId" clId="{E28EB792-9779-4DFE-96BA-4573B6465BA6}" dt="2022-11-16T18:47:03.186" v="979" actId="20577"/>
          <ac:spMkLst>
            <pc:docMk/>
            <pc:sldMk cId="2500632517" sldId="1451"/>
            <ac:spMk id="6" creationId="{0C4267C0-EBE0-5A13-AC74-A7C21251AE4C}"/>
          </ac:spMkLst>
        </pc:spChg>
        <pc:spChg chg="add mod">
          <ac:chgData name="Florian Nuxoll" userId="c112223b0a12bea3" providerId="LiveId" clId="{E28EB792-9779-4DFE-96BA-4573B6465BA6}" dt="2022-11-16T18:47:34.035" v="982" actId="20577"/>
          <ac:spMkLst>
            <pc:docMk/>
            <pc:sldMk cId="2500632517" sldId="1451"/>
            <ac:spMk id="8" creationId="{EFDDC52D-A70A-5D2D-6CF7-F06AACCDE4F3}"/>
          </ac:spMkLst>
        </pc:spChg>
        <pc:spChg chg="add mod">
          <ac:chgData name="Florian Nuxoll" userId="c112223b0a12bea3" providerId="LiveId" clId="{E28EB792-9779-4DFE-96BA-4573B6465BA6}" dt="2022-11-16T18:47:43.382" v="989" actId="20577"/>
          <ac:spMkLst>
            <pc:docMk/>
            <pc:sldMk cId="2500632517" sldId="1451"/>
            <ac:spMk id="10" creationId="{0E172402-1D61-4FD6-B1FA-E40462A3EA34}"/>
          </ac:spMkLst>
        </pc:spChg>
        <pc:spChg chg="add del mod">
          <ac:chgData name="Florian Nuxoll" userId="c112223b0a12bea3" providerId="LiveId" clId="{E28EB792-9779-4DFE-96BA-4573B6465BA6}" dt="2022-11-17T16:58:56.082" v="3559" actId="21"/>
          <ac:spMkLst>
            <pc:docMk/>
            <pc:sldMk cId="2500632517" sldId="1451"/>
            <ac:spMk id="13" creationId="{0CBF5EF8-8CB6-114E-300A-55AEE6B6AB70}"/>
          </ac:spMkLst>
        </pc:spChg>
        <pc:picChg chg="add mod">
          <ac:chgData name="Florian Nuxoll" userId="c112223b0a12bea3" providerId="LiveId" clId="{E28EB792-9779-4DFE-96BA-4573B6465BA6}" dt="2022-11-17T10:03:39.415" v="3064" actId="1076"/>
          <ac:picMkLst>
            <pc:docMk/>
            <pc:sldMk cId="2500632517" sldId="1451"/>
            <ac:picMk id="5" creationId="{A692FEBC-13D2-CD6D-89D0-FE3FAC9C5924}"/>
          </ac:picMkLst>
        </pc:picChg>
        <pc:picChg chg="add mod">
          <ac:chgData name="Florian Nuxoll" userId="c112223b0a12bea3" providerId="LiveId" clId="{E28EB792-9779-4DFE-96BA-4573B6465BA6}" dt="2022-11-17T10:03:47.904" v="3067" actId="1076"/>
          <ac:picMkLst>
            <pc:docMk/>
            <pc:sldMk cId="2500632517" sldId="1451"/>
            <ac:picMk id="7" creationId="{A12DF22B-CCF7-877D-D18D-BC7700116046}"/>
          </ac:picMkLst>
        </pc:picChg>
        <pc:picChg chg="add mod">
          <ac:chgData name="Florian Nuxoll" userId="c112223b0a12bea3" providerId="LiveId" clId="{E28EB792-9779-4DFE-96BA-4573B6465BA6}" dt="2022-11-17T10:03:43.632" v="3066" actId="1076"/>
          <ac:picMkLst>
            <pc:docMk/>
            <pc:sldMk cId="2500632517" sldId="1451"/>
            <ac:picMk id="9" creationId="{E103A46C-BD42-E6AE-ECD5-565C40D3A227}"/>
          </ac:picMkLst>
        </pc:picChg>
        <pc:picChg chg="add mod">
          <ac:chgData name="Florian Nuxoll" userId="c112223b0a12bea3" providerId="LiveId" clId="{E28EB792-9779-4DFE-96BA-4573B6465BA6}" dt="2022-11-16T18:45:52.139" v="939" actId="1076"/>
          <ac:picMkLst>
            <pc:docMk/>
            <pc:sldMk cId="2500632517" sldId="1451"/>
            <ac:picMk id="11" creationId="{6D5CEE55-7DDF-A8C0-D07F-20387D9E21AC}"/>
          </ac:picMkLst>
        </pc:picChg>
        <pc:picChg chg="add del mod">
          <ac:chgData name="Florian Nuxoll" userId="c112223b0a12bea3" providerId="LiveId" clId="{E28EB792-9779-4DFE-96BA-4573B6465BA6}" dt="2022-11-17T16:58:56.082" v="3559" actId="21"/>
          <ac:picMkLst>
            <pc:docMk/>
            <pc:sldMk cId="2500632517" sldId="1451"/>
            <ac:picMk id="12" creationId="{46D644C4-59EA-36FE-BFC7-547FDEF9E9C1}"/>
          </ac:picMkLst>
        </pc:picChg>
      </pc:sldChg>
      <pc:sldChg chg="addSp delSp modSp new mod ord">
        <pc:chgData name="Florian Nuxoll" userId="c112223b0a12bea3" providerId="LiveId" clId="{E28EB792-9779-4DFE-96BA-4573B6465BA6}" dt="2022-11-18T07:17:09.632" v="4298" actId="1076"/>
        <pc:sldMkLst>
          <pc:docMk/>
          <pc:sldMk cId="986347902" sldId="1452"/>
        </pc:sldMkLst>
        <pc:spChg chg="add del">
          <ac:chgData name="Florian Nuxoll" userId="c112223b0a12bea3" providerId="LiveId" clId="{E28EB792-9779-4DFE-96BA-4573B6465BA6}" dt="2022-11-16T07:59:13.748" v="666" actId="22"/>
          <ac:spMkLst>
            <pc:docMk/>
            <pc:sldMk cId="986347902" sldId="1452"/>
            <ac:spMk id="9" creationId="{25812D72-0136-1202-F1B7-B20764E6292D}"/>
          </ac:spMkLst>
        </pc:spChg>
        <pc:spChg chg="add mod">
          <ac:chgData name="Florian Nuxoll" userId="c112223b0a12bea3" providerId="LiveId" clId="{E28EB792-9779-4DFE-96BA-4573B6465BA6}" dt="2022-11-17T17:11:55.836" v="3704" actId="1076"/>
          <ac:spMkLst>
            <pc:docMk/>
            <pc:sldMk cId="986347902" sldId="1452"/>
            <ac:spMk id="11" creationId="{4A94E3B8-0CA6-E792-2A09-8E9B70B8597A}"/>
          </ac:spMkLst>
        </pc:spChg>
        <pc:spChg chg="add mod">
          <ac:chgData name="Florian Nuxoll" userId="c112223b0a12bea3" providerId="LiveId" clId="{E28EB792-9779-4DFE-96BA-4573B6465BA6}" dt="2022-11-17T17:11:58.085" v="3708" actId="1037"/>
          <ac:spMkLst>
            <pc:docMk/>
            <pc:sldMk cId="986347902" sldId="1452"/>
            <ac:spMk id="13" creationId="{276A8142-3069-EDE7-7155-6A16AE96CE20}"/>
          </ac:spMkLst>
        </pc:spChg>
        <pc:picChg chg="add mod">
          <ac:chgData name="Florian Nuxoll" userId="c112223b0a12bea3" providerId="LiveId" clId="{E28EB792-9779-4DFE-96BA-4573B6465BA6}" dt="2022-11-18T07:17:05.793" v="4297" actId="1076"/>
          <ac:picMkLst>
            <pc:docMk/>
            <pc:sldMk cId="986347902" sldId="1452"/>
            <ac:picMk id="5" creationId="{2305400C-FC14-910D-CE11-CD61DE53348D}"/>
          </ac:picMkLst>
        </pc:picChg>
        <pc:picChg chg="add mod">
          <ac:chgData name="Florian Nuxoll" userId="c112223b0a12bea3" providerId="LiveId" clId="{E28EB792-9779-4DFE-96BA-4573B6465BA6}" dt="2022-11-18T07:17:09.632" v="4298" actId="1076"/>
          <ac:picMkLst>
            <pc:docMk/>
            <pc:sldMk cId="986347902" sldId="1452"/>
            <ac:picMk id="7" creationId="{0E166124-E405-FBE9-196A-8C0F1A89C88C}"/>
          </ac:picMkLst>
        </pc:picChg>
      </pc:sldChg>
      <pc:sldChg chg="addSp delSp modSp new mod ord">
        <pc:chgData name="Florian Nuxoll" userId="c112223b0a12bea3" providerId="LiveId" clId="{E28EB792-9779-4DFE-96BA-4573B6465BA6}" dt="2022-11-17T10:09:06.986" v="3306"/>
        <pc:sldMkLst>
          <pc:docMk/>
          <pc:sldMk cId="4261465335" sldId="1453"/>
        </pc:sldMkLst>
        <pc:spChg chg="del">
          <ac:chgData name="Florian Nuxoll" userId="c112223b0a12bea3" providerId="LiveId" clId="{E28EB792-9779-4DFE-96BA-4573B6465BA6}" dt="2022-11-16T18:52:17.758" v="994" actId="22"/>
          <ac:spMkLst>
            <pc:docMk/>
            <pc:sldMk cId="4261465335" sldId="1453"/>
            <ac:spMk id="3" creationId="{1A7201A7-BC59-E26A-95D9-C7BAEE943462}"/>
          </ac:spMkLst>
        </pc:spChg>
        <pc:picChg chg="add mod ord">
          <ac:chgData name="Florian Nuxoll" userId="c112223b0a12bea3" providerId="LiveId" clId="{E28EB792-9779-4DFE-96BA-4573B6465BA6}" dt="2022-11-16T18:52:19.086" v="995" actId="1076"/>
          <ac:picMkLst>
            <pc:docMk/>
            <pc:sldMk cId="4261465335" sldId="1453"/>
            <ac:picMk id="5" creationId="{9F635B89-893B-F549-6ECD-D0C9C7A79D5B}"/>
          </ac:picMkLst>
        </pc:picChg>
        <pc:picChg chg="add mod">
          <ac:chgData name="Florian Nuxoll" userId="c112223b0a12bea3" providerId="LiveId" clId="{E28EB792-9779-4DFE-96BA-4573B6465BA6}" dt="2022-11-16T18:49:59.679" v="993" actId="1076"/>
          <ac:picMkLst>
            <pc:docMk/>
            <pc:sldMk cId="4261465335" sldId="1453"/>
            <ac:picMk id="1026" creationId="{C05A8E6B-1212-F21C-D1C2-43232C2844BA}"/>
          </ac:picMkLst>
        </pc:picChg>
      </pc:sldChg>
      <pc:sldChg chg="new del">
        <pc:chgData name="Florian Nuxoll" userId="c112223b0a12bea3" providerId="LiveId" clId="{E28EB792-9779-4DFE-96BA-4573B6465BA6}" dt="2022-11-17T10:17:03.694" v="3428" actId="47"/>
        <pc:sldMkLst>
          <pc:docMk/>
          <pc:sldMk cId="1570156525" sldId="1454"/>
        </pc:sldMkLst>
      </pc:sldChg>
      <pc:sldChg chg="modSp add del mod ord">
        <pc:chgData name="Florian Nuxoll" userId="c112223b0a12bea3" providerId="LiveId" clId="{E28EB792-9779-4DFE-96BA-4573B6465BA6}" dt="2022-11-17T09:11:27.022" v="2247" actId="47"/>
        <pc:sldMkLst>
          <pc:docMk/>
          <pc:sldMk cId="1594831046" sldId="1455"/>
        </pc:sldMkLst>
        <pc:spChg chg="mod">
          <ac:chgData name="Florian Nuxoll" userId="c112223b0a12bea3" providerId="LiveId" clId="{E28EB792-9779-4DFE-96BA-4573B6465BA6}" dt="2022-11-16T21:10:23.335" v="1001" actId="207"/>
          <ac:spMkLst>
            <pc:docMk/>
            <pc:sldMk cId="1594831046" sldId="1455"/>
            <ac:spMk id="4" creationId="{5B58EBC9-24E2-0EA4-563C-9777C15666AF}"/>
          </ac:spMkLst>
        </pc:spChg>
      </pc:sldChg>
      <pc:sldChg chg="addSp delSp modSp add mod ord modAnim">
        <pc:chgData name="Florian Nuxoll" userId="c112223b0a12bea3" providerId="LiveId" clId="{E28EB792-9779-4DFE-96BA-4573B6465BA6}" dt="2022-11-17T16:51:29.768" v="3510"/>
        <pc:sldMkLst>
          <pc:docMk/>
          <pc:sldMk cId="1372563550" sldId="1456"/>
        </pc:sldMkLst>
        <pc:spChg chg="mod">
          <ac:chgData name="Florian Nuxoll" userId="c112223b0a12bea3" providerId="LiveId" clId="{E28EB792-9779-4DFE-96BA-4573B6465BA6}" dt="2022-11-17T16:50:13.260" v="3500" actId="20577"/>
          <ac:spMkLst>
            <pc:docMk/>
            <pc:sldMk cId="1372563550" sldId="1456"/>
            <ac:spMk id="2" creationId="{A8DC1BDA-471B-BA4D-A69F-55A93B929F4A}"/>
          </ac:spMkLst>
        </pc:spChg>
        <pc:spChg chg="add mod">
          <ac:chgData name="Florian Nuxoll" userId="c112223b0a12bea3" providerId="LiveId" clId="{E28EB792-9779-4DFE-96BA-4573B6465BA6}" dt="2022-11-17T16:50:57.178" v="3506" actId="1076"/>
          <ac:spMkLst>
            <pc:docMk/>
            <pc:sldMk cId="1372563550" sldId="1456"/>
            <ac:spMk id="3" creationId="{5342F0DA-4F26-E558-88F6-4D879AA34C88}"/>
          </ac:spMkLst>
        </pc:spChg>
        <pc:spChg chg="add mod">
          <ac:chgData name="Florian Nuxoll" userId="c112223b0a12bea3" providerId="LiveId" clId="{E28EB792-9779-4DFE-96BA-4573B6465BA6}" dt="2022-11-17T10:13:12.880" v="3370" actId="20577"/>
          <ac:spMkLst>
            <pc:docMk/>
            <pc:sldMk cId="1372563550" sldId="1456"/>
            <ac:spMk id="4" creationId="{F72D528C-932D-691F-A88A-E4DEA9B40E67}"/>
          </ac:spMkLst>
        </pc:spChg>
        <pc:spChg chg="add mod">
          <ac:chgData name="Florian Nuxoll" userId="c112223b0a12bea3" providerId="LiveId" clId="{E28EB792-9779-4DFE-96BA-4573B6465BA6}" dt="2022-11-17T10:13:47.213" v="3407" actId="1076"/>
          <ac:spMkLst>
            <pc:docMk/>
            <pc:sldMk cId="1372563550" sldId="1456"/>
            <ac:spMk id="5" creationId="{D88AFA0E-0AB6-AD85-2137-00057FB1625D}"/>
          </ac:spMkLst>
        </pc:spChg>
        <pc:spChg chg="mod">
          <ac:chgData name="Florian Nuxoll" userId="c112223b0a12bea3" providerId="LiveId" clId="{E28EB792-9779-4DFE-96BA-4573B6465BA6}" dt="2022-11-16T21:11:28.579" v="1074" actId="1076"/>
          <ac:spMkLst>
            <pc:docMk/>
            <pc:sldMk cId="1372563550" sldId="1456"/>
            <ac:spMk id="6" creationId="{145FE637-4A29-8A72-E8FA-41B1D3C50A85}"/>
          </ac:spMkLst>
        </pc:spChg>
        <pc:spChg chg="mod">
          <ac:chgData name="Florian Nuxoll" userId="c112223b0a12bea3" providerId="LiveId" clId="{E28EB792-9779-4DFE-96BA-4573B6465BA6}" dt="2022-11-16T21:11:28.579" v="1074" actId="1076"/>
          <ac:spMkLst>
            <pc:docMk/>
            <pc:sldMk cId="1372563550" sldId="1456"/>
            <ac:spMk id="7" creationId="{A5AE2920-ABCD-F090-96D1-0916E9AADF78}"/>
          </ac:spMkLst>
        </pc:spChg>
        <pc:spChg chg="mod">
          <ac:chgData name="Florian Nuxoll" userId="c112223b0a12bea3" providerId="LiveId" clId="{E28EB792-9779-4DFE-96BA-4573B6465BA6}" dt="2022-11-16T21:11:28.579" v="1074" actId="1076"/>
          <ac:spMkLst>
            <pc:docMk/>
            <pc:sldMk cId="1372563550" sldId="1456"/>
            <ac:spMk id="8" creationId="{60E983D4-7DF0-112B-EE2B-5FCE514D6875}"/>
          </ac:spMkLst>
        </pc:spChg>
        <pc:spChg chg="mod">
          <ac:chgData name="Florian Nuxoll" userId="c112223b0a12bea3" providerId="LiveId" clId="{E28EB792-9779-4DFE-96BA-4573B6465BA6}" dt="2022-11-16T21:11:28.579" v="1074" actId="1076"/>
          <ac:spMkLst>
            <pc:docMk/>
            <pc:sldMk cId="1372563550" sldId="1456"/>
            <ac:spMk id="9" creationId="{EA20F09E-79F3-F554-B684-C8C85FFECD46}"/>
          </ac:spMkLst>
        </pc:spChg>
        <pc:spChg chg="add mod">
          <ac:chgData name="Florian Nuxoll" userId="c112223b0a12bea3" providerId="LiveId" clId="{E28EB792-9779-4DFE-96BA-4573B6465BA6}" dt="2022-11-17T10:13:55.239" v="3417" actId="20577"/>
          <ac:spMkLst>
            <pc:docMk/>
            <pc:sldMk cId="1372563550" sldId="1456"/>
            <ac:spMk id="10" creationId="{F9B9F803-4B5A-4DC2-7F1F-3A9F0FAFF68A}"/>
          </ac:spMkLst>
        </pc:spChg>
        <pc:spChg chg="mod">
          <ac:chgData name="Florian Nuxoll" userId="c112223b0a12bea3" providerId="LiveId" clId="{E28EB792-9779-4DFE-96BA-4573B6465BA6}" dt="2022-11-16T21:10:50.559" v="1036" actId="1035"/>
          <ac:spMkLst>
            <pc:docMk/>
            <pc:sldMk cId="1372563550" sldId="1456"/>
            <ac:spMk id="14" creationId="{76890A0A-ED25-73CC-E3EA-10282C7DED42}"/>
          </ac:spMkLst>
        </pc:spChg>
        <pc:spChg chg="mod">
          <ac:chgData name="Florian Nuxoll" userId="c112223b0a12bea3" providerId="LiveId" clId="{E28EB792-9779-4DFE-96BA-4573B6465BA6}" dt="2022-11-16T21:10:50.559" v="1036" actId="1035"/>
          <ac:spMkLst>
            <pc:docMk/>
            <pc:sldMk cId="1372563550" sldId="1456"/>
            <ac:spMk id="15" creationId="{B323D328-B4A4-6446-BFBF-720E928AA6CA}"/>
          </ac:spMkLst>
        </pc:spChg>
        <pc:spChg chg="mod">
          <ac:chgData name="Florian Nuxoll" userId="c112223b0a12bea3" providerId="LiveId" clId="{E28EB792-9779-4DFE-96BA-4573B6465BA6}" dt="2022-11-16T21:10:50.559" v="1036" actId="1035"/>
          <ac:spMkLst>
            <pc:docMk/>
            <pc:sldMk cId="1372563550" sldId="1456"/>
            <ac:spMk id="16" creationId="{DF74A9A7-C191-F8C7-ADD5-A902AD1CDF14}"/>
          </ac:spMkLst>
        </pc:spChg>
        <pc:spChg chg="mod">
          <ac:chgData name="Florian Nuxoll" userId="c112223b0a12bea3" providerId="LiveId" clId="{E28EB792-9779-4DFE-96BA-4573B6465BA6}" dt="2022-11-16T21:10:50.559" v="1036" actId="1035"/>
          <ac:spMkLst>
            <pc:docMk/>
            <pc:sldMk cId="1372563550" sldId="1456"/>
            <ac:spMk id="17" creationId="{35B45402-C7C5-8EA4-885C-4E1D68F01508}"/>
          </ac:spMkLst>
        </pc:spChg>
        <pc:spChg chg="mod">
          <ac:chgData name="Florian Nuxoll" userId="c112223b0a12bea3" providerId="LiveId" clId="{E28EB792-9779-4DFE-96BA-4573B6465BA6}" dt="2022-11-16T21:10:50.559" v="1036" actId="1035"/>
          <ac:spMkLst>
            <pc:docMk/>
            <pc:sldMk cId="1372563550" sldId="1456"/>
            <ac:spMk id="19" creationId="{2E224E9E-39DF-82E0-A6EA-05E67F934B62}"/>
          </ac:spMkLst>
        </pc:spChg>
        <pc:spChg chg="mod">
          <ac:chgData name="Florian Nuxoll" userId="c112223b0a12bea3" providerId="LiveId" clId="{E28EB792-9779-4DFE-96BA-4573B6465BA6}" dt="2022-11-16T21:10:50.559" v="1036" actId="1035"/>
          <ac:spMkLst>
            <pc:docMk/>
            <pc:sldMk cId="1372563550" sldId="1456"/>
            <ac:spMk id="20" creationId="{FED5DC27-AC29-AFFF-A8DC-C05B7EC9C34A}"/>
          </ac:spMkLst>
        </pc:spChg>
        <pc:spChg chg="mod">
          <ac:chgData name="Florian Nuxoll" userId="c112223b0a12bea3" providerId="LiveId" clId="{E28EB792-9779-4DFE-96BA-4573B6465BA6}" dt="2022-11-16T21:10:50.559" v="1036" actId="1035"/>
          <ac:spMkLst>
            <pc:docMk/>
            <pc:sldMk cId="1372563550" sldId="1456"/>
            <ac:spMk id="21" creationId="{1202F702-EE7E-4E10-61BA-3137D102668F}"/>
          </ac:spMkLst>
        </pc:spChg>
        <pc:spChg chg="mod">
          <ac:chgData name="Florian Nuxoll" userId="c112223b0a12bea3" providerId="LiveId" clId="{E28EB792-9779-4DFE-96BA-4573B6465BA6}" dt="2022-11-16T21:10:50.559" v="1036" actId="1035"/>
          <ac:spMkLst>
            <pc:docMk/>
            <pc:sldMk cId="1372563550" sldId="1456"/>
            <ac:spMk id="22" creationId="{4511D2BE-2C37-6E67-7365-F9EB8C6510C9}"/>
          </ac:spMkLst>
        </pc:spChg>
        <pc:spChg chg="del">
          <ac:chgData name="Florian Nuxoll" userId="c112223b0a12bea3" providerId="LiveId" clId="{E28EB792-9779-4DFE-96BA-4573B6465BA6}" dt="2022-11-16T21:10:40.501" v="1003" actId="478"/>
          <ac:spMkLst>
            <pc:docMk/>
            <pc:sldMk cId="1372563550" sldId="1456"/>
            <ac:spMk id="35" creationId="{80B6A911-B58A-64AC-624F-6EEAAAE1AF79}"/>
          </ac:spMkLst>
        </pc:spChg>
        <pc:spChg chg="del">
          <ac:chgData name="Florian Nuxoll" userId="c112223b0a12bea3" providerId="LiveId" clId="{E28EB792-9779-4DFE-96BA-4573B6465BA6}" dt="2022-11-16T21:10:40.501" v="1003" actId="478"/>
          <ac:spMkLst>
            <pc:docMk/>
            <pc:sldMk cId="1372563550" sldId="1456"/>
            <ac:spMk id="36" creationId="{6F4E23D0-F8FB-25CF-53C6-022D7EE186F8}"/>
          </ac:spMkLst>
        </pc:spChg>
        <pc:spChg chg="del">
          <ac:chgData name="Florian Nuxoll" userId="c112223b0a12bea3" providerId="LiveId" clId="{E28EB792-9779-4DFE-96BA-4573B6465BA6}" dt="2022-11-16T21:10:40.501" v="1003" actId="478"/>
          <ac:spMkLst>
            <pc:docMk/>
            <pc:sldMk cId="1372563550" sldId="1456"/>
            <ac:spMk id="37" creationId="{CFFF6CEA-2B3D-8C15-685A-E88A3272342F}"/>
          </ac:spMkLst>
        </pc:spChg>
        <pc:spChg chg="del">
          <ac:chgData name="Florian Nuxoll" userId="c112223b0a12bea3" providerId="LiveId" clId="{E28EB792-9779-4DFE-96BA-4573B6465BA6}" dt="2022-11-16T21:10:40.501" v="1003" actId="478"/>
          <ac:spMkLst>
            <pc:docMk/>
            <pc:sldMk cId="1372563550" sldId="1456"/>
            <ac:spMk id="38" creationId="{FC176891-51F2-9BFC-C6E8-A1863EDBA462}"/>
          </ac:spMkLst>
        </pc:spChg>
        <pc:spChg chg="del">
          <ac:chgData name="Florian Nuxoll" userId="c112223b0a12bea3" providerId="LiveId" clId="{E28EB792-9779-4DFE-96BA-4573B6465BA6}" dt="2022-11-16T21:10:40.501" v="1003" actId="478"/>
          <ac:spMkLst>
            <pc:docMk/>
            <pc:sldMk cId="1372563550" sldId="1456"/>
            <ac:spMk id="39" creationId="{0D41BA94-3656-27A9-5DF2-79B7393E4952}"/>
          </ac:spMkLst>
        </pc:spChg>
        <pc:spChg chg="del">
          <ac:chgData name="Florian Nuxoll" userId="c112223b0a12bea3" providerId="LiveId" clId="{E28EB792-9779-4DFE-96BA-4573B6465BA6}" dt="2022-11-16T21:10:40.501" v="1003" actId="478"/>
          <ac:spMkLst>
            <pc:docMk/>
            <pc:sldMk cId="1372563550" sldId="1456"/>
            <ac:spMk id="40" creationId="{B007ACDB-FECB-728E-CF71-1EFB4BDB9DBD}"/>
          </ac:spMkLst>
        </pc:spChg>
        <pc:spChg chg="del">
          <ac:chgData name="Florian Nuxoll" userId="c112223b0a12bea3" providerId="LiveId" clId="{E28EB792-9779-4DFE-96BA-4573B6465BA6}" dt="2022-11-16T21:10:40.501" v="1003" actId="478"/>
          <ac:spMkLst>
            <pc:docMk/>
            <pc:sldMk cId="1372563550" sldId="1456"/>
            <ac:spMk id="41" creationId="{6FDDCD10-C09E-17D0-7CFC-C4FF21F824F6}"/>
          </ac:spMkLst>
        </pc:spChg>
        <pc:spChg chg="del">
          <ac:chgData name="Florian Nuxoll" userId="c112223b0a12bea3" providerId="LiveId" clId="{E28EB792-9779-4DFE-96BA-4573B6465BA6}" dt="2022-11-16T21:10:40.501" v="1003" actId="478"/>
          <ac:spMkLst>
            <pc:docMk/>
            <pc:sldMk cId="1372563550" sldId="1456"/>
            <ac:spMk id="42" creationId="{6D504B86-B5BE-2338-0086-23EAE161EB52}"/>
          </ac:spMkLst>
        </pc:spChg>
        <pc:spChg chg="del">
          <ac:chgData name="Florian Nuxoll" userId="c112223b0a12bea3" providerId="LiveId" clId="{E28EB792-9779-4DFE-96BA-4573B6465BA6}" dt="2022-11-16T21:10:40.501" v="1003" actId="478"/>
          <ac:spMkLst>
            <pc:docMk/>
            <pc:sldMk cId="1372563550" sldId="1456"/>
            <ac:spMk id="43" creationId="{CFDB443C-ACE8-E82B-43A6-11D1899F4EBB}"/>
          </ac:spMkLst>
        </pc:spChg>
        <pc:spChg chg="del">
          <ac:chgData name="Florian Nuxoll" userId="c112223b0a12bea3" providerId="LiveId" clId="{E28EB792-9779-4DFE-96BA-4573B6465BA6}" dt="2022-11-16T21:10:40.501" v="1003" actId="478"/>
          <ac:spMkLst>
            <pc:docMk/>
            <pc:sldMk cId="1372563550" sldId="1456"/>
            <ac:spMk id="44" creationId="{4CEDB90D-A55F-284E-5E2D-EF0E4BE60CFD}"/>
          </ac:spMkLst>
        </pc:spChg>
        <pc:spChg chg="del">
          <ac:chgData name="Florian Nuxoll" userId="c112223b0a12bea3" providerId="LiveId" clId="{E28EB792-9779-4DFE-96BA-4573B6465BA6}" dt="2022-11-16T21:10:40.501" v="1003" actId="478"/>
          <ac:spMkLst>
            <pc:docMk/>
            <pc:sldMk cId="1372563550" sldId="1456"/>
            <ac:spMk id="45" creationId="{3264AC26-AB39-211E-9BC2-D2511BD5491C}"/>
          </ac:spMkLst>
        </pc:spChg>
        <pc:spChg chg="del">
          <ac:chgData name="Florian Nuxoll" userId="c112223b0a12bea3" providerId="LiveId" clId="{E28EB792-9779-4DFE-96BA-4573B6465BA6}" dt="2022-11-16T21:10:40.501" v="1003" actId="478"/>
          <ac:spMkLst>
            <pc:docMk/>
            <pc:sldMk cId="1372563550" sldId="1456"/>
            <ac:spMk id="46" creationId="{5323DB88-8C2B-02BF-1A90-C77CD0DB4CA9}"/>
          </ac:spMkLst>
        </pc:spChg>
      </pc:sldChg>
      <pc:sldChg chg="addSp delSp modSp add mod ord setBg">
        <pc:chgData name="Florian Nuxoll" userId="c112223b0a12bea3" providerId="LiveId" clId="{E28EB792-9779-4DFE-96BA-4573B6465BA6}" dt="2022-11-17T16:58:08.979" v="3555" actId="26606"/>
        <pc:sldMkLst>
          <pc:docMk/>
          <pc:sldMk cId="2770841352" sldId="1457"/>
        </pc:sldMkLst>
        <pc:spChg chg="mod">
          <ac:chgData name="Florian Nuxoll" userId="c112223b0a12bea3" providerId="LiveId" clId="{E28EB792-9779-4DFE-96BA-4573B6465BA6}" dt="2022-11-17T16:58:08.979" v="3555" actId="26606"/>
          <ac:spMkLst>
            <pc:docMk/>
            <pc:sldMk cId="2770841352" sldId="1457"/>
            <ac:spMk id="2" creationId="{F08BF466-1378-DC05-2EC7-584DF4119048}"/>
          </ac:spMkLst>
        </pc:spChg>
        <pc:spChg chg="del">
          <ac:chgData name="Florian Nuxoll" userId="c112223b0a12bea3" providerId="LiveId" clId="{E28EB792-9779-4DFE-96BA-4573B6465BA6}" dt="2022-11-16T21:16:20.361" v="1163" actId="478"/>
          <ac:spMkLst>
            <pc:docMk/>
            <pc:sldMk cId="2770841352" sldId="1457"/>
            <ac:spMk id="3" creationId="{B4C455D5-F36B-E016-DD3A-2C77947B893E}"/>
          </ac:spMkLst>
        </pc:spChg>
        <pc:spChg chg="del mod">
          <ac:chgData name="Florian Nuxoll" userId="c112223b0a12bea3" providerId="LiveId" clId="{E28EB792-9779-4DFE-96BA-4573B6465BA6}" dt="2022-11-16T21:16:22.450" v="1165" actId="478"/>
          <ac:spMkLst>
            <pc:docMk/>
            <pc:sldMk cId="2770841352" sldId="1457"/>
            <ac:spMk id="4" creationId="{5B58EBC9-24E2-0EA4-563C-9777C15666AF}"/>
          </ac:spMkLst>
        </pc:spChg>
        <pc:spChg chg="del">
          <ac:chgData name="Florian Nuxoll" userId="c112223b0a12bea3" providerId="LiveId" clId="{E28EB792-9779-4DFE-96BA-4573B6465BA6}" dt="2022-11-16T21:16:20.361" v="1163" actId="478"/>
          <ac:spMkLst>
            <pc:docMk/>
            <pc:sldMk cId="2770841352" sldId="1457"/>
            <ac:spMk id="5" creationId="{ED2474CC-76CC-6758-7164-AABF8C0527E3}"/>
          </ac:spMkLst>
        </pc:spChg>
        <pc:spChg chg="add del mod">
          <ac:chgData name="Florian Nuxoll" userId="c112223b0a12bea3" providerId="LiveId" clId="{E28EB792-9779-4DFE-96BA-4573B6465BA6}" dt="2022-11-17T16:57:50.429" v="3552" actId="478"/>
          <ac:spMkLst>
            <pc:docMk/>
            <pc:sldMk cId="2770841352" sldId="1457"/>
            <ac:spMk id="6" creationId="{36B4EAD8-9945-A386-4C04-0A599DCDBDE1}"/>
          </ac:spMkLst>
        </pc:spChg>
        <pc:spChg chg="del">
          <ac:chgData name="Florian Nuxoll" userId="c112223b0a12bea3" providerId="LiveId" clId="{E28EB792-9779-4DFE-96BA-4573B6465BA6}" dt="2022-11-16T21:16:20.361" v="1163" actId="478"/>
          <ac:spMkLst>
            <pc:docMk/>
            <pc:sldMk cId="2770841352" sldId="1457"/>
            <ac:spMk id="8" creationId="{6EBE553B-47BC-A900-4A18-D2D5C56E9C14}"/>
          </ac:spMkLst>
        </pc:spChg>
        <pc:spChg chg="add">
          <ac:chgData name="Florian Nuxoll" userId="c112223b0a12bea3" providerId="LiveId" clId="{E28EB792-9779-4DFE-96BA-4573B6465BA6}" dt="2022-11-17T16:58:08.979" v="3555" actId="26606"/>
          <ac:spMkLst>
            <pc:docMk/>
            <pc:sldMk cId="2770841352" sldId="1457"/>
            <ac:spMk id="1031" creationId="{0CABCAE3-64FC-4149-819F-2C1812824154}"/>
          </ac:spMkLst>
        </pc:spChg>
        <pc:spChg chg="add">
          <ac:chgData name="Florian Nuxoll" userId="c112223b0a12bea3" providerId="LiveId" clId="{E28EB792-9779-4DFE-96BA-4573B6465BA6}" dt="2022-11-17T16:58:08.979" v="3555" actId="26606"/>
          <ac:spMkLst>
            <pc:docMk/>
            <pc:sldMk cId="2770841352" sldId="1457"/>
            <ac:spMk id="1039" creationId="{56412368-7E6B-4064-B6FA-72DF6DA0C2DB}"/>
          </ac:spMkLst>
        </pc:spChg>
        <pc:spChg chg="add">
          <ac:chgData name="Florian Nuxoll" userId="c112223b0a12bea3" providerId="LiveId" clId="{E28EB792-9779-4DFE-96BA-4573B6465BA6}" dt="2022-11-17T16:58:08.979" v="3555" actId="26606"/>
          <ac:spMkLst>
            <pc:docMk/>
            <pc:sldMk cId="2770841352" sldId="1457"/>
            <ac:spMk id="1041" creationId="{8014FE20-9BCC-4219-A8AD-B1C110BD558D}"/>
          </ac:spMkLst>
        </pc:spChg>
        <pc:spChg chg="add">
          <ac:chgData name="Florian Nuxoll" userId="c112223b0a12bea3" providerId="LiveId" clId="{E28EB792-9779-4DFE-96BA-4573B6465BA6}" dt="2022-11-17T16:58:08.979" v="3555" actId="26606"/>
          <ac:spMkLst>
            <pc:docMk/>
            <pc:sldMk cId="2770841352" sldId="1457"/>
            <ac:spMk id="1049" creationId="{82388B0B-738B-4313-8674-79D97E74A005}"/>
          </ac:spMkLst>
        </pc:spChg>
        <pc:grpChg chg="add">
          <ac:chgData name="Florian Nuxoll" userId="c112223b0a12bea3" providerId="LiveId" clId="{E28EB792-9779-4DFE-96BA-4573B6465BA6}" dt="2022-11-17T16:58:08.979" v="3555" actId="26606"/>
          <ac:grpSpMkLst>
            <pc:docMk/>
            <pc:sldMk cId="2770841352" sldId="1457"/>
            <ac:grpSpMk id="1045" creationId="{36439133-030D-427C-AADE-2B48B1991785}"/>
          </ac:grpSpMkLst>
        </pc:grpChg>
        <pc:picChg chg="add mod">
          <ac:chgData name="Florian Nuxoll" userId="c112223b0a12bea3" providerId="LiveId" clId="{E28EB792-9779-4DFE-96BA-4573B6465BA6}" dt="2022-11-17T16:58:08.979" v="3555" actId="26606"/>
          <ac:picMkLst>
            <pc:docMk/>
            <pc:sldMk cId="2770841352" sldId="1457"/>
            <ac:picMk id="1026" creationId="{8897DF57-5AFC-26E5-CFB2-832742185483}"/>
          </ac:picMkLst>
        </pc:picChg>
        <pc:picChg chg="add">
          <ac:chgData name="Florian Nuxoll" userId="c112223b0a12bea3" providerId="LiveId" clId="{E28EB792-9779-4DFE-96BA-4573B6465BA6}" dt="2022-11-17T16:58:08.979" v="3555" actId="26606"/>
          <ac:picMkLst>
            <pc:docMk/>
            <pc:sldMk cId="2770841352" sldId="1457"/>
            <ac:picMk id="1033" creationId="{012FDCFE-9AD2-4D8A-8CBF-B3AA37EBF6DD}"/>
          </ac:picMkLst>
        </pc:picChg>
        <pc:picChg chg="add">
          <ac:chgData name="Florian Nuxoll" userId="c112223b0a12bea3" providerId="LiveId" clId="{E28EB792-9779-4DFE-96BA-4573B6465BA6}" dt="2022-11-17T16:58:08.979" v="3555" actId="26606"/>
          <ac:picMkLst>
            <pc:docMk/>
            <pc:sldMk cId="2770841352" sldId="1457"/>
            <ac:picMk id="1051" creationId="{6DF84359-5DD6-461B-9519-90AA2F46C1BE}"/>
          </ac:picMkLst>
        </pc:picChg>
        <pc:cxnChg chg="add">
          <ac:chgData name="Florian Nuxoll" userId="c112223b0a12bea3" providerId="LiveId" clId="{E28EB792-9779-4DFE-96BA-4573B6465BA6}" dt="2022-11-17T16:58:08.979" v="3555" actId="26606"/>
          <ac:cxnSpMkLst>
            <pc:docMk/>
            <pc:sldMk cId="2770841352" sldId="1457"/>
            <ac:cxnSpMk id="1035" creationId="{FBD463FC-4CA8-4FF4-85A3-AF9F4B98D210}"/>
          </ac:cxnSpMkLst>
        </pc:cxnChg>
        <pc:cxnChg chg="add">
          <ac:chgData name="Florian Nuxoll" userId="c112223b0a12bea3" providerId="LiveId" clId="{E28EB792-9779-4DFE-96BA-4573B6465BA6}" dt="2022-11-17T16:58:08.979" v="3555" actId="26606"/>
          <ac:cxnSpMkLst>
            <pc:docMk/>
            <pc:sldMk cId="2770841352" sldId="1457"/>
            <ac:cxnSpMk id="1037" creationId="{BECF35C3-8B44-4F4B-BD25-4C01823DB22A}"/>
          </ac:cxnSpMkLst>
        </pc:cxnChg>
        <pc:cxnChg chg="add">
          <ac:chgData name="Florian Nuxoll" userId="c112223b0a12bea3" providerId="LiveId" clId="{E28EB792-9779-4DFE-96BA-4573B6465BA6}" dt="2022-11-17T16:58:08.979" v="3555" actId="26606"/>
          <ac:cxnSpMkLst>
            <pc:docMk/>
            <pc:sldMk cId="2770841352" sldId="1457"/>
            <ac:cxnSpMk id="1043" creationId="{A661C966-C6C8-4667-903D-E68521C357FC}"/>
          </ac:cxnSpMkLst>
        </pc:cxnChg>
        <pc:cxnChg chg="add">
          <ac:chgData name="Florian Nuxoll" userId="c112223b0a12bea3" providerId="LiveId" clId="{E28EB792-9779-4DFE-96BA-4573B6465BA6}" dt="2022-11-17T16:58:08.979" v="3555" actId="26606"/>
          <ac:cxnSpMkLst>
            <pc:docMk/>
            <pc:sldMk cId="2770841352" sldId="1457"/>
            <ac:cxnSpMk id="1053" creationId="{E90BC892-CE86-41EE-8A3B-2178D5170C7C}"/>
          </ac:cxnSpMkLst>
        </pc:cxnChg>
      </pc:sldChg>
      <pc:sldChg chg="addSp delSp modSp new mod ord setBg">
        <pc:chgData name="Florian Nuxoll" userId="c112223b0a12bea3" providerId="LiveId" clId="{E28EB792-9779-4DFE-96BA-4573B6465BA6}" dt="2022-11-17T10:08:30.824" v="3299" actId="27636"/>
        <pc:sldMkLst>
          <pc:docMk/>
          <pc:sldMk cId="3627588446" sldId="1458"/>
        </pc:sldMkLst>
        <pc:spChg chg="mod">
          <ac:chgData name="Florian Nuxoll" userId="c112223b0a12bea3" providerId="LiveId" clId="{E28EB792-9779-4DFE-96BA-4573B6465BA6}" dt="2022-11-17T10:08:30.824" v="3299" actId="27636"/>
          <ac:spMkLst>
            <pc:docMk/>
            <pc:sldMk cId="3627588446" sldId="1458"/>
            <ac:spMk id="2" creationId="{BF1EBDB5-C91E-6858-BEA2-A160A7147E1C}"/>
          </ac:spMkLst>
        </pc:spChg>
        <pc:spChg chg="mod">
          <ac:chgData name="Florian Nuxoll" userId="c112223b0a12bea3" providerId="LiveId" clId="{E28EB792-9779-4DFE-96BA-4573B6465BA6}" dt="2022-11-17T10:08:24.747" v="3297" actId="26606"/>
          <ac:spMkLst>
            <pc:docMk/>
            <pc:sldMk cId="3627588446" sldId="1458"/>
            <ac:spMk id="3" creationId="{71D1F894-83DB-DD2C-1DA5-4CE88B62F873}"/>
          </ac:spMkLst>
        </pc:spChg>
        <pc:spChg chg="add del mod">
          <ac:chgData name="Florian Nuxoll" userId="c112223b0a12bea3" providerId="LiveId" clId="{E28EB792-9779-4DFE-96BA-4573B6465BA6}" dt="2022-11-17T10:08:24.747" v="3297" actId="26606"/>
          <ac:spMkLst>
            <pc:docMk/>
            <pc:sldMk cId="3627588446" sldId="1458"/>
            <ac:spMk id="5" creationId="{4F6FD79D-6ED4-7DA9-3C5B-BB29D3E84780}"/>
          </ac:spMkLst>
        </pc:spChg>
        <pc:spChg chg="add">
          <ac:chgData name="Florian Nuxoll" userId="c112223b0a12bea3" providerId="LiveId" clId="{E28EB792-9779-4DFE-96BA-4573B6465BA6}" dt="2022-11-17T10:08:24.747" v="3297" actId="26606"/>
          <ac:spMkLst>
            <pc:docMk/>
            <pc:sldMk cId="3627588446" sldId="1458"/>
            <ac:spMk id="2055" creationId="{3193BA5C-B8F3-4972-BA54-014C48FAFA42}"/>
          </ac:spMkLst>
        </pc:spChg>
        <pc:spChg chg="add">
          <ac:chgData name="Florian Nuxoll" userId="c112223b0a12bea3" providerId="LiveId" clId="{E28EB792-9779-4DFE-96BA-4573B6465BA6}" dt="2022-11-17T10:08:24.747" v="3297" actId="26606"/>
          <ac:spMkLst>
            <pc:docMk/>
            <pc:sldMk cId="3627588446" sldId="1458"/>
            <ac:spMk id="2059" creationId="{05B93327-222A-4DAC-9163-371BF44CDB0C}"/>
          </ac:spMkLst>
        </pc:spChg>
        <pc:spChg chg="add">
          <ac:chgData name="Florian Nuxoll" userId="c112223b0a12bea3" providerId="LiveId" clId="{E28EB792-9779-4DFE-96BA-4573B6465BA6}" dt="2022-11-17T10:08:24.747" v="3297" actId="26606"/>
          <ac:spMkLst>
            <pc:docMk/>
            <pc:sldMk cId="3627588446" sldId="1458"/>
            <ac:spMk id="2065" creationId="{56388820-A63D-463C-9DBC-060A5ABE33B6}"/>
          </ac:spMkLst>
        </pc:spChg>
        <pc:grpChg chg="add">
          <ac:chgData name="Florian Nuxoll" userId="c112223b0a12bea3" providerId="LiveId" clId="{E28EB792-9779-4DFE-96BA-4573B6465BA6}" dt="2022-11-17T10:08:24.747" v="3297" actId="26606"/>
          <ac:grpSpMkLst>
            <pc:docMk/>
            <pc:sldMk cId="3627588446" sldId="1458"/>
            <ac:grpSpMk id="2061" creationId="{14EE34E3-F117-4487-8ACF-33DA65FA11B3}"/>
          </ac:grpSpMkLst>
        </pc:grpChg>
        <pc:picChg chg="add mod">
          <ac:chgData name="Florian Nuxoll" userId="c112223b0a12bea3" providerId="LiveId" clId="{E28EB792-9779-4DFE-96BA-4573B6465BA6}" dt="2022-11-17T10:08:24.747" v="3297" actId="26606"/>
          <ac:picMkLst>
            <pc:docMk/>
            <pc:sldMk cId="3627588446" sldId="1458"/>
            <ac:picMk id="2050" creationId="{49C8A650-7952-996F-E685-EC48EC0DBF09}"/>
          </ac:picMkLst>
        </pc:picChg>
        <pc:picChg chg="add">
          <ac:chgData name="Florian Nuxoll" userId="c112223b0a12bea3" providerId="LiveId" clId="{E28EB792-9779-4DFE-96BA-4573B6465BA6}" dt="2022-11-17T10:08:24.747" v="3297" actId="26606"/>
          <ac:picMkLst>
            <pc:docMk/>
            <pc:sldMk cId="3627588446" sldId="1458"/>
            <ac:picMk id="2067" creationId="{C04ED70F-D6FD-4EB1-A171-D30F885FE73E}"/>
          </ac:picMkLst>
        </pc:picChg>
        <pc:cxnChg chg="add">
          <ac:chgData name="Florian Nuxoll" userId="c112223b0a12bea3" providerId="LiveId" clId="{E28EB792-9779-4DFE-96BA-4573B6465BA6}" dt="2022-11-17T10:08:24.747" v="3297" actId="26606"/>
          <ac:cxnSpMkLst>
            <pc:docMk/>
            <pc:sldMk cId="3627588446" sldId="1458"/>
            <ac:cxnSpMk id="2057" creationId="{D7162BAB-C25E-4CE9-B87C-F118DC7E7C22}"/>
          </ac:cxnSpMkLst>
        </pc:cxnChg>
        <pc:cxnChg chg="add">
          <ac:chgData name="Florian Nuxoll" userId="c112223b0a12bea3" providerId="LiveId" clId="{E28EB792-9779-4DFE-96BA-4573B6465BA6}" dt="2022-11-17T10:08:24.747" v="3297" actId="26606"/>
          <ac:cxnSpMkLst>
            <pc:docMk/>
            <pc:sldMk cId="3627588446" sldId="1458"/>
            <ac:cxnSpMk id="2069" creationId="{DA26CAE9-74C4-4EDD-8A80-77F79EAA86F4}"/>
          </ac:cxnSpMkLst>
        </pc:cxnChg>
      </pc:sldChg>
      <pc:sldChg chg="addSp delSp modSp new mod ord">
        <pc:chgData name="Florian Nuxoll" userId="c112223b0a12bea3" providerId="LiveId" clId="{E28EB792-9779-4DFE-96BA-4573B6465BA6}" dt="2022-11-17T10:08:50.059" v="3301"/>
        <pc:sldMkLst>
          <pc:docMk/>
          <pc:sldMk cId="2153533651" sldId="1459"/>
        </pc:sldMkLst>
        <pc:spChg chg="mod">
          <ac:chgData name="Florian Nuxoll" userId="c112223b0a12bea3" providerId="LiveId" clId="{E28EB792-9779-4DFE-96BA-4573B6465BA6}" dt="2022-11-17T07:21:30.375" v="1203" actId="27636"/>
          <ac:spMkLst>
            <pc:docMk/>
            <pc:sldMk cId="2153533651" sldId="1459"/>
            <ac:spMk id="2" creationId="{C166844F-9D05-0CDD-E954-15ADE0E37DD0}"/>
          </ac:spMkLst>
        </pc:spChg>
        <pc:spChg chg="del">
          <ac:chgData name="Florian Nuxoll" userId="c112223b0a12bea3" providerId="LiveId" clId="{E28EB792-9779-4DFE-96BA-4573B6465BA6}" dt="2022-11-17T07:21:51.149" v="1208" actId="478"/>
          <ac:spMkLst>
            <pc:docMk/>
            <pc:sldMk cId="2153533651" sldId="1459"/>
            <ac:spMk id="3" creationId="{BBD5A1FC-0AA1-8A1E-6DAE-823A57154A78}"/>
          </ac:spMkLst>
        </pc:spChg>
        <pc:spChg chg="add mod">
          <ac:chgData name="Florian Nuxoll" userId="c112223b0a12bea3" providerId="LiveId" clId="{E28EB792-9779-4DFE-96BA-4573B6465BA6}" dt="2022-11-17T07:34:58.858" v="1271" actId="1076"/>
          <ac:spMkLst>
            <pc:docMk/>
            <pc:sldMk cId="2153533651" sldId="1459"/>
            <ac:spMk id="9" creationId="{03FE817C-48FD-9583-43E2-FD3FAD49237E}"/>
          </ac:spMkLst>
        </pc:spChg>
        <pc:picChg chg="add mod">
          <ac:chgData name="Florian Nuxoll" userId="c112223b0a12bea3" providerId="LiveId" clId="{E28EB792-9779-4DFE-96BA-4573B6465BA6}" dt="2022-11-17T07:22:23.990" v="1213" actId="1440"/>
          <ac:picMkLst>
            <pc:docMk/>
            <pc:sldMk cId="2153533651" sldId="1459"/>
            <ac:picMk id="5" creationId="{5EE72B3B-2514-1B77-C54A-E03BEE2BED61}"/>
          </ac:picMkLst>
        </pc:picChg>
        <pc:picChg chg="add mod">
          <ac:chgData name="Florian Nuxoll" userId="c112223b0a12bea3" providerId="LiveId" clId="{E28EB792-9779-4DFE-96BA-4573B6465BA6}" dt="2022-11-17T07:22:11.974" v="1211" actId="1440"/>
          <ac:picMkLst>
            <pc:docMk/>
            <pc:sldMk cId="2153533651" sldId="1459"/>
            <ac:picMk id="7" creationId="{2245D600-6E2E-EC59-B119-8E0E082D9FD8}"/>
          </ac:picMkLst>
        </pc:picChg>
      </pc:sldChg>
      <pc:sldChg chg="addSp delSp modSp new del mod ord setBg">
        <pc:chgData name="Florian Nuxoll" userId="c112223b0a12bea3" providerId="LiveId" clId="{E28EB792-9779-4DFE-96BA-4573B6465BA6}" dt="2022-11-17T10:17:03.694" v="3428" actId="47"/>
        <pc:sldMkLst>
          <pc:docMk/>
          <pc:sldMk cId="1149487910" sldId="1460"/>
        </pc:sldMkLst>
        <pc:spChg chg="mod">
          <ac:chgData name="Florian Nuxoll" userId="c112223b0a12bea3" providerId="LiveId" clId="{E28EB792-9779-4DFE-96BA-4573B6465BA6}" dt="2022-11-17T09:26:59.194" v="2637" actId="26606"/>
          <ac:spMkLst>
            <pc:docMk/>
            <pc:sldMk cId="1149487910" sldId="1460"/>
            <ac:spMk id="2" creationId="{948F8FFD-9CBD-7C37-A500-598C69FE5399}"/>
          </ac:spMkLst>
        </pc:spChg>
        <pc:spChg chg="mod">
          <ac:chgData name="Florian Nuxoll" userId="c112223b0a12bea3" providerId="LiveId" clId="{E28EB792-9779-4DFE-96BA-4573B6465BA6}" dt="2022-11-17T09:26:59.194" v="2637" actId="26606"/>
          <ac:spMkLst>
            <pc:docMk/>
            <pc:sldMk cId="1149487910" sldId="1460"/>
            <ac:spMk id="3" creationId="{A8C97DDB-D97A-0426-5E4E-26CD8EED26AA}"/>
          </ac:spMkLst>
        </pc:spChg>
        <pc:spChg chg="add del">
          <ac:chgData name="Florian Nuxoll" userId="c112223b0a12bea3" providerId="LiveId" clId="{E28EB792-9779-4DFE-96BA-4573B6465BA6}" dt="2022-11-17T07:27:19.442" v="1218" actId="22"/>
          <ac:spMkLst>
            <pc:docMk/>
            <pc:sldMk cId="1149487910" sldId="1460"/>
            <ac:spMk id="7" creationId="{94E6834E-1C15-6E08-14DC-9B9DFBA419C7}"/>
          </ac:spMkLst>
        </pc:spChg>
        <pc:spChg chg="add del mod">
          <ac:chgData name="Florian Nuxoll" userId="c112223b0a12bea3" providerId="LiveId" clId="{E28EB792-9779-4DFE-96BA-4573B6465BA6}" dt="2022-11-17T09:26:59.194" v="2637" actId="26606"/>
          <ac:spMkLst>
            <pc:docMk/>
            <pc:sldMk cId="1149487910" sldId="1460"/>
            <ac:spMk id="9" creationId="{45DA506D-DDE5-AAB3-0B42-612436F29C26}"/>
          </ac:spMkLst>
        </pc:spChg>
        <pc:spChg chg="add del">
          <ac:chgData name="Florian Nuxoll" userId="c112223b0a12bea3" providerId="LiveId" clId="{E28EB792-9779-4DFE-96BA-4573B6465BA6}" dt="2022-11-17T09:26:59.194" v="2637" actId="26606"/>
          <ac:spMkLst>
            <pc:docMk/>
            <pc:sldMk cId="1149487910" sldId="1460"/>
            <ac:spMk id="14" creationId="{021A4066-B261-49FE-952E-A0FE3EE75CD2}"/>
          </ac:spMkLst>
        </pc:spChg>
        <pc:spChg chg="add del">
          <ac:chgData name="Florian Nuxoll" userId="c112223b0a12bea3" providerId="LiveId" clId="{E28EB792-9779-4DFE-96BA-4573B6465BA6}" dt="2022-11-17T09:26:59.194" v="2637" actId="26606"/>
          <ac:spMkLst>
            <pc:docMk/>
            <pc:sldMk cId="1149487910" sldId="1460"/>
            <ac:spMk id="18" creationId="{81958111-BC13-4D45-AB27-0C2C83F9BA64}"/>
          </ac:spMkLst>
        </pc:spChg>
        <pc:grpChg chg="add del">
          <ac:chgData name="Florian Nuxoll" userId="c112223b0a12bea3" providerId="LiveId" clId="{E28EB792-9779-4DFE-96BA-4573B6465BA6}" dt="2022-11-17T09:26:59.194" v="2637" actId="26606"/>
          <ac:grpSpMkLst>
            <pc:docMk/>
            <pc:sldMk cId="1149487910" sldId="1460"/>
            <ac:grpSpMk id="20" creationId="{82188758-E18A-4CE5-9D03-F4BF5D887C3F}"/>
          </ac:grpSpMkLst>
        </pc:grpChg>
        <pc:picChg chg="add del mod">
          <ac:chgData name="Florian Nuxoll" userId="c112223b0a12bea3" providerId="LiveId" clId="{E28EB792-9779-4DFE-96BA-4573B6465BA6}" dt="2022-11-17T09:27:07.869" v="2639" actId="21"/>
          <ac:picMkLst>
            <pc:docMk/>
            <pc:sldMk cId="1149487910" sldId="1460"/>
            <ac:picMk id="5" creationId="{F4E6BF5A-1552-CBF2-9652-298271BB2E5F}"/>
          </ac:picMkLst>
        </pc:picChg>
        <pc:picChg chg="add del mod">
          <ac:chgData name="Florian Nuxoll" userId="c112223b0a12bea3" providerId="LiveId" clId="{E28EB792-9779-4DFE-96BA-4573B6465BA6}" dt="2022-11-17T09:26:54.768" v="2623"/>
          <ac:picMkLst>
            <pc:docMk/>
            <pc:sldMk cId="1149487910" sldId="1460"/>
            <ac:picMk id="10" creationId="{9B54FB37-4240-C360-01C9-24E3316E8CF7}"/>
          </ac:picMkLst>
        </pc:picChg>
        <pc:picChg chg="add del">
          <ac:chgData name="Florian Nuxoll" userId="c112223b0a12bea3" providerId="LiveId" clId="{E28EB792-9779-4DFE-96BA-4573B6465BA6}" dt="2022-11-17T09:26:59.194" v="2637" actId="26606"/>
          <ac:picMkLst>
            <pc:docMk/>
            <pc:sldMk cId="1149487910" sldId="1460"/>
            <ac:picMk id="24" creationId="{D42F4933-2ECF-4EE5-BCE4-F19E3CA609FE}"/>
          </ac:picMkLst>
        </pc:picChg>
        <pc:cxnChg chg="add del">
          <ac:chgData name="Florian Nuxoll" userId="c112223b0a12bea3" providerId="LiveId" clId="{E28EB792-9779-4DFE-96BA-4573B6465BA6}" dt="2022-11-17T09:26:59.194" v="2637" actId="26606"/>
          <ac:cxnSpMkLst>
            <pc:docMk/>
            <pc:sldMk cId="1149487910" sldId="1460"/>
            <ac:cxnSpMk id="16" creationId="{381B4579-E2EA-4BD7-94FF-0A0BEE135C6B}"/>
          </ac:cxnSpMkLst>
        </pc:cxnChg>
        <pc:cxnChg chg="add del">
          <ac:chgData name="Florian Nuxoll" userId="c112223b0a12bea3" providerId="LiveId" clId="{E28EB792-9779-4DFE-96BA-4573B6465BA6}" dt="2022-11-17T09:26:59.194" v="2637" actId="26606"/>
          <ac:cxnSpMkLst>
            <pc:docMk/>
            <pc:sldMk cId="1149487910" sldId="1460"/>
            <ac:cxnSpMk id="26" creationId="{C6FAC23C-014D-4AC5-AD1B-36F7D0E7EF32}"/>
          </ac:cxnSpMkLst>
        </pc:cxnChg>
      </pc:sldChg>
      <pc:sldChg chg="addSp delSp modSp new del mod">
        <pc:chgData name="Florian Nuxoll" userId="c112223b0a12bea3" providerId="LiveId" clId="{E28EB792-9779-4DFE-96BA-4573B6465BA6}" dt="2022-11-17T10:10:37.304" v="3313" actId="47"/>
        <pc:sldMkLst>
          <pc:docMk/>
          <pc:sldMk cId="2875715638" sldId="1461"/>
        </pc:sldMkLst>
        <pc:spChg chg="del">
          <ac:chgData name="Florian Nuxoll" userId="c112223b0a12bea3" providerId="LiveId" clId="{E28EB792-9779-4DFE-96BA-4573B6465BA6}" dt="2022-11-17T07:40:48.347" v="1273" actId="22"/>
          <ac:spMkLst>
            <pc:docMk/>
            <pc:sldMk cId="2875715638" sldId="1461"/>
            <ac:spMk id="3" creationId="{0C1D7277-D956-2B9E-F754-4B8B3BFFB7B8}"/>
          </ac:spMkLst>
        </pc:spChg>
        <pc:spChg chg="add mod">
          <ac:chgData name="Florian Nuxoll" userId="c112223b0a12bea3" providerId="LiveId" clId="{E28EB792-9779-4DFE-96BA-4573B6465BA6}" dt="2022-11-17T07:42:08.343" v="1282" actId="1076"/>
          <ac:spMkLst>
            <pc:docMk/>
            <pc:sldMk cId="2875715638" sldId="1461"/>
            <ac:spMk id="7" creationId="{F270BDF3-F7B7-0734-4739-CAF87DC6D373}"/>
          </ac:spMkLst>
        </pc:spChg>
        <pc:picChg chg="add mod ord">
          <ac:chgData name="Florian Nuxoll" userId="c112223b0a12bea3" providerId="LiveId" clId="{E28EB792-9779-4DFE-96BA-4573B6465BA6}" dt="2022-11-17T07:40:48.347" v="1273" actId="22"/>
          <ac:picMkLst>
            <pc:docMk/>
            <pc:sldMk cId="2875715638" sldId="1461"/>
            <ac:picMk id="5" creationId="{439D5778-2C5B-79F4-192C-2240243666D7}"/>
          </ac:picMkLst>
        </pc:picChg>
        <pc:picChg chg="add mod">
          <ac:chgData name="Florian Nuxoll" userId="c112223b0a12bea3" providerId="LiveId" clId="{E28EB792-9779-4DFE-96BA-4573B6465BA6}" dt="2022-11-17T07:43:53.923" v="1285" actId="1076"/>
          <ac:picMkLst>
            <pc:docMk/>
            <pc:sldMk cId="2875715638" sldId="1461"/>
            <ac:picMk id="9" creationId="{E823F62A-DCA7-133F-FD89-4CC4C3A92AC5}"/>
          </ac:picMkLst>
        </pc:picChg>
      </pc:sldChg>
      <pc:sldChg chg="addSp delSp modSp new del mod">
        <pc:chgData name="Florian Nuxoll" userId="c112223b0a12bea3" providerId="LiveId" clId="{E28EB792-9779-4DFE-96BA-4573B6465BA6}" dt="2022-11-17T07:56:18.404" v="1413" actId="47"/>
        <pc:sldMkLst>
          <pc:docMk/>
          <pc:sldMk cId="2205898905" sldId="1462"/>
        </pc:sldMkLst>
        <pc:spChg chg="del">
          <ac:chgData name="Florian Nuxoll" userId="c112223b0a12bea3" providerId="LiveId" clId="{E28EB792-9779-4DFE-96BA-4573B6465BA6}" dt="2022-11-17T07:46:54.780" v="1287" actId="478"/>
          <ac:spMkLst>
            <pc:docMk/>
            <pc:sldMk cId="2205898905" sldId="1462"/>
            <ac:spMk id="2" creationId="{7741548E-189B-3891-2016-16C54330424D}"/>
          </ac:spMkLst>
        </pc:spChg>
        <pc:spChg chg="del mod">
          <ac:chgData name="Florian Nuxoll" userId="c112223b0a12bea3" providerId="LiveId" clId="{E28EB792-9779-4DFE-96BA-4573B6465BA6}" dt="2022-11-17T07:48:00.933" v="1352" actId="21"/>
          <ac:spMkLst>
            <pc:docMk/>
            <pc:sldMk cId="2205898905" sldId="1462"/>
            <ac:spMk id="3" creationId="{1C6C0711-B3EC-D99E-1DEB-123A97CCDA5E}"/>
          </ac:spMkLst>
        </pc:spChg>
        <pc:spChg chg="add mod">
          <ac:chgData name="Florian Nuxoll" userId="c112223b0a12bea3" providerId="LiveId" clId="{E28EB792-9779-4DFE-96BA-4573B6465BA6}" dt="2022-11-17T07:48:00.933" v="1352" actId="21"/>
          <ac:spMkLst>
            <pc:docMk/>
            <pc:sldMk cId="2205898905" sldId="1462"/>
            <ac:spMk id="5" creationId="{7FFE3857-86A1-DB25-AE90-DE827AA8F2F0}"/>
          </ac:spMkLst>
        </pc:spChg>
      </pc:sldChg>
      <pc:sldChg chg="addSp delSp modSp new mod modAnim">
        <pc:chgData name="Florian Nuxoll" userId="c112223b0a12bea3" providerId="LiveId" clId="{E28EB792-9779-4DFE-96BA-4573B6465BA6}" dt="2022-11-17T07:51:36.441" v="1398" actId="1076"/>
        <pc:sldMkLst>
          <pc:docMk/>
          <pc:sldMk cId="1306001052" sldId="1463"/>
        </pc:sldMkLst>
        <pc:spChg chg="mod">
          <ac:chgData name="Florian Nuxoll" userId="c112223b0a12bea3" providerId="LiveId" clId="{E28EB792-9779-4DFE-96BA-4573B6465BA6}" dt="2022-11-17T07:50:08.901" v="1386" actId="403"/>
          <ac:spMkLst>
            <pc:docMk/>
            <pc:sldMk cId="1306001052" sldId="1463"/>
            <ac:spMk id="2" creationId="{84A3AED0-91FC-EC51-4FF3-338E38F4502E}"/>
          </ac:spMkLst>
        </pc:spChg>
        <pc:spChg chg="del">
          <ac:chgData name="Florian Nuxoll" userId="c112223b0a12bea3" providerId="LiveId" clId="{E28EB792-9779-4DFE-96BA-4573B6465BA6}" dt="2022-11-17T07:48:04.189" v="1354" actId="478"/>
          <ac:spMkLst>
            <pc:docMk/>
            <pc:sldMk cId="1306001052" sldId="1463"/>
            <ac:spMk id="3" creationId="{ECD64C6B-ED19-EB75-21FC-C05FD2C0D7A0}"/>
          </ac:spMkLst>
        </pc:spChg>
        <pc:spChg chg="add mod">
          <ac:chgData name="Florian Nuxoll" userId="c112223b0a12bea3" providerId="LiveId" clId="{E28EB792-9779-4DFE-96BA-4573B6465BA6}" dt="2022-11-17T07:50:23.237" v="1389" actId="1076"/>
          <ac:spMkLst>
            <pc:docMk/>
            <pc:sldMk cId="1306001052" sldId="1463"/>
            <ac:spMk id="4" creationId="{9F9699F6-8413-1679-2678-822AA9A92CAB}"/>
          </ac:spMkLst>
        </pc:spChg>
        <pc:spChg chg="add mod">
          <ac:chgData name="Florian Nuxoll" userId="c112223b0a12bea3" providerId="LiveId" clId="{E28EB792-9779-4DFE-96BA-4573B6465BA6}" dt="2022-11-17T07:51:36.441" v="1398" actId="1076"/>
          <ac:spMkLst>
            <pc:docMk/>
            <pc:sldMk cId="1306001052" sldId="1463"/>
            <ac:spMk id="6" creationId="{10479334-5982-2186-A395-3CD756D075B3}"/>
          </ac:spMkLst>
        </pc:spChg>
        <pc:spChg chg="add del">
          <ac:chgData name="Florian Nuxoll" userId="c112223b0a12bea3" providerId="LiveId" clId="{E28EB792-9779-4DFE-96BA-4573B6465BA6}" dt="2022-11-17T07:49:02.132" v="1373" actId="22"/>
          <ac:spMkLst>
            <pc:docMk/>
            <pc:sldMk cId="1306001052" sldId="1463"/>
            <ac:spMk id="8" creationId="{6E8F7F34-03BD-5E1B-7D7D-FE0B3F4773D0}"/>
          </ac:spMkLst>
        </pc:spChg>
        <pc:spChg chg="add mod">
          <ac:chgData name="Florian Nuxoll" userId="c112223b0a12bea3" providerId="LiveId" clId="{E28EB792-9779-4DFE-96BA-4573B6465BA6}" dt="2022-11-17T07:50:21.485" v="1388" actId="1076"/>
          <ac:spMkLst>
            <pc:docMk/>
            <pc:sldMk cId="1306001052" sldId="1463"/>
            <ac:spMk id="10" creationId="{36D1519C-B02B-F893-4E40-7C45E95F411E}"/>
          </ac:spMkLst>
        </pc:spChg>
      </pc:sldChg>
      <pc:sldChg chg="modSp add del mod modAnim">
        <pc:chgData name="Florian Nuxoll" userId="c112223b0a12bea3" providerId="LiveId" clId="{E28EB792-9779-4DFE-96BA-4573B6465BA6}" dt="2022-11-17T17:00:47.017" v="3575" actId="47"/>
        <pc:sldMkLst>
          <pc:docMk/>
          <pc:sldMk cId="2983459474" sldId="1464"/>
        </pc:sldMkLst>
        <pc:spChg chg="mod">
          <ac:chgData name="Florian Nuxoll" userId="c112223b0a12bea3" providerId="LiveId" clId="{E28EB792-9779-4DFE-96BA-4573B6465BA6}" dt="2022-11-17T17:00:19.733" v="3571" actId="1076"/>
          <ac:spMkLst>
            <pc:docMk/>
            <pc:sldMk cId="2983459474" sldId="1464"/>
            <ac:spMk id="10" creationId="{36D1519C-B02B-F893-4E40-7C45E95F411E}"/>
          </ac:spMkLst>
        </pc:spChg>
      </pc:sldChg>
      <pc:sldChg chg="addSp delSp modSp new mod ord setBg modAnim">
        <pc:chgData name="Florian Nuxoll" userId="c112223b0a12bea3" providerId="LiveId" clId="{E28EB792-9779-4DFE-96BA-4573B6465BA6}" dt="2022-11-17T16:56:23.508" v="3545"/>
        <pc:sldMkLst>
          <pc:docMk/>
          <pc:sldMk cId="1155813661" sldId="1465"/>
        </pc:sldMkLst>
        <pc:spChg chg="del mod">
          <ac:chgData name="Florian Nuxoll" userId="c112223b0a12bea3" providerId="LiveId" clId="{E28EB792-9779-4DFE-96BA-4573B6465BA6}" dt="2022-11-17T07:57:28.324" v="1422" actId="478"/>
          <ac:spMkLst>
            <pc:docMk/>
            <pc:sldMk cId="1155813661" sldId="1465"/>
            <ac:spMk id="2" creationId="{AE71119A-E4BE-64F3-8B5D-CB2FCF98B74A}"/>
          </ac:spMkLst>
        </pc:spChg>
        <pc:spChg chg="mod">
          <ac:chgData name="Florian Nuxoll" userId="c112223b0a12bea3" providerId="LiveId" clId="{E28EB792-9779-4DFE-96BA-4573B6465BA6}" dt="2022-11-17T08:17:37.076" v="1944" actId="5793"/>
          <ac:spMkLst>
            <pc:docMk/>
            <pc:sldMk cId="1155813661" sldId="1465"/>
            <ac:spMk id="3" creationId="{7954C905-8A3D-4691-F777-E54DFD1535FE}"/>
          </ac:spMkLst>
        </pc:spChg>
        <pc:spChg chg="add">
          <ac:chgData name="Florian Nuxoll" userId="c112223b0a12bea3" providerId="LiveId" clId="{E28EB792-9779-4DFE-96BA-4573B6465BA6}" dt="2022-11-17T07:57:21.786" v="1421" actId="26606"/>
          <ac:spMkLst>
            <pc:docMk/>
            <pc:sldMk cId="1155813661" sldId="1465"/>
            <ac:spMk id="8" creationId="{FD6EDB49-211E-499D-9A08-6C5FF3D060F7}"/>
          </ac:spMkLst>
        </pc:spChg>
        <pc:spChg chg="add">
          <ac:chgData name="Florian Nuxoll" userId="c112223b0a12bea3" providerId="LiveId" clId="{E28EB792-9779-4DFE-96BA-4573B6465BA6}" dt="2022-11-17T07:57:21.786" v="1421" actId="26606"/>
          <ac:spMkLst>
            <pc:docMk/>
            <pc:sldMk cId="1155813661" sldId="1465"/>
            <ac:spMk id="10" creationId="{38F9F37E-D3CF-4F3D-96C2-25307819DF2D}"/>
          </ac:spMkLst>
        </pc:spChg>
        <pc:spChg chg="add">
          <ac:chgData name="Florian Nuxoll" userId="c112223b0a12bea3" providerId="LiveId" clId="{E28EB792-9779-4DFE-96BA-4573B6465BA6}" dt="2022-11-17T07:57:21.786" v="1421" actId="26606"/>
          <ac:spMkLst>
            <pc:docMk/>
            <pc:sldMk cId="1155813661" sldId="1465"/>
            <ac:spMk id="12" creationId="{C5FFF17D-767C-40E7-8C89-962F1F54BCD0}"/>
          </ac:spMkLst>
        </pc:spChg>
        <pc:spChg chg="add">
          <ac:chgData name="Florian Nuxoll" userId="c112223b0a12bea3" providerId="LiveId" clId="{E28EB792-9779-4DFE-96BA-4573B6465BA6}" dt="2022-11-17T07:57:21.786" v="1421" actId="26606"/>
          <ac:spMkLst>
            <pc:docMk/>
            <pc:sldMk cId="1155813661" sldId="1465"/>
            <ac:spMk id="14" creationId="{E69F39E1-619D-4D9E-8823-8BD8CC3206B6}"/>
          </ac:spMkLst>
        </pc:spChg>
        <pc:spChg chg="add">
          <ac:chgData name="Florian Nuxoll" userId="c112223b0a12bea3" providerId="LiveId" clId="{E28EB792-9779-4DFE-96BA-4573B6465BA6}" dt="2022-11-17T07:57:21.786" v="1421" actId="26606"/>
          <ac:spMkLst>
            <pc:docMk/>
            <pc:sldMk cId="1155813661" sldId="1465"/>
            <ac:spMk id="16" creationId="{C8C53F47-DF50-454F-A5A6-6B969748D972}"/>
          </ac:spMkLst>
        </pc:spChg>
        <pc:picChg chg="add">
          <ac:chgData name="Florian Nuxoll" userId="c112223b0a12bea3" providerId="LiveId" clId="{E28EB792-9779-4DFE-96BA-4573B6465BA6}" dt="2022-11-17T07:57:21.786" v="1421" actId="26606"/>
          <ac:picMkLst>
            <pc:docMk/>
            <pc:sldMk cId="1155813661" sldId="1465"/>
            <ac:picMk id="18" creationId="{6A26901A-BC62-4A3A-A07A-65E1F3DDDEC6}"/>
          </ac:picMkLst>
        </pc:picChg>
      </pc:sldChg>
      <pc:sldChg chg="addSp delSp modSp new mod setBg modAnim">
        <pc:chgData name="Florian Nuxoll" userId="c112223b0a12bea3" providerId="LiveId" clId="{E28EB792-9779-4DFE-96BA-4573B6465BA6}" dt="2022-11-17T08:08:19.503" v="1559" actId="27636"/>
        <pc:sldMkLst>
          <pc:docMk/>
          <pc:sldMk cId="3204121392" sldId="1466"/>
        </pc:sldMkLst>
        <pc:spChg chg="mod">
          <ac:chgData name="Florian Nuxoll" userId="c112223b0a12bea3" providerId="LiveId" clId="{E28EB792-9779-4DFE-96BA-4573B6465BA6}" dt="2022-11-17T08:08:19.503" v="1559" actId="27636"/>
          <ac:spMkLst>
            <pc:docMk/>
            <pc:sldMk cId="3204121392" sldId="1466"/>
            <ac:spMk id="2" creationId="{9E5663B8-E0A0-5721-2CBA-C2760B8B7E05}"/>
          </ac:spMkLst>
        </pc:spChg>
        <pc:spChg chg="del">
          <ac:chgData name="Florian Nuxoll" userId="c112223b0a12bea3" providerId="LiveId" clId="{E28EB792-9779-4DFE-96BA-4573B6465BA6}" dt="2022-11-17T07:58:08.405" v="1479" actId="478"/>
          <ac:spMkLst>
            <pc:docMk/>
            <pc:sldMk cId="3204121392" sldId="1466"/>
            <ac:spMk id="3" creationId="{EE698102-E42C-8A38-8B08-2598E2A386AA}"/>
          </ac:spMkLst>
        </pc:spChg>
        <pc:spChg chg="add">
          <ac:chgData name="Florian Nuxoll" userId="c112223b0a12bea3" providerId="LiveId" clId="{E28EB792-9779-4DFE-96BA-4573B6465BA6}" dt="2022-11-17T07:58:13.624" v="1481" actId="26606"/>
          <ac:spMkLst>
            <pc:docMk/>
            <pc:sldMk cId="3204121392" sldId="1466"/>
            <ac:spMk id="9" creationId="{0CABCAE3-64FC-4149-819F-2C1812824154}"/>
          </ac:spMkLst>
        </pc:spChg>
        <pc:spChg chg="add">
          <ac:chgData name="Florian Nuxoll" userId="c112223b0a12bea3" providerId="LiveId" clId="{E28EB792-9779-4DFE-96BA-4573B6465BA6}" dt="2022-11-17T07:58:13.624" v="1481" actId="26606"/>
          <ac:spMkLst>
            <pc:docMk/>
            <pc:sldMk cId="3204121392" sldId="1466"/>
            <ac:spMk id="17" creationId="{2FA7AD0A-1871-4DF8-9235-F49D0513B9C1}"/>
          </ac:spMkLst>
        </pc:spChg>
        <pc:spChg chg="add">
          <ac:chgData name="Florian Nuxoll" userId="c112223b0a12bea3" providerId="LiveId" clId="{E28EB792-9779-4DFE-96BA-4573B6465BA6}" dt="2022-11-17T07:58:13.624" v="1481" actId="26606"/>
          <ac:spMkLst>
            <pc:docMk/>
            <pc:sldMk cId="3204121392" sldId="1466"/>
            <ac:spMk id="19" creationId="{36B04CFB-FAE5-47DD-9B3E-4E9BA7A89CC1}"/>
          </ac:spMkLst>
        </pc:spChg>
        <pc:spChg chg="add">
          <ac:chgData name="Florian Nuxoll" userId="c112223b0a12bea3" providerId="LiveId" clId="{E28EB792-9779-4DFE-96BA-4573B6465BA6}" dt="2022-11-17T07:58:13.624" v="1481" actId="26606"/>
          <ac:spMkLst>
            <pc:docMk/>
            <pc:sldMk cId="3204121392" sldId="1466"/>
            <ac:spMk id="27" creationId="{622F7FD7-8884-4FD5-95AB-0B5C6033ADF7}"/>
          </ac:spMkLst>
        </pc:spChg>
        <pc:grpChg chg="add">
          <ac:chgData name="Florian Nuxoll" userId="c112223b0a12bea3" providerId="LiveId" clId="{E28EB792-9779-4DFE-96BA-4573B6465BA6}" dt="2022-11-17T07:58:13.624" v="1481" actId="26606"/>
          <ac:grpSpMkLst>
            <pc:docMk/>
            <pc:sldMk cId="3204121392" sldId="1466"/>
            <ac:grpSpMk id="23" creationId="{E8ACF89C-CFC3-4D68-B3C4-2BEFB7BBE5F7}"/>
          </ac:grpSpMkLst>
        </pc:grpChg>
        <pc:picChg chg="add mod">
          <ac:chgData name="Florian Nuxoll" userId="c112223b0a12bea3" providerId="LiveId" clId="{E28EB792-9779-4DFE-96BA-4573B6465BA6}" dt="2022-11-17T08:06:56.583" v="1539" actId="1076"/>
          <ac:picMkLst>
            <pc:docMk/>
            <pc:sldMk cId="3204121392" sldId="1466"/>
            <ac:picMk id="4" creationId="{F11BCFCC-674C-C1D9-D190-BB8AE0BA6F73}"/>
          </ac:picMkLst>
        </pc:picChg>
        <pc:picChg chg="add del mod">
          <ac:chgData name="Florian Nuxoll" userId="c112223b0a12bea3" providerId="LiveId" clId="{E28EB792-9779-4DFE-96BA-4573B6465BA6}" dt="2022-11-17T08:05:14.774" v="1496" actId="478"/>
          <ac:picMkLst>
            <pc:docMk/>
            <pc:sldMk cId="3204121392" sldId="1466"/>
            <ac:picMk id="5" creationId="{AC74167B-689F-5C42-0802-FC0781E4F983}"/>
          </ac:picMkLst>
        </pc:picChg>
        <pc:picChg chg="add del mod">
          <ac:chgData name="Florian Nuxoll" userId="c112223b0a12bea3" providerId="LiveId" clId="{E28EB792-9779-4DFE-96BA-4573B6465BA6}" dt="2022-11-17T08:05:15.384" v="1497" actId="478"/>
          <ac:picMkLst>
            <pc:docMk/>
            <pc:sldMk cId="3204121392" sldId="1466"/>
            <ac:picMk id="6" creationId="{88B68DF7-734E-2B72-DF27-54934123F60A}"/>
          </ac:picMkLst>
        </pc:picChg>
        <pc:picChg chg="add del mod">
          <ac:chgData name="Florian Nuxoll" userId="c112223b0a12bea3" providerId="LiveId" clId="{E28EB792-9779-4DFE-96BA-4573B6465BA6}" dt="2022-11-17T08:05:15.764" v="1498" actId="478"/>
          <ac:picMkLst>
            <pc:docMk/>
            <pc:sldMk cId="3204121392" sldId="1466"/>
            <ac:picMk id="7" creationId="{127DE315-A965-DE95-D703-2E37B7160CBF}"/>
          </ac:picMkLst>
        </pc:picChg>
        <pc:picChg chg="add del mod">
          <ac:chgData name="Florian Nuxoll" userId="c112223b0a12bea3" providerId="LiveId" clId="{E28EB792-9779-4DFE-96BA-4573B6465BA6}" dt="2022-11-17T08:06:12.637" v="1506" actId="478"/>
          <ac:picMkLst>
            <pc:docMk/>
            <pc:sldMk cId="3204121392" sldId="1466"/>
            <ac:picMk id="10" creationId="{7ED063FE-D973-8308-4361-374C4CB0C829}"/>
          </ac:picMkLst>
        </pc:picChg>
        <pc:picChg chg="add">
          <ac:chgData name="Florian Nuxoll" userId="c112223b0a12bea3" providerId="LiveId" clId="{E28EB792-9779-4DFE-96BA-4573B6465BA6}" dt="2022-11-17T07:58:13.624" v="1481" actId="26606"/>
          <ac:picMkLst>
            <pc:docMk/>
            <pc:sldMk cId="3204121392" sldId="1466"/>
            <ac:picMk id="11" creationId="{012FDCFE-9AD2-4D8A-8CBF-B3AA37EBF6DD}"/>
          </ac:picMkLst>
        </pc:picChg>
        <pc:picChg chg="add del mod">
          <ac:chgData name="Florian Nuxoll" userId="c112223b0a12bea3" providerId="LiveId" clId="{E28EB792-9779-4DFE-96BA-4573B6465BA6}" dt="2022-11-17T08:06:13.124" v="1507" actId="478"/>
          <ac:picMkLst>
            <pc:docMk/>
            <pc:sldMk cId="3204121392" sldId="1466"/>
            <ac:picMk id="14" creationId="{923EDE4F-428D-31A7-2EBB-8B448BE43077}"/>
          </ac:picMkLst>
        </pc:picChg>
        <pc:picChg chg="add del mod">
          <ac:chgData name="Florian Nuxoll" userId="c112223b0a12bea3" providerId="LiveId" clId="{E28EB792-9779-4DFE-96BA-4573B6465BA6}" dt="2022-11-17T08:06:40.573" v="1534" actId="478"/>
          <ac:picMkLst>
            <pc:docMk/>
            <pc:sldMk cId="3204121392" sldId="1466"/>
            <ac:picMk id="18" creationId="{DA80D654-AB3C-2361-25F4-E459C21A349E}"/>
          </ac:picMkLst>
        </pc:picChg>
        <pc:picChg chg="add del mod">
          <ac:chgData name="Florian Nuxoll" userId="c112223b0a12bea3" providerId="LiveId" clId="{E28EB792-9779-4DFE-96BA-4573B6465BA6}" dt="2022-11-17T08:06:39.725" v="1533" actId="478"/>
          <ac:picMkLst>
            <pc:docMk/>
            <pc:sldMk cId="3204121392" sldId="1466"/>
            <ac:picMk id="22" creationId="{600DB5B3-4F62-70EA-E631-06A122AB32DF}"/>
          </ac:picMkLst>
        </pc:picChg>
        <pc:picChg chg="add del mod">
          <ac:chgData name="Florian Nuxoll" userId="c112223b0a12bea3" providerId="LiveId" clId="{E28EB792-9779-4DFE-96BA-4573B6465BA6}" dt="2022-11-17T08:06:38.765" v="1532" actId="478"/>
          <ac:picMkLst>
            <pc:docMk/>
            <pc:sldMk cId="3204121392" sldId="1466"/>
            <ac:picMk id="28" creationId="{CD38BF4C-29E1-E6D7-83A2-6B473F999893}"/>
          </ac:picMkLst>
        </pc:picChg>
        <pc:picChg chg="add">
          <ac:chgData name="Florian Nuxoll" userId="c112223b0a12bea3" providerId="LiveId" clId="{E28EB792-9779-4DFE-96BA-4573B6465BA6}" dt="2022-11-17T07:58:13.624" v="1481" actId="26606"/>
          <ac:picMkLst>
            <pc:docMk/>
            <pc:sldMk cId="3204121392" sldId="1466"/>
            <ac:picMk id="29" creationId="{16EFE474-4FE0-4E8F-8F09-5ED2C9E76A84}"/>
          </ac:picMkLst>
        </pc:picChg>
        <pc:picChg chg="add mod">
          <ac:chgData name="Florian Nuxoll" userId="c112223b0a12bea3" providerId="LiveId" clId="{E28EB792-9779-4DFE-96BA-4573B6465BA6}" dt="2022-11-17T08:07:05.936" v="1543" actId="1076"/>
          <ac:picMkLst>
            <pc:docMk/>
            <pc:sldMk cId="3204121392" sldId="1466"/>
            <ac:picMk id="32" creationId="{8311173C-0B52-0B8D-C8BD-B122DC174068}"/>
          </ac:picMkLst>
        </pc:picChg>
        <pc:picChg chg="add mod">
          <ac:chgData name="Florian Nuxoll" userId="c112223b0a12bea3" providerId="LiveId" clId="{E28EB792-9779-4DFE-96BA-4573B6465BA6}" dt="2022-11-17T08:06:58.360" v="1540" actId="1076"/>
          <ac:picMkLst>
            <pc:docMk/>
            <pc:sldMk cId="3204121392" sldId="1466"/>
            <ac:picMk id="34" creationId="{3634BC0F-2B5C-0764-E83E-5A57C26C02CD}"/>
          </ac:picMkLst>
        </pc:picChg>
        <pc:picChg chg="add mod">
          <ac:chgData name="Florian Nuxoll" userId="c112223b0a12bea3" providerId="LiveId" clId="{E28EB792-9779-4DFE-96BA-4573B6465BA6}" dt="2022-11-17T08:06:59.647" v="1541" actId="1076"/>
          <ac:picMkLst>
            <pc:docMk/>
            <pc:sldMk cId="3204121392" sldId="1466"/>
            <ac:picMk id="36" creationId="{CEC3B532-98F2-7A8E-6444-28ED987B2506}"/>
          </ac:picMkLst>
        </pc:picChg>
        <pc:picChg chg="add mod">
          <ac:chgData name="Florian Nuxoll" userId="c112223b0a12bea3" providerId="LiveId" clId="{E28EB792-9779-4DFE-96BA-4573B6465BA6}" dt="2022-11-17T08:07:02.183" v="1542" actId="1076"/>
          <ac:picMkLst>
            <pc:docMk/>
            <pc:sldMk cId="3204121392" sldId="1466"/>
            <ac:picMk id="38" creationId="{30CDEC0B-6CE7-AF3C-576F-7FBB1B930CCF}"/>
          </ac:picMkLst>
        </pc:picChg>
        <pc:cxnChg chg="add">
          <ac:chgData name="Florian Nuxoll" userId="c112223b0a12bea3" providerId="LiveId" clId="{E28EB792-9779-4DFE-96BA-4573B6465BA6}" dt="2022-11-17T07:58:13.624" v="1481" actId="26606"/>
          <ac:cxnSpMkLst>
            <pc:docMk/>
            <pc:sldMk cId="3204121392" sldId="1466"/>
            <ac:cxnSpMk id="13" creationId="{FBD463FC-4CA8-4FF4-85A3-AF9F4B98D210}"/>
          </ac:cxnSpMkLst>
        </pc:cxnChg>
        <pc:cxnChg chg="add">
          <ac:chgData name="Florian Nuxoll" userId="c112223b0a12bea3" providerId="LiveId" clId="{E28EB792-9779-4DFE-96BA-4573B6465BA6}" dt="2022-11-17T07:58:13.624" v="1481" actId="26606"/>
          <ac:cxnSpMkLst>
            <pc:docMk/>
            <pc:sldMk cId="3204121392" sldId="1466"/>
            <ac:cxnSpMk id="15" creationId="{BECF35C3-8B44-4F4B-BD25-4C01823DB22A}"/>
          </ac:cxnSpMkLst>
        </pc:cxnChg>
        <pc:cxnChg chg="add">
          <ac:chgData name="Florian Nuxoll" userId="c112223b0a12bea3" providerId="LiveId" clId="{E28EB792-9779-4DFE-96BA-4573B6465BA6}" dt="2022-11-17T07:58:13.624" v="1481" actId="26606"/>
          <ac:cxnSpMkLst>
            <pc:docMk/>
            <pc:sldMk cId="3204121392" sldId="1466"/>
            <ac:cxnSpMk id="21" creationId="{EE68D41B-9286-479F-9AB7-678C8E348D71}"/>
          </ac:cxnSpMkLst>
        </pc:cxnChg>
        <pc:cxnChg chg="add">
          <ac:chgData name="Florian Nuxoll" userId="c112223b0a12bea3" providerId="LiveId" clId="{E28EB792-9779-4DFE-96BA-4573B6465BA6}" dt="2022-11-17T07:58:13.624" v="1481" actId="26606"/>
          <ac:cxnSpMkLst>
            <pc:docMk/>
            <pc:sldMk cId="3204121392" sldId="1466"/>
            <ac:cxnSpMk id="31" creationId="{CF8B8C81-54DC-4AF5-B682-3A2C70A6B55C}"/>
          </ac:cxnSpMkLst>
        </pc:cxnChg>
      </pc:sldChg>
      <pc:sldChg chg="addSp delSp add del setBg delDesignElem">
        <pc:chgData name="Florian Nuxoll" userId="c112223b0a12bea3" providerId="LiveId" clId="{E28EB792-9779-4DFE-96BA-4573B6465BA6}" dt="2022-11-17T08:10:51.066" v="1567"/>
        <pc:sldMkLst>
          <pc:docMk/>
          <pc:sldMk cId="377008282" sldId="1467"/>
        </pc:sldMkLst>
        <pc:spChg chg="add del">
          <ac:chgData name="Florian Nuxoll" userId="c112223b0a12bea3" providerId="LiveId" clId="{E28EB792-9779-4DFE-96BA-4573B6465BA6}" dt="2022-11-17T08:10:51.066" v="1567"/>
          <ac:spMkLst>
            <pc:docMk/>
            <pc:sldMk cId="377008282" sldId="1467"/>
            <ac:spMk id="9" creationId="{0CABCAE3-64FC-4149-819F-2C1812824154}"/>
          </ac:spMkLst>
        </pc:spChg>
        <pc:spChg chg="add del">
          <ac:chgData name="Florian Nuxoll" userId="c112223b0a12bea3" providerId="LiveId" clId="{E28EB792-9779-4DFE-96BA-4573B6465BA6}" dt="2022-11-17T08:10:51.066" v="1567"/>
          <ac:spMkLst>
            <pc:docMk/>
            <pc:sldMk cId="377008282" sldId="1467"/>
            <ac:spMk id="17" creationId="{2FA7AD0A-1871-4DF8-9235-F49D0513B9C1}"/>
          </ac:spMkLst>
        </pc:spChg>
        <pc:spChg chg="add del">
          <ac:chgData name="Florian Nuxoll" userId="c112223b0a12bea3" providerId="LiveId" clId="{E28EB792-9779-4DFE-96BA-4573B6465BA6}" dt="2022-11-17T08:10:51.066" v="1567"/>
          <ac:spMkLst>
            <pc:docMk/>
            <pc:sldMk cId="377008282" sldId="1467"/>
            <ac:spMk id="19" creationId="{36B04CFB-FAE5-47DD-9B3E-4E9BA7A89CC1}"/>
          </ac:spMkLst>
        </pc:spChg>
        <pc:spChg chg="add del">
          <ac:chgData name="Florian Nuxoll" userId="c112223b0a12bea3" providerId="LiveId" clId="{E28EB792-9779-4DFE-96BA-4573B6465BA6}" dt="2022-11-17T08:10:51.066" v="1567"/>
          <ac:spMkLst>
            <pc:docMk/>
            <pc:sldMk cId="377008282" sldId="1467"/>
            <ac:spMk id="27" creationId="{622F7FD7-8884-4FD5-95AB-0B5C6033ADF7}"/>
          </ac:spMkLst>
        </pc:spChg>
        <pc:grpChg chg="add del">
          <ac:chgData name="Florian Nuxoll" userId="c112223b0a12bea3" providerId="LiveId" clId="{E28EB792-9779-4DFE-96BA-4573B6465BA6}" dt="2022-11-17T08:10:51.066" v="1567"/>
          <ac:grpSpMkLst>
            <pc:docMk/>
            <pc:sldMk cId="377008282" sldId="1467"/>
            <ac:grpSpMk id="23" creationId="{E8ACF89C-CFC3-4D68-B3C4-2BEFB7BBE5F7}"/>
          </ac:grpSpMkLst>
        </pc:grpChg>
        <pc:picChg chg="add del">
          <ac:chgData name="Florian Nuxoll" userId="c112223b0a12bea3" providerId="LiveId" clId="{E28EB792-9779-4DFE-96BA-4573B6465BA6}" dt="2022-11-17T08:10:51.066" v="1567"/>
          <ac:picMkLst>
            <pc:docMk/>
            <pc:sldMk cId="377008282" sldId="1467"/>
            <ac:picMk id="11" creationId="{012FDCFE-9AD2-4D8A-8CBF-B3AA37EBF6DD}"/>
          </ac:picMkLst>
        </pc:picChg>
        <pc:picChg chg="add del">
          <ac:chgData name="Florian Nuxoll" userId="c112223b0a12bea3" providerId="LiveId" clId="{E28EB792-9779-4DFE-96BA-4573B6465BA6}" dt="2022-11-17T08:10:51.066" v="1567"/>
          <ac:picMkLst>
            <pc:docMk/>
            <pc:sldMk cId="377008282" sldId="1467"/>
            <ac:picMk id="29" creationId="{16EFE474-4FE0-4E8F-8F09-5ED2C9E76A84}"/>
          </ac:picMkLst>
        </pc:picChg>
        <pc:cxnChg chg="add del">
          <ac:chgData name="Florian Nuxoll" userId="c112223b0a12bea3" providerId="LiveId" clId="{E28EB792-9779-4DFE-96BA-4573B6465BA6}" dt="2022-11-17T08:10:51.066" v="1567"/>
          <ac:cxnSpMkLst>
            <pc:docMk/>
            <pc:sldMk cId="377008282" sldId="1467"/>
            <ac:cxnSpMk id="13" creationId="{FBD463FC-4CA8-4FF4-85A3-AF9F4B98D210}"/>
          </ac:cxnSpMkLst>
        </pc:cxnChg>
        <pc:cxnChg chg="add del">
          <ac:chgData name="Florian Nuxoll" userId="c112223b0a12bea3" providerId="LiveId" clId="{E28EB792-9779-4DFE-96BA-4573B6465BA6}" dt="2022-11-17T08:10:51.066" v="1567"/>
          <ac:cxnSpMkLst>
            <pc:docMk/>
            <pc:sldMk cId="377008282" sldId="1467"/>
            <ac:cxnSpMk id="15" creationId="{BECF35C3-8B44-4F4B-BD25-4C01823DB22A}"/>
          </ac:cxnSpMkLst>
        </pc:cxnChg>
        <pc:cxnChg chg="add del">
          <ac:chgData name="Florian Nuxoll" userId="c112223b0a12bea3" providerId="LiveId" clId="{E28EB792-9779-4DFE-96BA-4573B6465BA6}" dt="2022-11-17T08:10:51.066" v="1567"/>
          <ac:cxnSpMkLst>
            <pc:docMk/>
            <pc:sldMk cId="377008282" sldId="1467"/>
            <ac:cxnSpMk id="21" creationId="{EE68D41B-9286-479F-9AB7-678C8E348D71}"/>
          </ac:cxnSpMkLst>
        </pc:cxnChg>
        <pc:cxnChg chg="add del">
          <ac:chgData name="Florian Nuxoll" userId="c112223b0a12bea3" providerId="LiveId" clId="{E28EB792-9779-4DFE-96BA-4573B6465BA6}" dt="2022-11-17T08:10:51.066" v="1567"/>
          <ac:cxnSpMkLst>
            <pc:docMk/>
            <pc:sldMk cId="377008282" sldId="1467"/>
            <ac:cxnSpMk id="31" creationId="{CF8B8C81-54DC-4AF5-B682-3A2C70A6B55C}"/>
          </ac:cxnSpMkLst>
        </pc:cxnChg>
      </pc:sldChg>
      <pc:sldChg chg="addSp delSp modSp add mod delAnim modAnim">
        <pc:chgData name="Florian Nuxoll" userId="c112223b0a12bea3" providerId="LiveId" clId="{E28EB792-9779-4DFE-96BA-4573B6465BA6}" dt="2022-11-17T10:03:05.545" v="3043" actId="1076"/>
        <pc:sldMkLst>
          <pc:docMk/>
          <pc:sldMk cId="1415851070" sldId="1467"/>
        </pc:sldMkLst>
        <pc:spChg chg="add mod ord">
          <ac:chgData name="Florian Nuxoll" userId="c112223b0a12bea3" providerId="LiveId" clId="{E28EB792-9779-4DFE-96BA-4573B6465BA6}" dt="2022-11-17T10:03:05.545" v="3043" actId="1076"/>
          <ac:spMkLst>
            <pc:docMk/>
            <pc:sldMk cId="1415851070" sldId="1467"/>
            <ac:spMk id="3" creationId="{04667E07-4D36-7A33-04B2-F3BF9D0BA169}"/>
          </ac:spMkLst>
        </pc:spChg>
        <pc:spChg chg="add mod ord">
          <ac:chgData name="Florian Nuxoll" userId="c112223b0a12bea3" providerId="LiveId" clId="{E28EB792-9779-4DFE-96BA-4573B6465BA6}" dt="2022-11-17T08:13:36.797" v="1665" actId="1076"/>
          <ac:spMkLst>
            <pc:docMk/>
            <pc:sldMk cId="1415851070" sldId="1467"/>
            <ac:spMk id="5" creationId="{C54BA964-26BD-DAA4-B04C-155D606FC28A}"/>
          </ac:spMkLst>
        </pc:spChg>
        <pc:spChg chg="add mod">
          <ac:chgData name="Florian Nuxoll" userId="c112223b0a12bea3" providerId="LiveId" clId="{E28EB792-9779-4DFE-96BA-4573B6465BA6}" dt="2022-11-17T08:13:36.797" v="1665" actId="1076"/>
          <ac:spMkLst>
            <pc:docMk/>
            <pc:sldMk cId="1415851070" sldId="1467"/>
            <ac:spMk id="6" creationId="{208AC0B6-F012-3CA7-8D56-E414488C6C46}"/>
          </ac:spMkLst>
        </pc:spChg>
        <pc:picChg chg="del">
          <ac:chgData name="Florian Nuxoll" userId="c112223b0a12bea3" providerId="LiveId" clId="{E28EB792-9779-4DFE-96BA-4573B6465BA6}" dt="2022-11-17T08:11:01.252" v="1570" actId="478"/>
          <ac:picMkLst>
            <pc:docMk/>
            <pc:sldMk cId="1415851070" sldId="1467"/>
            <ac:picMk id="4" creationId="{F11BCFCC-674C-C1D9-D190-BB8AE0BA6F73}"/>
          </ac:picMkLst>
        </pc:picChg>
        <pc:picChg chg="del">
          <ac:chgData name="Florian Nuxoll" userId="c112223b0a12bea3" providerId="LiveId" clId="{E28EB792-9779-4DFE-96BA-4573B6465BA6}" dt="2022-11-17T08:11:02.063" v="1572" actId="478"/>
          <ac:picMkLst>
            <pc:docMk/>
            <pc:sldMk cId="1415851070" sldId="1467"/>
            <ac:picMk id="32" creationId="{8311173C-0B52-0B8D-C8BD-B122DC174068}"/>
          </ac:picMkLst>
        </pc:picChg>
        <pc:picChg chg="del">
          <ac:chgData name="Florian Nuxoll" userId="c112223b0a12bea3" providerId="LiveId" clId="{E28EB792-9779-4DFE-96BA-4573B6465BA6}" dt="2022-11-17T08:11:00.862" v="1569" actId="478"/>
          <ac:picMkLst>
            <pc:docMk/>
            <pc:sldMk cId="1415851070" sldId="1467"/>
            <ac:picMk id="34" creationId="{3634BC0F-2B5C-0764-E83E-5A57C26C02CD}"/>
          </ac:picMkLst>
        </pc:picChg>
        <pc:picChg chg="del">
          <ac:chgData name="Florian Nuxoll" userId="c112223b0a12bea3" providerId="LiveId" clId="{E28EB792-9779-4DFE-96BA-4573B6465BA6}" dt="2022-11-17T08:11:01.628" v="1571" actId="478"/>
          <ac:picMkLst>
            <pc:docMk/>
            <pc:sldMk cId="1415851070" sldId="1467"/>
            <ac:picMk id="36" creationId="{CEC3B532-98F2-7A8E-6444-28ED987B2506}"/>
          </ac:picMkLst>
        </pc:picChg>
        <pc:picChg chg="del mod">
          <ac:chgData name="Florian Nuxoll" userId="c112223b0a12bea3" providerId="LiveId" clId="{E28EB792-9779-4DFE-96BA-4573B6465BA6}" dt="2022-11-17T08:11:02.462" v="1574" actId="478"/>
          <ac:picMkLst>
            <pc:docMk/>
            <pc:sldMk cId="1415851070" sldId="1467"/>
            <ac:picMk id="38" creationId="{30CDEC0B-6CE7-AF3C-576F-7FBB1B930CCF}"/>
          </ac:picMkLst>
        </pc:picChg>
      </pc:sldChg>
      <pc:sldChg chg="addSp delSp modSp new mod setBg modAnim">
        <pc:chgData name="Florian Nuxoll" userId="c112223b0a12bea3" providerId="LiveId" clId="{E28EB792-9779-4DFE-96BA-4573B6465BA6}" dt="2022-11-18T07:11:25.865" v="4264"/>
        <pc:sldMkLst>
          <pc:docMk/>
          <pc:sldMk cId="1391185787" sldId="1468"/>
        </pc:sldMkLst>
        <pc:spChg chg="mod">
          <ac:chgData name="Florian Nuxoll" userId="c112223b0a12bea3" providerId="LiveId" clId="{E28EB792-9779-4DFE-96BA-4573B6465BA6}" dt="2022-11-17T08:59:59.786" v="1958" actId="20577"/>
          <ac:spMkLst>
            <pc:docMk/>
            <pc:sldMk cId="1391185787" sldId="1468"/>
            <ac:spMk id="2" creationId="{1CA8D85A-73F4-2B43-0F67-13A1030FF041}"/>
          </ac:spMkLst>
        </pc:spChg>
        <pc:spChg chg="mod">
          <ac:chgData name="Florian Nuxoll" userId="c112223b0a12bea3" providerId="LiveId" clId="{E28EB792-9779-4DFE-96BA-4573B6465BA6}" dt="2022-11-17T09:00:48.887" v="1975" actId="20577"/>
          <ac:spMkLst>
            <pc:docMk/>
            <pc:sldMk cId="1391185787" sldId="1468"/>
            <ac:spMk id="3" creationId="{FD1FA6FC-FCD8-8472-BB06-733DF38323E6}"/>
          </ac:spMkLst>
        </pc:spChg>
        <pc:spChg chg="add">
          <ac:chgData name="Florian Nuxoll" userId="c112223b0a12bea3" providerId="LiveId" clId="{E28EB792-9779-4DFE-96BA-4573B6465BA6}" dt="2022-11-17T08:59:07.421" v="1950" actId="26606"/>
          <ac:spMkLst>
            <pc:docMk/>
            <pc:sldMk cId="1391185787" sldId="1468"/>
            <ac:spMk id="9" creationId="{3193BA5C-B8F3-4972-BA54-014C48FAFA42}"/>
          </ac:spMkLst>
        </pc:spChg>
        <pc:spChg chg="add">
          <ac:chgData name="Florian Nuxoll" userId="c112223b0a12bea3" providerId="LiveId" clId="{E28EB792-9779-4DFE-96BA-4573B6465BA6}" dt="2022-11-17T08:59:07.421" v="1950" actId="26606"/>
          <ac:spMkLst>
            <pc:docMk/>
            <pc:sldMk cId="1391185787" sldId="1468"/>
            <ac:spMk id="13" creationId="{05B93327-222A-4DAC-9163-371BF44CDB0C}"/>
          </ac:spMkLst>
        </pc:spChg>
        <pc:spChg chg="add">
          <ac:chgData name="Florian Nuxoll" userId="c112223b0a12bea3" providerId="LiveId" clId="{E28EB792-9779-4DFE-96BA-4573B6465BA6}" dt="2022-11-17T08:59:07.421" v="1950" actId="26606"/>
          <ac:spMkLst>
            <pc:docMk/>
            <pc:sldMk cId="1391185787" sldId="1468"/>
            <ac:spMk id="19" creationId="{56388820-A63D-463C-9DBC-060A5ABE33B6}"/>
          </ac:spMkLst>
        </pc:spChg>
        <pc:grpChg chg="add">
          <ac:chgData name="Florian Nuxoll" userId="c112223b0a12bea3" providerId="LiveId" clId="{E28EB792-9779-4DFE-96BA-4573B6465BA6}" dt="2022-11-17T08:59:07.421" v="1950" actId="26606"/>
          <ac:grpSpMkLst>
            <pc:docMk/>
            <pc:sldMk cId="1391185787" sldId="1468"/>
            <ac:grpSpMk id="15" creationId="{14EE34E3-F117-4487-8ACF-33DA65FA11B3}"/>
          </ac:grpSpMkLst>
        </pc:grpChg>
        <pc:picChg chg="add mod">
          <ac:chgData name="Florian Nuxoll" userId="c112223b0a12bea3" providerId="LiveId" clId="{E28EB792-9779-4DFE-96BA-4573B6465BA6}" dt="2022-11-17T08:59:07.421" v="1950" actId="26606"/>
          <ac:picMkLst>
            <pc:docMk/>
            <pc:sldMk cId="1391185787" sldId="1468"/>
            <ac:picMk id="4" creationId="{6003E505-FBAD-1605-AE5D-80E77FCA5E35}"/>
          </ac:picMkLst>
        </pc:picChg>
        <pc:picChg chg="add del">
          <ac:chgData name="Florian Nuxoll" userId="c112223b0a12bea3" providerId="LiveId" clId="{E28EB792-9779-4DFE-96BA-4573B6465BA6}" dt="2022-11-17T09:03:38.727" v="2025" actId="478"/>
          <ac:picMkLst>
            <pc:docMk/>
            <pc:sldMk cId="1391185787" sldId="1468"/>
            <ac:picMk id="6" creationId="{42ED5C84-D57B-5454-3927-E607AA5F3C9D}"/>
          </ac:picMkLst>
        </pc:picChg>
        <pc:picChg chg="add">
          <ac:chgData name="Florian Nuxoll" userId="c112223b0a12bea3" providerId="LiveId" clId="{E28EB792-9779-4DFE-96BA-4573B6465BA6}" dt="2022-11-17T08:59:07.421" v="1950" actId="26606"/>
          <ac:picMkLst>
            <pc:docMk/>
            <pc:sldMk cId="1391185787" sldId="1468"/>
            <ac:picMk id="21" creationId="{C04ED70F-D6FD-4EB1-A171-D30F885FE73E}"/>
          </ac:picMkLst>
        </pc:picChg>
        <pc:cxnChg chg="add">
          <ac:chgData name="Florian Nuxoll" userId="c112223b0a12bea3" providerId="LiveId" clId="{E28EB792-9779-4DFE-96BA-4573B6465BA6}" dt="2022-11-17T08:59:07.421" v="1950" actId="26606"/>
          <ac:cxnSpMkLst>
            <pc:docMk/>
            <pc:sldMk cId="1391185787" sldId="1468"/>
            <ac:cxnSpMk id="11" creationId="{D7162BAB-C25E-4CE9-B87C-F118DC7E7C22}"/>
          </ac:cxnSpMkLst>
        </pc:cxnChg>
        <pc:cxnChg chg="add">
          <ac:chgData name="Florian Nuxoll" userId="c112223b0a12bea3" providerId="LiveId" clId="{E28EB792-9779-4DFE-96BA-4573B6465BA6}" dt="2022-11-17T08:59:07.421" v="1950" actId="26606"/>
          <ac:cxnSpMkLst>
            <pc:docMk/>
            <pc:sldMk cId="1391185787" sldId="1468"/>
            <ac:cxnSpMk id="23" creationId="{DA26CAE9-74C4-4EDD-8A80-77F79EAA86F4}"/>
          </ac:cxnSpMkLst>
        </pc:cxnChg>
      </pc:sldChg>
      <pc:sldChg chg="modSp new del mod">
        <pc:chgData name="Florian Nuxoll" userId="c112223b0a12bea3" providerId="LiveId" clId="{E28EB792-9779-4DFE-96BA-4573B6465BA6}" dt="2022-11-17T09:11:56.633" v="2250" actId="47"/>
        <pc:sldMkLst>
          <pc:docMk/>
          <pc:sldMk cId="2056909191" sldId="1469"/>
        </pc:sldMkLst>
        <pc:spChg chg="mod">
          <ac:chgData name="Florian Nuxoll" userId="c112223b0a12bea3" providerId="LiveId" clId="{E28EB792-9779-4DFE-96BA-4573B6465BA6}" dt="2022-11-17T09:06:26.286" v="2174" actId="20577"/>
          <ac:spMkLst>
            <pc:docMk/>
            <pc:sldMk cId="2056909191" sldId="1469"/>
            <ac:spMk id="2" creationId="{E7665BC7-D88F-3496-69B7-85A8F778F3D5}"/>
          </ac:spMkLst>
        </pc:spChg>
        <pc:spChg chg="mod">
          <ac:chgData name="Florian Nuxoll" userId="c112223b0a12bea3" providerId="LiveId" clId="{E28EB792-9779-4DFE-96BA-4573B6465BA6}" dt="2022-11-17T09:07:34.711" v="2214" actId="5793"/>
          <ac:spMkLst>
            <pc:docMk/>
            <pc:sldMk cId="2056909191" sldId="1469"/>
            <ac:spMk id="3" creationId="{096A53F1-3140-0810-8778-3CDB639E9108}"/>
          </ac:spMkLst>
        </pc:spChg>
      </pc:sldChg>
      <pc:sldChg chg="addSp delSp modSp add mod">
        <pc:chgData name="Florian Nuxoll" userId="c112223b0a12bea3" providerId="LiveId" clId="{E28EB792-9779-4DFE-96BA-4573B6465BA6}" dt="2022-11-17T16:56:50.914" v="3549" actId="14100"/>
        <pc:sldMkLst>
          <pc:docMk/>
          <pc:sldMk cId="3441840983" sldId="1470"/>
        </pc:sldMkLst>
        <pc:spChg chg="mod">
          <ac:chgData name="Florian Nuxoll" userId="c112223b0a12bea3" providerId="LiveId" clId="{E28EB792-9779-4DFE-96BA-4573B6465BA6}" dt="2022-11-17T09:03:30.347" v="2024" actId="14100"/>
          <ac:spMkLst>
            <pc:docMk/>
            <pc:sldMk cId="3441840983" sldId="1470"/>
            <ac:spMk id="3" creationId="{FD1FA6FC-FCD8-8472-BB06-733DF38323E6}"/>
          </ac:spMkLst>
        </pc:spChg>
        <pc:picChg chg="del">
          <ac:chgData name="Florian Nuxoll" userId="c112223b0a12bea3" providerId="LiveId" clId="{E28EB792-9779-4DFE-96BA-4573B6465BA6}" dt="2022-11-17T09:02:51.872" v="1980" actId="478"/>
          <ac:picMkLst>
            <pc:docMk/>
            <pc:sldMk cId="3441840983" sldId="1470"/>
            <ac:picMk id="4" creationId="{6003E505-FBAD-1605-AE5D-80E77FCA5E35}"/>
          </ac:picMkLst>
        </pc:picChg>
        <pc:picChg chg="add mod">
          <ac:chgData name="Florian Nuxoll" userId="c112223b0a12bea3" providerId="LiveId" clId="{E28EB792-9779-4DFE-96BA-4573B6465BA6}" dt="2022-11-17T16:56:50.914" v="3549" actId="14100"/>
          <ac:picMkLst>
            <pc:docMk/>
            <pc:sldMk cId="3441840983" sldId="1470"/>
            <ac:picMk id="5" creationId="{A5FA64BA-701D-079E-1344-E8C3BB26419C}"/>
          </ac:picMkLst>
        </pc:picChg>
        <pc:picChg chg="del">
          <ac:chgData name="Florian Nuxoll" userId="c112223b0a12bea3" providerId="LiveId" clId="{E28EB792-9779-4DFE-96BA-4573B6465BA6}" dt="2022-11-17T09:02:49.146" v="1979" actId="21"/>
          <ac:picMkLst>
            <pc:docMk/>
            <pc:sldMk cId="3441840983" sldId="1470"/>
            <ac:picMk id="6" creationId="{42ED5C84-D57B-5454-3927-E607AA5F3C9D}"/>
          </ac:picMkLst>
        </pc:picChg>
      </pc:sldChg>
      <pc:sldChg chg="addSp delSp modSp add mod modAnim">
        <pc:chgData name="Florian Nuxoll" userId="c112223b0a12bea3" providerId="LiveId" clId="{E28EB792-9779-4DFE-96BA-4573B6465BA6}" dt="2022-11-17T17:04:06.045" v="3594"/>
        <pc:sldMkLst>
          <pc:docMk/>
          <pc:sldMk cId="840625013" sldId="1471"/>
        </pc:sldMkLst>
        <pc:spChg chg="mod">
          <ac:chgData name="Florian Nuxoll" userId="c112223b0a12bea3" providerId="LiveId" clId="{E28EB792-9779-4DFE-96BA-4573B6465BA6}" dt="2022-11-17T09:06:13.566" v="2173" actId="20577"/>
          <ac:spMkLst>
            <pc:docMk/>
            <pc:sldMk cId="840625013" sldId="1471"/>
            <ac:spMk id="3" creationId="{FD1FA6FC-FCD8-8472-BB06-733DF38323E6}"/>
          </ac:spMkLst>
        </pc:spChg>
        <pc:picChg chg="add mod">
          <ac:chgData name="Florian Nuxoll" userId="c112223b0a12bea3" providerId="LiveId" clId="{E28EB792-9779-4DFE-96BA-4573B6465BA6}" dt="2022-11-17T16:56:59.411" v="3551" actId="14100"/>
          <ac:picMkLst>
            <pc:docMk/>
            <pc:sldMk cId="840625013" sldId="1471"/>
            <ac:picMk id="4" creationId="{EE1EB260-C9C3-6C21-238A-B92540D36F9F}"/>
          </ac:picMkLst>
        </pc:picChg>
        <pc:picChg chg="del">
          <ac:chgData name="Florian Nuxoll" userId="c112223b0a12bea3" providerId="LiveId" clId="{E28EB792-9779-4DFE-96BA-4573B6465BA6}" dt="2022-11-17T09:04:56.023" v="2027" actId="478"/>
          <ac:picMkLst>
            <pc:docMk/>
            <pc:sldMk cId="840625013" sldId="1471"/>
            <ac:picMk id="5" creationId="{A5FA64BA-701D-079E-1344-E8C3BB26419C}"/>
          </ac:picMkLst>
        </pc:picChg>
      </pc:sldChg>
      <pc:sldChg chg="delSp modSp add del mod ord">
        <pc:chgData name="Florian Nuxoll" userId="c112223b0a12bea3" providerId="LiveId" clId="{E28EB792-9779-4DFE-96BA-4573B6465BA6}" dt="2022-11-17T09:10:55.986" v="2239" actId="47"/>
        <pc:sldMkLst>
          <pc:docMk/>
          <pc:sldMk cId="2299154758" sldId="1472"/>
        </pc:sldMkLst>
        <pc:spChg chg="mod">
          <ac:chgData name="Florian Nuxoll" userId="c112223b0a12bea3" providerId="LiveId" clId="{E28EB792-9779-4DFE-96BA-4573B6465BA6}" dt="2022-11-17T09:10:46.732" v="2236" actId="6549"/>
          <ac:spMkLst>
            <pc:docMk/>
            <pc:sldMk cId="2299154758" sldId="1472"/>
            <ac:spMk id="2" creationId="{1CA8D85A-73F4-2B43-0F67-13A1030FF041}"/>
          </ac:spMkLst>
        </pc:spChg>
        <pc:picChg chg="del">
          <ac:chgData name="Florian Nuxoll" userId="c112223b0a12bea3" providerId="LiveId" clId="{E28EB792-9779-4DFE-96BA-4573B6465BA6}" dt="2022-11-17T09:10:45.161" v="2235" actId="478"/>
          <ac:picMkLst>
            <pc:docMk/>
            <pc:sldMk cId="2299154758" sldId="1472"/>
            <ac:picMk id="4" creationId="{EE1EB260-C9C3-6C21-238A-B92540D36F9F}"/>
          </ac:picMkLst>
        </pc:picChg>
      </pc:sldChg>
      <pc:sldChg chg="modSp add mod ord">
        <pc:chgData name="Florian Nuxoll" userId="c112223b0a12bea3" providerId="LiveId" clId="{E28EB792-9779-4DFE-96BA-4573B6465BA6}" dt="2022-11-17T09:11:20.368" v="2245" actId="1076"/>
        <pc:sldMkLst>
          <pc:docMk/>
          <pc:sldMk cId="3576594705" sldId="1472"/>
        </pc:sldMkLst>
        <pc:spChg chg="mod">
          <ac:chgData name="Florian Nuxoll" userId="c112223b0a12bea3" providerId="LiveId" clId="{E28EB792-9779-4DFE-96BA-4573B6465BA6}" dt="2022-11-17T09:11:20.368" v="2245" actId="1076"/>
          <ac:spMkLst>
            <pc:docMk/>
            <pc:sldMk cId="3576594705" sldId="1472"/>
            <ac:spMk id="4" creationId="{5B58EBC9-24E2-0EA4-563C-9777C15666AF}"/>
          </ac:spMkLst>
        </pc:spChg>
        <pc:spChg chg="mod">
          <ac:chgData name="Florian Nuxoll" userId="c112223b0a12bea3" providerId="LiveId" clId="{E28EB792-9779-4DFE-96BA-4573B6465BA6}" dt="2022-11-17T09:11:16.552" v="2244" actId="1076"/>
          <ac:spMkLst>
            <pc:docMk/>
            <pc:sldMk cId="3576594705" sldId="1472"/>
            <ac:spMk id="8" creationId="{6EBE553B-47BC-A900-4A18-D2D5C56E9C14}"/>
          </ac:spMkLst>
        </pc:spChg>
      </pc:sldChg>
      <pc:sldChg chg="modSp add mod">
        <pc:chgData name="Florian Nuxoll" userId="c112223b0a12bea3" providerId="LiveId" clId="{E28EB792-9779-4DFE-96BA-4573B6465BA6}" dt="2022-11-17T09:11:36.751" v="2248" actId="207"/>
        <pc:sldMkLst>
          <pc:docMk/>
          <pc:sldMk cId="1659861640" sldId="1473"/>
        </pc:sldMkLst>
        <pc:spChg chg="mod">
          <ac:chgData name="Florian Nuxoll" userId="c112223b0a12bea3" providerId="LiveId" clId="{E28EB792-9779-4DFE-96BA-4573B6465BA6}" dt="2022-11-17T09:11:36.751" v="2248" actId="207"/>
          <ac:spMkLst>
            <pc:docMk/>
            <pc:sldMk cId="1659861640" sldId="1473"/>
            <ac:spMk id="8" creationId="{6EBE553B-47BC-A900-4A18-D2D5C56E9C14}"/>
          </ac:spMkLst>
        </pc:spChg>
      </pc:sldChg>
      <pc:sldChg chg="addSp modSp new mod modAnim">
        <pc:chgData name="Florian Nuxoll" userId="c112223b0a12bea3" providerId="LiveId" clId="{E28EB792-9779-4DFE-96BA-4573B6465BA6}" dt="2022-11-18T07:13:34.520" v="4292" actId="20577"/>
        <pc:sldMkLst>
          <pc:docMk/>
          <pc:sldMk cId="2232836533" sldId="1474"/>
        </pc:sldMkLst>
        <pc:spChg chg="mod">
          <ac:chgData name="Florian Nuxoll" userId="c112223b0a12bea3" providerId="LiveId" clId="{E28EB792-9779-4DFE-96BA-4573B6465BA6}" dt="2022-11-17T09:12:06.751" v="2253" actId="27636"/>
          <ac:spMkLst>
            <pc:docMk/>
            <pc:sldMk cId="2232836533" sldId="1474"/>
            <ac:spMk id="2" creationId="{264A7DCB-78D3-73E2-C89A-5825720AFC4B}"/>
          </ac:spMkLst>
        </pc:spChg>
        <pc:spChg chg="mod">
          <ac:chgData name="Florian Nuxoll" userId="c112223b0a12bea3" providerId="LiveId" clId="{E28EB792-9779-4DFE-96BA-4573B6465BA6}" dt="2022-11-18T07:13:34.520" v="4292" actId="20577"/>
          <ac:spMkLst>
            <pc:docMk/>
            <pc:sldMk cId="2232836533" sldId="1474"/>
            <ac:spMk id="3" creationId="{C4A81475-5095-1AB9-91D0-26DB79774248}"/>
          </ac:spMkLst>
        </pc:spChg>
        <pc:spChg chg="add mod">
          <ac:chgData name="Florian Nuxoll" userId="c112223b0a12bea3" providerId="LiveId" clId="{E28EB792-9779-4DFE-96BA-4573B6465BA6}" dt="2022-11-17T17:06:10.509" v="3656" actId="207"/>
          <ac:spMkLst>
            <pc:docMk/>
            <pc:sldMk cId="2232836533" sldId="1474"/>
            <ac:spMk id="4" creationId="{E595860F-C0BC-A6CA-F5C5-195A63165E1E}"/>
          </ac:spMkLst>
        </pc:spChg>
        <pc:spChg chg="add mod">
          <ac:chgData name="Florian Nuxoll" userId="c112223b0a12bea3" providerId="LiveId" clId="{E28EB792-9779-4DFE-96BA-4573B6465BA6}" dt="2022-11-17T17:06:19.389" v="3661" actId="20577"/>
          <ac:spMkLst>
            <pc:docMk/>
            <pc:sldMk cId="2232836533" sldId="1474"/>
            <ac:spMk id="5" creationId="{872F4158-51F1-E444-3E81-CDBDE0D7F56D}"/>
          </ac:spMkLst>
        </pc:spChg>
      </pc:sldChg>
      <pc:sldChg chg="new del">
        <pc:chgData name="Florian Nuxoll" userId="c112223b0a12bea3" providerId="LiveId" clId="{E28EB792-9779-4DFE-96BA-4573B6465BA6}" dt="2022-11-17T10:17:03.694" v="3428" actId="47"/>
        <pc:sldMkLst>
          <pc:docMk/>
          <pc:sldMk cId="3603899879" sldId="1475"/>
        </pc:sldMkLst>
      </pc:sldChg>
      <pc:sldChg chg="addSp delSp modSp new mod setBg modAnim">
        <pc:chgData name="Florian Nuxoll" userId="c112223b0a12bea3" providerId="LiveId" clId="{E28EB792-9779-4DFE-96BA-4573B6465BA6}" dt="2022-11-18T07:14:11.486" v="4293" actId="20577"/>
        <pc:sldMkLst>
          <pc:docMk/>
          <pc:sldMk cId="438169645" sldId="1476"/>
        </pc:sldMkLst>
        <pc:spChg chg="mod">
          <ac:chgData name="Florian Nuxoll" userId="c112223b0a12bea3" providerId="LiveId" clId="{E28EB792-9779-4DFE-96BA-4573B6465BA6}" dt="2022-11-17T09:23:58.967" v="2422" actId="20577"/>
          <ac:spMkLst>
            <pc:docMk/>
            <pc:sldMk cId="438169645" sldId="1476"/>
            <ac:spMk id="2" creationId="{32A28233-A2BC-5C7C-2679-1C485B3816F5}"/>
          </ac:spMkLst>
        </pc:spChg>
        <pc:spChg chg="del mod">
          <ac:chgData name="Florian Nuxoll" userId="c112223b0a12bea3" providerId="LiveId" clId="{E28EB792-9779-4DFE-96BA-4573B6465BA6}" dt="2022-11-17T09:23:35.791" v="2399" actId="478"/>
          <ac:spMkLst>
            <pc:docMk/>
            <pc:sldMk cId="438169645" sldId="1476"/>
            <ac:spMk id="3" creationId="{A2F3B7C8-BF39-2ABE-3C50-ECFBD159345D}"/>
          </ac:spMkLst>
        </pc:spChg>
        <pc:spChg chg="add mod">
          <ac:chgData name="Florian Nuxoll" userId="c112223b0a12bea3" providerId="LiveId" clId="{E28EB792-9779-4DFE-96BA-4573B6465BA6}" dt="2022-11-18T07:14:11.486" v="4293" actId="20577"/>
          <ac:spMkLst>
            <pc:docMk/>
            <pc:sldMk cId="438169645" sldId="1476"/>
            <ac:spMk id="5" creationId="{2EBFFC54-BCA1-A938-9FC1-C62ADB1EB22F}"/>
          </ac:spMkLst>
        </pc:spChg>
        <pc:spChg chg="add">
          <ac:chgData name="Florian Nuxoll" userId="c112223b0a12bea3" providerId="LiveId" clId="{E28EB792-9779-4DFE-96BA-4573B6465BA6}" dt="2022-11-17T09:23:32.225" v="2398" actId="26606"/>
          <ac:spMkLst>
            <pc:docMk/>
            <pc:sldMk cId="438169645" sldId="1476"/>
            <ac:spMk id="16" creationId="{3193BA5C-B8F3-4972-BA54-014C48FAFA42}"/>
          </ac:spMkLst>
        </pc:spChg>
        <pc:spChg chg="add">
          <ac:chgData name="Florian Nuxoll" userId="c112223b0a12bea3" providerId="LiveId" clId="{E28EB792-9779-4DFE-96BA-4573B6465BA6}" dt="2022-11-17T09:23:32.225" v="2398" actId="26606"/>
          <ac:spMkLst>
            <pc:docMk/>
            <pc:sldMk cId="438169645" sldId="1476"/>
            <ac:spMk id="20" creationId="{05B93327-222A-4DAC-9163-371BF44CDB0C}"/>
          </ac:spMkLst>
        </pc:spChg>
        <pc:spChg chg="add">
          <ac:chgData name="Florian Nuxoll" userId="c112223b0a12bea3" providerId="LiveId" clId="{E28EB792-9779-4DFE-96BA-4573B6465BA6}" dt="2022-11-17T09:23:32.225" v="2398" actId="26606"/>
          <ac:spMkLst>
            <pc:docMk/>
            <pc:sldMk cId="438169645" sldId="1476"/>
            <ac:spMk id="26" creationId="{56388820-A63D-463C-9DBC-060A5ABE33B6}"/>
          </ac:spMkLst>
        </pc:spChg>
        <pc:grpChg chg="add del">
          <ac:chgData name="Florian Nuxoll" userId="c112223b0a12bea3" providerId="LiveId" clId="{E28EB792-9779-4DFE-96BA-4573B6465BA6}" dt="2022-11-17T09:23:32.225" v="2398" actId="26606"/>
          <ac:grpSpMkLst>
            <pc:docMk/>
            <pc:sldMk cId="438169645" sldId="1476"/>
            <ac:grpSpMk id="9" creationId="{F7C65FA4-631C-444F-89AA-F891363CCF6E}"/>
          </ac:grpSpMkLst>
        </pc:grpChg>
        <pc:grpChg chg="add">
          <ac:chgData name="Florian Nuxoll" userId="c112223b0a12bea3" providerId="LiveId" clId="{E28EB792-9779-4DFE-96BA-4573B6465BA6}" dt="2022-11-17T09:23:32.225" v="2398" actId="26606"/>
          <ac:grpSpMkLst>
            <pc:docMk/>
            <pc:sldMk cId="438169645" sldId="1476"/>
            <ac:grpSpMk id="22" creationId="{14EE34E3-F117-4487-8ACF-33DA65FA11B3}"/>
          </ac:grpSpMkLst>
        </pc:grpChg>
        <pc:picChg chg="add mod">
          <ac:chgData name="Florian Nuxoll" userId="c112223b0a12bea3" providerId="LiveId" clId="{E28EB792-9779-4DFE-96BA-4573B6465BA6}" dt="2022-11-17T09:23:32.225" v="2398" actId="26606"/>
          <ac:picMkLst>
            <pc:docMk/>
            <pc:sldMk cId="438169645" sldId="1476"/>
            <ac:picMk id="4" creationId="{B108245C-C102-7CC2-8DA1-811E2471FB5F}"/>
          </ac:picMkLst>
        </pc:picChg>
        <pc:picChg chg="add">
          <ac:chgData name="Florian Nuxoll" userId="c112223b0a12bea3" providerId="LiveId" clId="{E28EB792-9779-4DFE-96BA-4573B6465BA6}" dt="2022-11-17T09:23:32.225" v="2398" actId="26606"/>
          <ac:picMkLst>
            <pc:docMk/>
            <pc:sldMk cId="438169645" sldId="1476"/>
            <ac:picMk id="28" creationId="{C04ED70F-D6FD-4EB1-A171-D30F885FE73E}"/>
          </ac:picMkLst>
        </pc:picChg>
        <pc:cxnChg chg="add">
          <ac:chgData name="Florian Nuxoll" userId="c112223b0a12bea3" providerId="LiveId" clId="{E28EB792-9779-4DFE-96BA-4573B6465BA6}" dt="2022-11-17T09:23:32.225" v="2398" actId="26606"/>
          <ac:cxnSpMkLst>
            <pc:docMk/>
            <pc:sldMk cId="438169645" sldId="1476"/>
            <ac:cxnSpMk id="18" creationId="{D7162BAB-C25E-4CE9-B87C-F118DC7E7C22}"/>
          </ac:cxnSpMkLst>
        </pc:cxnChg>
        <pc:cxnChg chg="add">
          <ac:chgData name="Florian Nuxoll" userId="c112223b0a12bea3" providerId="LiveId" clId="{E28EB792-9779-4DFE-96BA-4573B6465BA6}" dt="2022-11-17T09:23:32.225" v="2398" actId="26606"/>
          <ac:cxnSpMkLst>
            <pc:docMk/>
            <pc:sldMk cId="438169645" sldId="1476"/>
            <ac:cxnSpMk id="30" creationId="{DA26CAE9-74C4-4EDD-8A80-77F79EAA86F4}"/>
          </ac:cxnSpMkLst>
        </pc:cxnChg>
      </pc:sldChg>
      <pc:sldChg chg="addSp delSp modSp add mod">
        <pc:chgData name="Florian Nuxoll" userId="c112223b0a12bea3" providerId="LiveId" clId="{E28EB792-9779-4DFE-96BA-4573B6465BA6}" dt="2022-11-17T09:28:00.175" v="2648"/>
        <pc:sldMkLst>
          <pc:docMk/>
          <pc:sldMk cId="3130746900" sldId="1477"/>
        </pc:sldMkLst>
        <pc:spChg chg="del mod">
          <ac:chgData name="Florian Nuxoll" userId="c112223b0a12bea3" providerId="LiveId" clId="{E28EB792-9779-4DFE-96BA-4573B6465BA6}" dt="2022-11-17T09:28:00.175" v="2648"/>
          <ac:spMkLst>
            <pc:docMk/>
            <pc:sldMk cId="3130746900" sldId="1477"/>
            <ac:spMk id="5" creationId="{2EBFFC54-BCA1-A938-9FC1-C62ADB1EB22F}"/>
          </ac:spMkLst>
        </pc:spChg>
        <pc:spChg chg="add mod">
          <ac:chgData name="Florian Nuxoll" userId="c112223b0a12bea3" providerId="LiveId" clId="{E28EB792-9779-4DFE-96BA-4573B6465BA6}" dt="2022-11-17T09:27:52.759" v="2645"/>
          <ac:spMkLst>
            <pc:docMk/>
            <pc:sldMk cId="3130746900" sldId="1477"/>
            <ac:spMk id="6" creationId="{820BF2F2-9E61-0634-8E3D-439BB3BA6926}"/>
          </ac:spMkLst>
        </pc:spChg>
        <pc:picChg chg="add mod">
          <ac:chgData name="Florian Nuxoll" userId="c112223b0a12bea3" providerId="LiveId" clId="{E28EB792-9779-4DFE-96BA-4573B6465BA6}" dt="2022-11-17T09:27:17.422" v="2644" actId="1076"/>
          <ac:picMkLst>
            <pc:docMk/>
            <pc:sldMk cId="3130746900" sldId="1477"/>
            <ac:picMk id="3" creationId="{E76329EC-9AF1-3692-3798-B30483329630}"/>
          </ac:picMkLst>
        </pc:picChg>
        <pc:picChg chg="del">
          <ac:chgData name="Florian Nuxoll" userId="c112223b0a12bea3" providerId="LiveId" clId="{E28EB792-9779-4DFE-96BA-4573B6465BA6}" dt="2022-11-17T09:27:09.886" v="2640" actId="478"/>
          <ac:picMkLst>
            <pc:docMk/>
            <pc:sldMk cId="3130746900" sldId="1477"/>
            <ac:picMk id="4" creationId="{B108245C-C102-7CC2-8DA1-811E2471FB5F}"/>
          </ac:picMkLst>
        </pc:picChg>
      </pc:sldChg>
      <pc:sldChg chg="addSp delSp modSp new del mod delAnim modAnim">
        <pc:chgData name="Florian Nuxoll" userId="c112223b0a12bea3" providerId="LiveId" clId="{E28EB792-9779-4DFE-96BA-4573B6465BA6}" dt="2022-11-17T10:03:57.159" v="3068" actId="47"/>
        <pc:sldMkLst>
          <pc:docMk/>
          <pc:sldMk cId="462703384" sldId="1478"/>
        </pc:sldMkLst>
        <pc:spChg chg="del">
          <ac:chgData name="Florian Nuxoll" userId="c112223b0a12bea3" providerId="LiveId" clId="{E28EB792-9779-4DFE-96BA-4573B6465BA6}" dt="2022-11-17T10:02:05.366" v="3022" actId="478"/>
          <ac:spMkLst>
            <pc:docMk/>
            <pc:sldMk cId="462703384" sldId="1478"/>
            <ac:spMk id="3" creationId="{FE1E1374-529C-D23F-8138-BC273574D27E}"/>
          </ac:spMkLst>
        </pc:spChg>
        <pc:spChg chg="add mod">
          <ac:chgData name="Florian Nuxoll" userId="c112223b0a12bea3" providerId="LiveId" clId="{E28EB792-9779-4DFE-96BA-4573B6465BA6}" dt="2022-11-17T10:02:03.883" v="3021" actId="1076"/>
          <ac:spMkLst>
            <pc:docMk/>
            <pc:sldMk cId="462703384" sldId="1478"/>
            <ac:spMk id="6" creationId="{70C34ED5-9F9E-ABC1-ABD8-AF548B208BD3}"/>
          </ac:spMkLst>
        </pc:spChg>
        <pc:picChg chg="add del mod">
          <ac:chgData name="Florian Nuxoll" userId="c112223b0a12bea3" providerId="LiveId" clId="{E28EB792-9779-4DFE-96BA-4573B6465BA6}" dt="2022-11-17T10:02:19.846" v="3025" actId="21"/>
          <ac:picMkLst>
            <pc:docMk/>
            <pc:sldMk cId="462703384" sldId="1478"/>
            <ac:picMk id="4" creationId="{8F21E88E-6839-4669-33C2-D6B71EE98128}"/>
          </ac:picMkLst>
        </pc:picChg>
        <pc:picChg chg="add del mod">
          <ac:chgData name="Florian Nuxoll" userId="c112223b0a12bea3" providerId="LiveId" clId="{E28EB792-9779-4DFE-96BA-4573B6465BA6}" dt="2022-11-17T10:02:16.647" v="3024" actId="478"/>
          <ac:picMkLst>
            <pc:docMk/>
            <pc:sldMk cId="462703384" sldId="1478"/>
            <ac:picMk id="5" creationId="{671CAF4B-310D-A14E-B1B3-9C9004FDDC79}"/>
          </ac:picMkLst>
        </pc:picChg>
      </pc:sldChg>
      <pc:sldChg chg="addSp delSp modSp add mod modAnim">
        <pc:chgData name="Florian Nuxoll" userId="c112223b0a12bea3" providerId="LiveId" clId="{E28EB792-9779-4DFE-96BA-4573B6465BA6}" dt="2022-11-17T09:32:27.720" v="2910" actId="20577"/>
        <pc:sldMkLst>
          <pc:docMk/>
          <pc:sldMk cId="807563587" sldId="1479"/>
        </pc:sldMkLst>
        <pc:spChg chg="add mod">
          <ac:chgData name="Florian Nuxoll" userId="c112223b0a12bea3" providerId="LiveId" clId="{E28EB792-9779-4DFE-96BA-4573B6465BA6}" dt="2022-11-17T09:32:27.720" v="2910" actId="20577"/>
          <ac:spMkLst>
            <pc:docMk/>
            <pc:sldMk cId="807563587" sldId="1479"/>
            <ac:spMk id="5" creationId="{3DD4FFE6-E505-83B5-9BF5-C8513EA88959}"/>
          </ac:spMkLst>
        </pc:spChg>
        <pc:picChg chg="del">
          <ac:chgData name="Florian Nuxoll" userId="c112223b0a12bea3" providerId="LiveId" clId="{E28EB792-9779-4DFE-96BA-4573B6465BA6}" dt="2022-11-17T09:29:16.750" v="2656" actId="478"/>
          <ac:picMkLst>
            <pc:docMk/>
            <pc:sldMk cId="807563587" sldId="1479"/>
            <ac:picMk id="3" creationId="{E76329EC-9AF1-3692-3798-B30483329630}"/>
          </ac:picMkLst>
        </pc:picChg>
        <pc:picChg chg="add mod">
          <ac:chgData name="Florian Nuxoll" userId="c112223b0a12bea3" providerId="LiveId" clId="{E28EB792-9779-4DFE-96BA-4573B6465BA6}" dt="2022-11-17T09:30:16.869" v="2700" actId="1076"/>
          <ac:picMkLst>
            <pc:docMk/>
            <pc:sldMk cId="807563587" sldId="1479"/>
            <ac:picMk id="4" creationId="{3C30124B-72E9-2EC5-B69B-2F8866E0EA12}"/>
          </ac:picMkLst>
        </pc:picChg>
      </pc:sldChg>
      <pc:sldChg chg="delSp add del setBg delDesignElem">
        <pc:chgData name="Florian Nuxoll" userId="c112223b0a12bea3" providerId="LiveId" clId="{E28EB792-9779-4DFE-96BA-4573B6465BA6}" dt="2022-11-17T09:29:04.712" v="2654" actId="47"/>
        <pc:sldMkLst>
          <pc:docMk/>
          <pc:sldMk cId="2857215612" sldId="1479"/>
        </pc:sldMkLst>
        <pc:spChg chg="del">
          <ac:chgData name="Florian Nuxoll" userId="c112223b0a12bea3" providerId="LiveId" clId="{E28EB792-9779-4DFE-96BA-4573B6465BA6}" dt="2022-11-17T09:29:02.261" v="2653"/>
          <ac:spMkLst>
            <pc:docMk/>
            <pc:sldMk cId="2857215612" sldId="1479"/>
            <ac:spMk id="16" creationId="{3193BA5C-B8F3-4972-BA54-014C48FAFA42}"/>
          </ac:spMkLst>
        </pc:spChg>
        <pc:spChg chg="del">
          <ac:chgData name="Florian Nuxoll" userId="c112223b0a12bea3" providerId="LiveId" clId="{E28EB792-9779-4DFE-96BA-4573B6465BA6}" dt="2022-11-17T09:29:02.261" v="2653"/>
          <ac:spMkLst>
            <pc:docMk/>
            <pc:sldMk cId="2857215612" sldId="1479"/>
            <ac:spMk id="20" creationId="{05B93327-222A-4DAC-9163-371BF44CDB0C}"/>
          </ac:spMkLst>
        </pc:spChg>
        <pc:spChg chg="del">
          <ac:chgData name="Florian Nuxoll" userId="c112223b0a12bea3" providerId="LiveId" clId="{E28EB792-9779-4DFE-96BA-4573B6465BA6}" dt="2022-11-17T09:29:02.261" v="2653"/>
          <ac:spMkLst>
            <pc:docMk/>
            <pc:sldMk cId="2857215612" sldId="1479"/>
            <ac:spMk id="26" creationId="{56388820-A63D-463C-9DBC-060A5ABE33B6}"/>
          </ac:spMkLst>
        </pc:spChg>
        <pc:grpChg chg="del">
          <ac:chgData name="Florian Nuxoll" userId="c112223b0a12bea3" providerId="LiveId" clId="{E28EB792-9779-4DFE-96BA-4573B6465BA6}" dt="2022-11-17T09:29:02.261" v="2653"/>
          <ac:grpSpMkLst>
            <pc:docMk/>
            <pc:sldMk cId="2857215612" sldId="1479"/>
            <ac:grpSpMk id="22" creationId="{14EE34E3-F117-4487-8ACF-33DA65FA11B3}"/>
          </ac:grpSpMkLst>
        </pc:grpChg>
        <pc:picChg chg="del">
          <ac:chgData name="Florian Nuxoll" userId="c112223b0a12bea3" providerId="LiveId" clId="{E28EB792-9779-4DFE-96BA-4573B6465BA6}" dt="2022-11-17T09:29:02.261" v="2653"/>
          <ac:picMkLst>
            <pc:docMk/>
            <pc:sldMk cId="2857215612" sldId="1479"/>
            <ac:picMk id="28" creationId="{C04ED70F-D6FD-4EB1-A171-D30F885FE73E}"/>
          </ac:picMkLst>
        </pc:picChg>
        <pc:cxnChg chg="del">
          <ac:chgData name="Florian Nuxoll" userId="c112223b0a12bea3" providerId="LiveId" clId="{E28EB792-9779-4DFE-96BA-4573B6465BA6}" dt="2022-11-17T09:29:02.261" v="2653"/>
          <ac:cxnSpMkLst>
            <pc:docMk/>
            <pc:sldMk cId="2857215612" sldId="1479"/>
            <ac:cxnSpMk id="18" creationId="{D7162BAB-C25E-4CE9-B87C-F118DC7E7C22}"/>
          </ac:cxnSpMkLst>
        </pc:cxnChg>
        <pc:cxnChg chg="del">
          <ac:chgData name="Florian Nuxoll" userId="c112223b0a12bea3" providerId="LiveId" clId="{E28EB792-9779-4DFE-96BA-4573B6465BA6}" dt="2022-11-17T09:29:02.261" v="2653"/>
          <ac:cxnSpMkLst>
            <pc:docMk/>
            <pc:sldMk cId="2857215612" sldId="1479"/>
            <ac:cxnSpMk id="30" creationId="{DA26CAE9-74C4-4EDD-8A80-77F79EAA86F4}"/>
          </ac:cxnSpMkLst>
        </pc:cxnChg>
      </pc:sldChg>
      <pc:sldChg chg="addSp delSp modSp add mod delAnim">
        <pc:chgData name="Florian Nuxoll" userId="c112223b0a12bea3" providerId="LiveId" clId="{E28EB792-9779-4DFE-96BA-4573B6465BA6}" dt="2022-11-18T07:14:41.353" v="4294" actId="20577"/>
        <pc:sldMkLst>
          <pc:docMk/>
          <pc:sldMk cId="3860951339" sldId="1480"/>
        </pc:sldMkLst>
        <pc:spChg chg="mod">
          <ac:chgData name="Florian Nuxoll" userId="c112223b0a12bea3" providerId="LiveId" clId="{E28EB792-9779-4DFE-96BA-4573B6465BA6}" dt="2022-11-18T07:14:41.353" v="4294" actId="20577"/>
          <ac:spMkLst>
            <pc:docMk/>
            <pc:sldMk cId="3860951339" sldId="1480"/>
            <ac:spMk id="5" creationId="{3DD4FFE6-E505-83B5-9BF5-C8513EA88959}"/>
          </ac:spMkLst>
        </pc:spChg>
        <pc:spChg chg="add mod">
          <ac:chgData name="Florian Nuxoll" userId="c112223b0a12bea3" providerId="LiveId" clId="{E28EB792-9779-4DFE-96BA-4573B6465BA6}" dt="2022-11-17T09:33:51.434" v="3015" actId="207"/>
          <ac:spMkLst>
            <pc:docMk/>
            <pc:sldMk cId="3860951339" sldId="1480"/>
            <ac:spMk id="7" creationId="{B185F86B-657B-B836-2B84-CBED7FA2CE41}"/>
          </ac:spMkLst>
        </pc:spChg>
        <pc:picChg chg="del">
          <ac:chgData name="Florian Nuxoll" userId="c112223b0a12bea3" providerId="LiveId" clId="{E28EB792-9779-4DFE-96BA-4573B6465BA6}" dt="2022-11-17T09:32:38.712" v="2912" actId="478"/>
          <ac:picMkLst>
            <pc:docMk/>
            <pc:sldMk cId="3860951339" sldId="1480"/>
            <ac:picMk id="4" creationId="{3C30124B-72E9-2EC5-B69B-2F8866E0EA12}"/>
          </ac:picMkLst>
        </pc:picChg>
      </pc:sldChg>
      <pc:sldChg chg="add">
        <pc:chgData name="Florian Nuxoll" userId="c112223b0a12bea3" providerId="LiveId" clId="{E28EB792-9779-4DFE-96BA-4573B6465BA6}" dt="2022-11-17T09:34:15.228" v="3019"/>
        <pc:sldMkLst>
          <pc:docMk/>
          <pc:sldMk cId="2198332530" sldId="1481"/>
        </pc:sldMkLst>
      </pc:sldChg>
      <pc:sldChg chg="delSp add del setBg delDesignElem">
        <pc:chgData name="Florian Nuxoll" userId="c112223b0a12bea3" providerId="LiveId" clId="{E28EB792-9779-4DFE-96BA-4573B6465BA6}" dt="2022-11-17T09:34:05.825" v="3018" actId="47"/>
        <pc:sldMkLst>
          <pc:docMk/>
          <pc:sldMk cId="2498545318" sldId="1481"/>
        </pc:sldMkLst>
        <pc:spChg chg="del">
          <ac:chgData name="Florian Nuxoll" userId="c112223b0a12bea3" providerId="LiveId" clId="{E28EB792-9779-4DFE-96BA-4573B6465BA6}" dt="2022-11-17T09:33:59.910" v="3017"/>
          <ac:spMkLst>
            <pc:docMk/>
            <pc:sldMk cId="2498545318" sldId="1481"/>
            <ac:spMk id="16" creationId="{3193BA5C-B8F3-4972-BA54-014C48FAFA42}"/>
          </ac:spMkLst>
        </pc:spChg>
        <pc:spChg chg="del">
          <ac:chgData name="Florian Nuxoll" userId="c112223b0a12bea3" providerId="LiveId" clId="{E28EB792-9779-4DFE-96BA-4573B6465BA6}" dt="2022-11-17T09:33:59.910" v="3017"/>
          <ac:spMkLst>
            <pc:docMk/>
            <pc:sldMk cId="2498545318" sldId="1481"/>
            <ac:spMk id="20" creationId="{05B93327-222A-4DAC-9163-371BF44CDB0C}"/>
          </ac:spMkLst>
        </pc:spChg>
        <pc:spChg chg="del">
          <ac:chgData name="Florian Nuxoll" userId="c112223b0a12bea3" providerId="LiveId" clId="{E28EB792-9779-4DFE-96BA-4573B6465BA6}" dt="2022-11-17T09:33:59.910" v="3017"/>
          <ac:spMkLst>
            <pc:docMk/>
            <pc:sldMk cId="2498545318" sldId="1481"/>
            <ac:spMk id="26" creationId="{56388820-A63D-463C-9DBC-060A5ABE33B6}"/>
          </ac:spMkLst>
        </pc:spChg>
        <pc:grpChg chg="del">
          <ac:chgData name="Florian Nuxoll" userId="c112223b0a12bea3" providerId="LiveId" clId="{E28EB792-9779-4DFE-96BA-4573B6465BA6}" dt="2022-11-17T09:33:59.910" v="3017"/>
          <ac:grpSpMkLst>
            <pc:docMk/>
            <pc:sldMk cId="2498545318" sldId="1481"/>
            <ac:grpSpMk id="22" creationId="{14EE34E3-F117-4487-8ACF-33DA65FA11B3}"/>
          </ac:grpSpMkLst>
        </pc:grpChg>
        <pc:picChg chg="del">
          <ac:chgData name="Florian Nuxoll" userId="c112223b0a12bea3" providerId="LiveId" clId="{E28EB792-9779-4DFE-96BA-4573B6465BA6}" dt="2022-11-17T09:33:59.910" v="3017"/>
          <ac:picMkLst>
            <pc:docMk/>
            <pc:sldMk cId="2498545318" sldId="1481"/>
            <ac:picMk id="28" creationId="{C04ED70F-D6FD-4EB1-A171-D30F885FE73E}"/>
          </ac:picMkLst>
        </pc:picChg>
        <pc:cxnChg chg="del">
          <ac:chgData name="Florian Nuxoll" userId="c112223b0a12bea3" providerId="LiveId" clId="{E28EB792-9779-4DFE-96BA-4573B6465BA6}" dt="2022-11-17T09:33:59.910" v="3017"/>
          <ac:cxnSpMkLst>
            <pc:docMk/>
            <pc:sldMk cId="2498545318" sldId="1481"/>
            <ac:cxnSpMk id="18" creationId="{D7162BAB-C25E-4CE9-B87C-F118DC7E7C22}"/>
          </ac:cxnSpMkLst>
        </pc:cxnChg>
        <pc:cxnChg chg="del">
          <ac:chgData name="Florian Nuxoll" userId="c112223b0a12bea3" providerId="LiveId" clId="{E28EB792-9779-4DFE-96BA-4573B6465BA6}" dt="2022-11-17T09:33:59.910" v="3017"/>
          <ac:cxnSpMkLst>
            <pc:docMk/>
            <pc:sldMk cId="2498545318" sldId="1481"/>
            <ac:cxnSpMk id="30" creationId="{DA26CAE9-74C4-4EDD-8A80-77F79EAA86F4}"/>
          </ac:cxnSpMkLst>
        </pc:cxnChg>
      </pc:sldChg>
      <pc:sldChg chg="addSp delSp modSp add mod delAnim modAnim">
        <pc:chgData name="Florian Nuxoll" userId="c112223b0a12bea3" providerId="LiveId" clId="{E28EB792-9779-4DFE-96BA-4573B6465BA6}" dt="2022-11-17T10:03:32.350" v="3061" actId="1076"/>
        <pc:sldMkLst>
          <pc:docMk/>
          <pc:sldMk cId="2861042841" sldId="1482"/>
        </pc:sldMkLst>
        <pc:spChg chg="mod">
          <ac:chgData name="Florian Nuxoll" userId="c112223b0a12bea3" providerId="LiveId" clId="{E28EB792-9779-4DFE-96BA-4573B6465BA6}" dt="2022-11-17T10:02:57.668" v="3041"/>
          <ac:spMkLst>
            <pc:docMk/>
            <pc:sldMk cId="2861042841" sldId="1482"/>
            <ac:spMk id="4" creationId="{A8486965-FCCB-D2F6-1A0C-402006248ED4}"/>
          </ac:spMkLst>
        </pc:spChg>
        <pc:spChg chg="del">
          <ac:chgData name="Florian Nuxoll" userId="c112223b0a12bea3" providerId="LiveId" clId="{E28EB792-9779-4DFE-96BA-4573B6465BA6}" dt="2022-11-17T10:02:21.809" v="3026" actId="478"/>
          <ac:spMkLst>
            <pc:docMk/>
            <pc:sldMk cId="2861042841" sldId="1482"/>
            <ac:spMk id="6" creationId="{F863DAF2-8CA3-8047-E6E5-74DDD64370FF}"/>
          </ac:spMkLst>
        </pc:spChg>
        <pc:spChg chg="add mod">
          <ac:chgData name="Florian Nuxoll" userId="c112223b0a12bea3" providerId="LiveId" clId="{E28EB792-9779-4DFE-96BA-4573B6465BA6}" dt="2022-11-17T10:03:32.350" v="3061" actId="1076"/>
          <ac:spMkLst>
            <pc:docMk/>
            <pc:sldMk cId="2861042841" sldId="1482"/>
            <ac:spMk id="7" creationId="{7FC6FC96-26E7-4C50-8B6A-655B9551BD43}"/>
          </ac:spMkLst>
        </pc:spChg>
        <pc:spChg chg="del">
          <ac:chgData name="Florian Nuxoll" userId="c112223b0a12bea3" providerId="LiveId" clId="{E28EB792-9779-4DFE-96BA-4573B6465BA6}" dt="2022-11-17T10:02:22.447" v="3027" actId="478"/>
          <ac:spMkLst>
            <pc:docMk/>
            <pc:sldMk cId="2861042841" sldId="1482"/>
            <ac:spMk id="8" creationId="{6DB12052-8CDA-49B5-FBD4-79D05F2A063D}"/>
          </ac:spMkLst>
        </pc:spChg>
        <pc:picChg chg="add mod">
          <ac:chgData name="Florian Nuxoll" userId="c112223b0a12bea3" providerId="LiveId" clId="{E28EB792-9779-4DFE-96BA-4573B6465BA6}" dt="2022-11-17T10:02:30.703" v="3031" actId="1076"/>
          <ac:picMkLst>
            <pc:docMk/>
            <pc:sldMk cId="2861042841" sldId="1482"/>
            <ac:picMk id="2" creationId="{0A229763-F581-E49A-00A3-ED594618E8E4}"/>
          </ac:picMkLst>
        </pc:picChg>
      </pc:sldChg>
      <pc:sldChg chg="addSp modSp add mod ord">
        <pc:chgData name="Florian Nuxoll" userId="c112223b0a12bea3" providerId="LiveId" clId="{E28EB792-9779-4DFE-96BA-4573B6465BA6}" dt="2022-11-17T10:07:21.736" v="3289" actId="20577"/>
        <pc:sldMkLst>
          <pc:docMk/>
          <pc:sldMk cId="3660776392" sldId="1483"/>
        </pc:sldMkLst>
        <pc:spChg chg="add mod">
          <ac:chgData name="Florian Nuxoll" userId="c112223b0a12bea3" providerId="LiveId" clId="{E28EB792-9779-4DFE-96BA-4573B6465BA6}" dt="2022-11-17T10:06:35.747" v="3218" actId="14100"/>
          <ac:spMkLst>
            <pc:docMk/>
            <pc:sldMk cId="3660776392" sldId="1483"/>
            <ac:spMk id="3" creationId="{4A1F09A4-6314-07CB-8940-29FFAA809026}"/>
          </ac:spMkLst>
        </pc:spChg>
        <pc:spChg chg="add mod">
          <ac:chgData name="Florian Nuxoll" userId="c112223b0a12bea3" providerId="LiveId" clId="{E28EB792-9779-4DFE-96BA-4573B6465BA6}" dt="2022-11-17T10:07:21.736" v="3289" actId="20577"/>
          <ac:spMkLst>
            <pc:docMk/>
            <pc:sldMk cId="3660776392" sldId="1483"/>
            <ac:spMk id="4" creationId="{FA1BE475-7CF8-3D67-5DB4-D70E761F3C65}"/>
          </ac:spMkLst>
        </pc:spChg>
        <pc:spChg chg="mod">
          <ac:chgData name="Florian Nuxoll" userId="c112223b0a12bea3" providerId="LiveId" clId="{E28EB792-9779-4DFE-96BA-4573B6465BA6}" dt="2022-11-17T10:06:10.539" v="3178" actId="6549"/>
          <ac:spMkLst>
            <pc:docMk/>
            <pc:sldMk cId="3660776392" sldId="1483"/>
            <ac:spMk id="5" creationId="{3DD4FFE6-E505-83B5-9BF5-C8513EA88959}"/>
          </ac:spMkLst>
        </pc:spChg>
        <pc:spChg chg="mod">
          <ac:chgData name="Florian Nuxoll" userId="c112223b0a12bea3" providerId="LiveId" clId="{E28EB792-9779-4DFE-96BA-4573B6465BA6}" dt="2022-11-17T10:04:55.746" v="3101" actId="1076"/>
          <ac:spMkLst>
            <pc:docMk/>
            <pc:sldMk cId="3660776392" sldId="1483"/>
            <ac:spMk id="7" creationId="{B185F86B-657B-B836-2B84-CBED7FA2CE41}"/>
          </ac:spMkLst>
        </pc:spChg>
      </pc:sldChg>
      <pc:sldChg chg="addSp delSp add del setBg delDesignElem">
        <pc:chgData name="Florian Nuxoll" userId="c112223b0a12bea3" providerId="LiveId" clId="{E28EB792-9779-4DFE-96BA-4573B6465BA6}" dt="2022-11-17T10:04:26.866" v="3071"/>
        <pc:sldMkLst>
          <pc:docMk/>
          <pc:sldMk cId="4108381121" sldId="1483"/>
        </pc:sldMkLst>
        <pc:spChg chg="add del">
          <ac:chgData name="Florian Nuxoll" userId="c112223b0a12bea3" providerId="LiveId" clId="{E28EB792-9779-4DFE-96BA-4573B6465BA6}" dt="2022-11-17T10:04:26.866" v="3071"/>
          <ac:spMkLst>
            <pc:docMk/>
            <pc:sldMk cId="4108381121" sldId="1483"/>
            <ac:spMk id="16" creationId="{3193BA5C-B8F3-4972-BA54-014C48FAFA42}"/>
          </ac:spMkLst>
        </pc:spChg>
        <pc:spChg chg="add del">
          <ac:chgData name="Florian Nuxoll" userId="c112223b0a12bea3" providerId="LiveId" clId="{E28EB792-9779-4DFE-96BA-4573B6465BA6}" dt="2022-11-17T10:04:26.866" v="3071"/>
          <ac:spMkLst>
            <pc:docMk/>
            <pc:sldMk cId="4108381121" sldId="1483"/>
            <ac:spMk id="20" creationId="{05B93327-222A-4DAC-9163-371BF44CDB0C}"/>
          </ac:spMkLst>
        </pc:spChg>
        <pc:spChg chg="add del">
          <ac:chgData name="Florian Nuxoll" userId="c112223b0a12bea3" providerId="LiveId" clId="{E28EB792-9779-4DFE-96BA-4573B6465BA6}" dt="2022-11-17T10:04:26.866" v="3071"/>
          <ac:spMkLst>
            <pc:docMk/>
            <pc:sldMk cId="4108381121" sldId="1483"/>
            <ac:spMk id="26" creationId="{56388820-A63D-463C-9DBC-060A5ABE33B6}"/>
          </ac:spMkLst>
        </pc:spChg>
        <pc:grpChg chg="add del">
          <ac:chgData name="Florian Nuxoll" userId="c112223b0a12bea3" providerId="LiveId" clId="{E28EB792-9779-4DFE-96BA-4573B6465BA6}" dt="2022-11-17T10:04:26.866" v="3071"/>
          <ac:grpSpMkLst>
            <pc:docMk/>
            <pc:sldMk cId="4108381121" sldId="1483"/>
            <ac:grpSpMk id="22" creationId="{14EE34E3-F117-4487-8ACF-33DA65FA11B3}"/>
          </ac:grpSpMkLst>
        </pc:grpChg>
        <pc:picChg chg="add del">
          <ac:chgData name="Florian Nuxoll" userId="c112223b0a12bea3" providerId="LiveId" clId="{E28EB792-9779-4DFE-96BA-4573B6465BA6}" dt="2022-11-17T10:04:26.866" v="3071"/>
          <ac:picMkLst>
            <pc:docMk/>
            <pc:sldMk cId="4108381121" sldId="1483"/>
            <ac:picMk id="28" creationId="{C04ED70F-D6FD-4EB1-A171-D30F885FE73E}"/>
          </ac:picMkLst>
        </pc:picChg>
        <pc:cxnChg chg="add del">
          <ac:chgData name="Florian Nuxoll" userId="c112223b0a12bea3" providerId="LiveId" clId="{E28EB792-9779-4DFE-96BA-4573B6465BA6}" dt="2022-11-17T10:04:26.866" v="3071"/>
          <ac:cxnSpMkLst>
            <pc:docMk/>
            <pc:sldMk cId="4108381121" sldId="1483"/>
            <ac:cxnSpMk id="18" creationId="{D7162BAB-C25E-4CE9-B87C-F118DC7E7C22}"/>
          </ac:cxnSpMkLst>
        </pc:cxnChg>
        <pc:cxnChg chg="add del">
          <ac:chgData name="Florian Nuxoll" userId="c112223b0a12bea3" providerId="LiveId" clId="{E28EB792-9779-4DFE-96BA-4573B6465BA6}" dt="2022-11-17T10:04:26.866" v="3071"/>
          <ac:cxnSpMkLst>
            <pc:docMk/>
            <pc:sldMk cId="4108381121" sldId="1483"/>
            <ac:cxnSpMk id="30" creationId="{DA26CAE9-74C4-4EDD-8A80-77F79EAA86F4}"/>
          </ac:cxnSpMkLst>
        </pc:cxnChg>
      </pc:sldChg>
      <pc:sldChg chg="addSp delSp modSp add mod">
        <pc:chgData name="Florian Nuxoll" userId="c112223b0a12bea3" providerId="LiveId" clId="{E28EB792-9779-4DFE-96BA-4573B6465BA6}" dt="2022-11-17T10:08:04.567" v="3294" actId="478"/>
        <pc:sldMkLst>
          <pc:docMk/>
          <pc:sldMk cId="940880719" sldId="1484"/>
        </pc:sldMkLst>
        <pc:spChg chg="mod">
          <ac:chgData name="Florian Nuxoll" userId="c112223b0a12bea3" providerId="LiveId" clId="{E28EB792-9779-4DFE-96BA-4573B6465BA6}" dt="2022-11-17T10:08:00.988" v="3293" actId="207"/>
          <ac:spMkLst>
            <pc:docMk/>
            <pc:sldMk cId="940880719" sldId="1484"/>
            <ac:spMk id="5" creationId="{ED2474CC-76CC-6758-7164-AABF8C0527E3}"/>
          </ac:spMkLst>
        </pc:spChg>
        <pc:spChg chg="add del mod">
          <ac:chgData name="Florian Nuxoll" userId="c112223b0a12bea3" providerId="LiveId" clId="{E28EB792-9779-4DFE-96BA-4573B6465BA6}" dt="2022-11-17T10:08:04.567" v="3294" actId="478"/>
          <ac:spMkLst>
            <pc:docMk/>
            <pc:sldMk cId="940880719" sldId="1484"/>
            <ac:spMk id="6" creationId="{BE187662-7DAA-B92A-3C7B-5D51C006D2CF}"/>
          </ac:spMkLst>
        </pc:spChg>
      </pc:sldChg>
      <pc:sldChg chg="add ord">
        <pc:chgData name="Florian Nuxoll" userId="c112223b0a12bea3" providerId="LiveId" clId="{E28EB792-9779-4DFE-96BA-4573B6465BA6}" dt="2022-11-17T10:09:04.044" v="3304"/>
        <pc:sldMkLst>
          <pc:docMk/>
          <pc:sldMk cId="2678847933" sldId="1485"/>
        </pc:sldMkLst>
      </pc:sldChg>
      <pc:sldChg chg="modSp add mod">
        <pc:chgData name="Florian Nuxoll" userId="c112223b0a12bea3" providerId="LiveId" clId="{E28EB792-9779-4DFE-96BA-4573B6465BA6}" dt="2022-11-17T10:10:25.879" v="3310" actId="207"/>
        <pc:sldMkLst>
          <pc:docMk/>
          <pc:sldMk cId="3081130492" sldId="1486"/>
        </pc:sldMkLst>
        <pc:spChg chg="mod">
          <ac:chgData name="Florian Nuxoll" userId="c112223b0a12bea3" providerId="LiveId" clId="{E28EB792-9779-4DFE-96BA-4573B6465BA6}" dt="2022-11-17T10:10:08.956" v="3308" actId="207"/>
          <ac:spMkLst>
            <pc:docMk/>
            <pc:sldMk cId="3081130492" sldId="1486"/>
            <ac:spMk id="4" creationId="{5B58EBC9-24E2-0EA4-563C-9777C15666AF}"/>
          </ac:spMkLst>
        </pc:spChg>
        <pc:spChg chg="mod">
          <ac:chgData name="Florian Nuxoll" userId="c112223b0a12bea3" providerId="LiveId" clId="{E28EB792-9779-4DFE-96BA-4573B6465BA6}" dt="2022-11-17T10:10:25.879" v="3310" actId="207"/>
          <ac:spMkLst>
            <pc:docMk/>
            <pc:sldMk cId="3081130492" sldId="1486"/>
            <ac:spMk id="5" creationId="{ED2474CC-76CC-6758-7164-AABF8C0527E3}"/>
          </ac:spMkLst>
        </pc:spChg>
      </pc:sldChg>
      <pc:sldChg chg="modSp add mod ord">
        <pc:chgData name="Florian Nuxoll" userId="c112223b0a12bea3" providerId="LiveId" clId="{E28EB792-9779-4DFE-96BA-4573B6465BA6}" dt="2022-11-17T10:16:55.310" v="3427" actId="207"/>
        <pc:sldMkLst>
          <pc:docMk/>
          <pc:sldMk cId="2394221529" sldId="1487"/>
        </pc:sldMkLst>
        <pc:spChg chg="mod">
          <ac:chgData name="Florian Nuxoll" userId="c112223b0a12bea3" providerId="LiveId" clId="{E28EB792-9779-4DFE-96BA-4573B6465BA6}" dt="2022-11-17T10:16:40.196" v="3424" actId="207"/>
          <ac:spMkLst>
            <pc:docMk/>
            <pc:sldMk cId="2394221529" sldId="1487"/>
            <ac:spMk id="3" creationId="{B4C455D5-F36B-E016-DD3A-2C77947B893E}"/>
          </ac:spMkLst>
        </pc:spChg>
        <pc:spChg chg="mod">
          <ac:chgData name="Florian Nuxoll" userId="c112223b0a12bea3" providerId="LiveId" clId="{E28EB792-9779-4DFE-96BA-4573B6465BA6}" dt="2022-11-17T10:16:55.310" v="3427" actId="207"/>
          <ac:spMkLst>
            <pc:docMk/>
            <pc:sldMk cId="2394221529" sldId="1487"/>
            <ac:spMk id="4" creationId="{5B58EBC9-24E2-0EA4-563C-9777C15666AF}"/>
          </ac:spMkLst>
        </pc:spChg>
      </pc:sldChg>
      <pc:sldChg chg="addSp new del mod">
        <pc:chgData name="Florian Nuxoll" userId="c112223b0a12bea3" providerId="LiveId" clId="{E28EB792-9779-4DFE-96BA-4573B6465BA6}" dt="2022-11-17T16:58:23.895" v="3557" actId="47"/>
        <pc:sldMkLst>
          <pc:docMk/>
          <pc:sldMk cId="513054285" sldId="1488"/>
        </pc:sldMkLst>
        <pc:picChg chg="add">
          <ac:chgData name="Florian Nuxoll" userId="c112223b0a12bea3" providerId="LiveId" clId="{E28EB792-9779-4DFE-96BA-4573B6465BA6}" dt="2022-11-17T10:18:03.484" v="3436" actId="22"/>
          <ac:picMkLst>
            <pc:docMk/>
            <pc:sldMk cId="513054285" sldId="1488"/>
            <ac:picMk id="5" creationId="{9BE5CB8D-E13B-3947-3D61-88F43D572507}"/>
          </ac:picMkLst>
        </pc:picChg>
      </pc:sldChg>
      <pc:sldChg chg="modSp new mod">
        <pc:chgData name="Florian Nuxoll" userId="c112223b0a12bea3" providerId="LiveId" clId="{E28EB792-9779-4DFE-96BA-4573B6465BA6}" dt="2022-11-18T07:17:48.569" v="4346" actId="6549"/>
        <pc:sldMkLst>
          <pc:docMk/>
          <pc:sldMk cId="2821992357" sldId="1489"/>
        </pc:sldMkLst>
        <pc:spChg chg="mod">
          <ac:chgData name="Florian Nuxoll" userId="c112223b0a12bea3" providerId="LiveId" clId="{E28EB792-9779-4DFE-96BA-4573B6465BA6}" dt="2022-11-18T07:17:40.961" v="4342" actId="20577"/>
          <ac:spMkLst>
            <pc:docMk/>
            <pc:sldMk cId="2821992357" sldId="1489"/>
            <ac:spMk id="2" creationId="{FDA90523-0D70-2FC5-E9D8-4215ABF87B52}"/>
          </ac:spMkLst>
        </pc:spChg>
        <pc:spChg chg="mod">
          <ac:chgData name="Florian Nuxoll" userId="c112223b0a12bea3" providerId="LiveId" clId="{E28EB792-9779-4DFE-96BA-4573B6465BA6}" dt="2022-11-18T07:17:48.569" v="4346" actId="6549"/>
          <ac:spMkLst>
            <pc:docMk/>
            <pc:sldMk cId="2821992357" sldId="1489"/>
            <ac:spMk id="3" creationId="{19902176-68E6-27C5-90A7-4007075BE2A6}"/>
          </ac:spMkLst>
        </pc:spChg>
      </pc:sldChg>
      <pc:sldChg chg="addSp delSp modSp new mod modAnim">
        <pc:chgData name="Florian Nuxoll" userId="c112223b0a12bea3" providerId="LiveId" clId="{E28EB792-9779-4DFE-96BA-4573B6465BA6}" dt="2022-11-17T16:55:44.888" v="3542"/>
        <pc:sldMkLst>
          <pc:docMk/>
          <pc:sldMk cId="999110812" sldId="1492"/>
        </pc:sldMkLst>
        <pc:spChg chg="mod">
          <ac:chgData name="Florian Nuxoll" userId="c112223b0a12bea3" providerId="LiveId" clId="{E28EB792-9779-4DFE-96BA-4573B6465BA6}" dt="2022-11-17T16:52:16.253" v="3537" actId="20577"/>
          <ac:spMkLst>
            <pc:docMk/>
            <pc:sldMk cId="999110812" sldId="1492"/>
            <ac:spMk id="2" creationId="{EEC51985-C399-B2E7-F38B-D4D0C6838204}"/>
          </ac:spMkLst>
        </pc:spChg>
        <pc:spChg chg="del">
          <ac:chgData name="Florian Nuxoll" userId="c112223b0a12bea3" providerId="LiveId" clId="{E28EB792-9779-4DFE-96BA-4573B6465BA6}" dt="2022-11-17T16:52:18.359" v="3538" actId="478"/>
          <ac:spMkLst>
            <pc:docMk/>
            <pc:sldMk cId="999110812" sldId="1492"/>
            <ac:spMk id="3" creationId="{439BD54A-BB73-D6BA-9839-23FE529305D8}"/>
          </ac:spMkLst>
        </pc:spChg>
        <pc:picChg chg="add mod">
          <ac:chgData name="Florian Nuxoll" userId="c112223b0a12bea3" providerId="LiveId" clId="{E28EB792-9779-4DFE-96BA-4573B6465BA6}" dt="2022-11-17T16:55:29.926" v="3540" actId="1440"/>
          <ac:picMkLst>
            <pc:docMk/>
            <pc:sldMk cId="999110812" sldId="1492"/>
            <ac:picMk id="4" creationId="{5CC157A9-85BE-BD5B-93ED-628F3BEB97EC}"/>
          </ac:picMkLst>
        </pc:picChg>
        <pc:picChg chg="add mod">
          <ac:chgData name="Florian Nuxoll" userId="c112223b0a12bea3" providerId="LiveId" clId="{E28EB792-9779-4DFE-96BA-4573B6465BA6}" dt="2022-11-17T16:55:32.002" v="3541" actId="1440"/>
          <ac:picMkLst>
            <pc:docMk/>
            <pc:sldMk cId="999110812" sldId="1492"/>
            <ac:picMk id="5" creationId="{4B44678C-DBCA-8CE2-888F-F73C12896753}"/>
          </ac:picMkLst>
        </pc:picChg>
      </pc:sldChg>
      <pc:sldChg chg="addSp delSp modSp new del mod modAnim">
        <pc:chgData name="Florian Nuxoll" userId="c112223b0a12bea3" providerId="LiveId" clId="{E28EB792-9779-4DFE-96BA-4573B6465BA6}" dt="2022-11-18T07:17:15.480" v="4299" actId="47"/>
        <pc:sldMkLst>
          <pc:docMk/>
          <pc:sldMk cId="103650535" sldId="1493"/>
        </pc:sldMkLst>
        <pc:spChg chg="add mod">
          <ac:chgData name="Florian Nuxoll" userId="c112223b0a12bea3" providerId="LiveId" clId="{E28EB792-9779-4DFE-96BA-4573B6465BA6}" dt="2022-11-17T17:12:08.582" v="3710" actId="1076"/>
          <ac:spMkLst>
            <pc:docMk/>
            <pc:sldMk cId="103650535" sldId="1493"/>
            <ac:spMk id="5" creationId="{C9FB9840-90E7-8EE0-7442-73607035CCE3}"/>
          </ac:spMkLst>
        </pc:spChg>
        <pc:spChg chg="add del mod">
          <ac:chgData name="Florian Nuxoll" userId="c112223b0a12bea3" providerId="LiveId" clId="{E28EB792-9779-4DFE-96BA-4573B6465BA6}" dt="2022-11-17T17:12:39.629" v="3716" actId="478"/>
          <ac:spMkLst>
            <pc:docMk/>
            <pc:sldMk cId="103650535" sldId="1493"/>
            <ac:spMk id="8" creationId="{E2C27F1C-86C6-DA61-16C5-1101C40195C6}"/>
          </ac:spMkLst>
        </pc:spChg>
        <pc:picChg chg="add mod">
          <ac:chgData name="Florian Nuxoll" userId="c112223b0a12bea3" providerId="LiveId" clId="{E28EB792-9779-4DFE-96BA-4573B6465BA6}" dt="2022-11-17T17:12:03.453" v="3709" actId="1076"/>
          <ac:picMkLst>
            <pc:docMk/>
            <pc:sldMk cId="103650535" sldId="1493"/>
            <ac:picMk id="4" creationId="{9169BEF8-0C66-5684-33C0-7E4C14322537}"/>
          </ac:picMkLst>
        </pc:picChg>
        <pc:picChg chg="add mod">
          <ac:chgData name="Florian Nuxoll" userId="c112223b0a12bea3" providerId="LiveId" clId="{E28EB792-9779-4DFE-96BA-4573B6465BA6}" dt="2022-11-17T17:12:32.608" v="3714" actId="1076"/>
          <ac:picMkLst>
            <pc:docMk/>
            <pc:sldMk cId="103650535" sldId="1493"/>
            <ac:picMk id="6" creationId="{06C15896-87F4-7434-6F58-B71074FF76F6}"/>
          </ac:picMkLst>
        </pc:picChg>
        <pc:picChg chg="add mod">
          <ac:chgData name="Florian Nuxoll" userId="c112223b0a12bea3" providerId="LiveId" clId="{E28EB792-9779-4DFE-96BA-4573B6465BA6}" dt="2022-11-17T17:12:35.809" v="3715" actId="1076"/>
          <ac:picMkLst>
            <pc:docMk/>
            <pc:sldMk cId="103650535" sldId="1493"/>
            <ac:picMk id="7" creationId="{C232F185-1E2A-67AA-B506-2A76C49F73C8}"/>
          </ac:picMkLst>
        </pc:picChg>
      </pc:sldChg>
      <pc:sldChg chg="add modAnim">
        <pc:chgData name="Florian Nuxoll" userId="c112223b0a12bea3" providerId="LiveId" clId="{E28EB792-9779-4DFE-96BA-4573B6465BA6}" dt="2022-11-17T17:02:58.587" v="3593"/>
        <pc:sldMkLst>
          <pc:docMk/>
          <pc:sldMk cId="3411442372" sldId="1494"/>
        </pc:sldMkLst>
      </pc:sldChg>
      <pc:sldChg chg="modSp new mod">
        <pc:chgData name="Florian Nuxoll" userId="c112223b0a12bea3" providerId="LiveId" clId="{E28EB792-9779-4DFE-96BA-4573B6465BA6}" dt="2022-11-17T17:15:07.758" v="4095" actId="20577"/>
        <pc:sldMkLst>
          <pc:docMk/>
          <pc:sldMk cId="572697505" sldId="1495"/>
        </pc:sldMkLst>
        <pc:spChg chg="mod">
          <ac:chgData name="Florian Nuxoll" userId="c112223b0a12bea3" providerId="LiveId" clId="{E28EB792-9779-4DFE-96BA-4573B6465BA6}" dt="2022-11-17T17:13:42.860" v="3775" actId="20577"/>
          <ac:spMkLst>
            <pc:docMk/>
            <pc:sldMk cId="572697505" sldId="1495"/>
            <ac:spMk id="2" creationId="{0B8F2316-79BF-6E91-E5F9-40D14297719B}"/>
          </ac:spMkLst>
        </pc:spChg>
        <pc:spChg chg="mod">
          <ac:chgData name="Florian Nuxoll" userId="c112223b0a12bea3" providerId="LiveId" clId="{E28EB792-9779-4DFE-96BA-4573B6465BA6}" dt="2022-11-17T17:15:07.758" v="4095" actId="20577"/>
          <ac:spMkLst>
            <pc:docMk/>
            <pc:sldMk cId="572697505" sldId="1495"/>
            <ac:spMk id="3" creationId="{98E5E437-2B70-7180-BF07-B918ECAE42D6}"/>
          </ac:spMkLst>
        </pc:spChg>
      </pc:sldChg>
      <pc:sldChg chg="addSp delSp modSp new mod setBg">
        <pc:chgData name="Florian Nuxoll" userId="c112223b0a12bea3" providerId="LiveId" clId="{E28EB792-9779-4DFE-96BA-4573B6465BA6}" dt="2022-11-18T07:18:54.435" v="4409" actId="1076"/>
        <pc:sldMkLst>
          <pc:docMk/>
          <pc:sldMk cId="2576046715" sldId="1496"/>
        </pc:sldMkLst>
        <pc:spChg chg="mod ord">
          <ac:chgData name="Florian Nuxoll" userId="c112223b0a12bea3" providerId="LiveId" clId="{E28EB792-9779-4DFE-96BA-4573B6465BA6}" dt="2022-11-17T20:22:35.137" v="4263" actId="26606"/>
          <ac:spMkLst>
            <pc:docMk/>
            <pc:sldMk cId="2576046715" sldId="1496"/>
            <ac:spMk id="2" creationId="{697839C1-FE10-94CB-C21C-CD319A5315AC}"/>
          </ac:spMkLst>
        </pc:spChg>
        <pc:spChg chg="mod ord">
          <ac:chgData name="Florian Nuxoll" userId="c112223b0a12bea3" providerId="LiveId" clId="{E28EB792-9779-4DFE-96BA-4573B6465BA6}" dt="2022-11-17T20:22:35.137" v="4263" actId="26606"/>
          <ac:spMkLst>
            <pc:docMk/>
            <pc:sldMk cId="2576046715" sldId="1496"/>
            <ac:spMk id="3" creationId="{C8FADB11-41A2-F20A-19B3-D84F36D846F3}"/>
          </ac:spMkLst>
        </pc:spChg>
        <pc:spChg chg="add mod">
          <ac:chgData name="Florian Nuxoll" userId="c112223b0a12bea3" providerId="LiveId" clId="{E28EB792-9779-4DFE-96BA-4573B6465BA6}" dt="2022-11-18T07:18:54.435" v="4409" actId="1076"/>
          <ac:spMkLst>
            <pc:docMk/>
            <pc:sldMk cId="2576046715" sldId="1496"/>
            <ac:spMk id="4" creationId="{C9E9C420-55EB-AA3A-3355-B0F53361C745}"/>
          </ac:spMkLst>
        </pc:spChg>
        <pc:spChg chg="add del">
          <ac:chgData name="Florian Nuxoll" userId="c112223b0a12bea3" providerId="LiveId" clId="{E28EB792-9779-4DFE-96BA-4573B6465BA6}" dt="2022-11-17T20:22:28.166" v="4261" actId="26606"/>
          <ac:spMkLst>
            <pc:docMk/>
            <pc:sldMk cId="2576046715" sldId="1496"/>
            <ac:spMk id="2055" creationId="{2D9A643A-A18D-442D-A729-DF6C133B5B9D}"/>
          </ac:spMkLst>
        </pc:spChg>
        <pc:spChg chg="add del">
          <ac:chgData name="Florian Nuxoll" userId="c112223b0a12bea3" providerId="LiveId" clId="{E28EB792-9779-4DFE-96BA-4573B6465BA6}" dt="2022-11-17T20:22:28.166" v="4261" actId="26606"/>
          <ac:spMkLst>
            <pc:docMk/>
            <pc:sldMk cId="2576046715" sldId="1496"/>
            <ac:spMk id="2057" creationId="{2D0FC3E6-77E8-4844-B423-47C904BF0670}"/>
          </ac:spMkLst>
        </pc:spChg>
        <pc:spChg chg="add del">
          <ac:chgData name="Florian Nuxoll" userId="c112223b0a12bea3" providerId="LiveId" clId="{E28EB792-9779-4DFE-96BA-4573B6465BA6}" dt="2022-11-17T20:22:28.166" v="4261" actId="26606"/>
          <ac:spMkLst>
            <pc:docMk/>
            <pc:sldMk cId="2576046715" sldId="1496"/>
            <ac:spMk id="2063" creationId="{9D519FC3-E04F-4257-9948-C67007FD5837}"/>
          </ac:spMkLst>
        </pc:spChg>
        <pc:spChg chg="add del">
          <ac:chgData name="Florian Nuxoll" userId="c112223b0a12bea3" providerId="LiveId" clId="{E28EB792-9779-4DFE-96BA-4573B6465BA6}" dt="2022-11-17T20:22:35.137" v="4263" actId="26606"/>
          <ac:spMkLst>
            <pc:docMk/>
            <pc:sldMk cId="2576046715" sldId="1496"/>
            <ac:spMk id="2071" creationId="{DB11B611-1B79-4ABC-8D72-4DC85A2A578E}"/>
          </ac:spMkLst>
        </pc:spChg>
        <pc:spChg chg="add del">
          <ac:chgData name="Florian Nuxoll" userId="c112223b0a12bea3" providerId="LiveId" clId="{E28EB792-9779-4DFE-96BA-4573B6465BA6}" dt="2022-11-17T20:22:35.137" v="4263" actId="26606"/>
          <ac:spMkLst>
            <pc:docMk/>
            <pc:sldMk cId="2576046715" sldId="1496"/>
            <ac:spMk id="2073" creationId="{49954531-3F27-4E48-83B1-1123C5BA4F4D}"/>
          </ac:spMkLst>
        </pc:spChg>
        <pc:grpChg chg="add del">
          <ac:chgData name="Florian Nuxoll" userId="c112223b0a12bea3" providerId="LiveId" clId="{E28EB792-9779-4DFE-96BA-4573B6465BA6}" dt="2022-11-17T20:22:28.166" v="4261" actId="26606"/>
          <ac:grpSpMkLst>
            <pc:docMk/>
            <pc:sldMk cId="2576046715" sldId="1496"/>
            <ac:grpSpMk id="2059" creationId="{6CA376F3-DB8D-48C4-ABA1-B7533050C57F}"/>
          </ac:grpSpMkLst>
        </pc:grpChg>
        <pc:grpChg chg="add del">
          <ac:chgData name="Florian Nuxoll" userId="c112223b0a12bea3" providerId="LiveId" clId="{E28EB792-9779-4DFE-96BA-4573B6465BA6}" dt="2022-11-17T20:22:35.137" v="4263" actId="26606"/>
          <ac:grpSpMkLst>
            <pc:docMk/>
            <pc:sldMk cId="2576046715" sldId="1496"/>
            <ac:grpSpMk id="2074" creationId="{2C74BA31-6766-4A2B-9C20-5195543DDA65}"/>
          </ac:grpSpMkLst>
        </pc:grpChg>
        <pc:picChg chg="add mod">
          <ac:chgData name="Florian Nuxoll" userId="c112223b0a12bea3" providerId="LiveId" clId="{E28EB792-9779-4DFE-96BA-4573B6465BA6}" dt="2022-11-17T20:22:35.137" v="4263" actId="26606"/>
          <ac:picMkLst>
            <pc:docMk/>
            <pc:sldMk cId="2576046715" sldId="1496"/>
            <ac:picMk id="5" creationId="{9E7F5901-3132-651E-BF4F-31DBE1401C01}"/>
          </ac:picMkLst>
        </pc:picChg>
        <pc:picChg chg="add mod">
          <ac:chgData name="Florian Nuxoll" userId="c112223b0a12bea3" providerId="LiveId" clId="{E28EB792-9779-4DFE-96BA-4573B6465BA6}" dt="2022-11-17T20:22:35.137" v="4263" actId="26606"/>
          <ac:picMkLst>
            <pc:docMk/>
            <pc:sldMk cId="2576046715" sldId="1496"/>
            <ac:picMk id="2050" creationId="{F7EC1594-35CE-C16A-3305-2FD3BD79EDE7}"/>
          </ac:picMkLst>
        </pc:picChg>
        <pc:picChg chg="add del">
          <ac:chgData name="Florian Nuxoll" userId="c112223b0a12bea3" providerId="LiveId" clId="{E28EB792-9779-4DFE-96BA-4573B6465BA6}" dt="2022-11-17T20:22:28.166" v="4261" actId="26606"/>
          <ac:picMkLst>
            <pc:docMk/>
            <pc:sldMk cId="2576046715" sldId="1496"/>
            <ac:picMk id="2067" creationId="{C05B8F27-FE29-4AF0-8904-E14147A0E45F}"/>
          </ac:picMkLst>
        </pc:picChg>
        <pc:picChg chg="add del">
          <ac:chgData name="Florian Nuxoll" userId="c112223b0a12bea3" providerId="LiveId" clId="{E28EB792-9779-4DFE-96BA-4573B6465BA6}" dt="2022-11-17T20:22:35.137" v="4263" actId="26606"/>
          <ac:picMkLst>
            <pc:docMk/>
            <pc:sldMk cId="2576046715" sldId="1496"/>
            <ac:picMk id="2076" creationId="{9724DFD3-2F3F-4857-946B-042FDED8F48F}"/>
          </ac:picMkLst>
        </pc:picChg>
        <pc:cxnChg chg="add del">
          <ac:chgData name="Florian Nuxoll" userId="c112223b0a12bea3" providerId="LiveId" clId="{E28EB792-9779-4DFE-96BA-4573B6465BA6}" dt="2022-11-17T20:22:28.166" v="4261" actId="26606"/>
          <ac:cxnSpMkLst>
            <pc:docMk/>
            <pc:sldMk cId="2576046715" sldId="1496"/>
            <ac:cxnSpMk id="2065" creationId="{6D00ADDD-D6F3-415A-8D00-11D98E3E370B}"/>
          </ac:cxnSpMkLst>
        </pc:cxnChg>
        <pc:cxnChg chg="add del">
          <ac:chgData name="Florian Nuxoll" userId="c112223b0a12bea3" providerId="LiveId" clId="{E28EB792-9779-4DFE-96BA-4573B6465BA6}" dt="2022-11-17T20:22:28.166" v="4261" actId="26606"/>
          <ac:cxnSpMkLst>
            <pc:docMk/>
            <pc:sldMk cId="2576046715" sldId="1496"/>
            <ac:cxnSpMk id="2069" creationId="{EBC476F5-4468-4786-8EA4-6CF65200AF5F}"/>
          </ac:cxnSpMkLst>
        </pc:cxnChg>
        <pc:cxnChg chg="add del">
          <ac:chgData name="Florian Nuxoll" userId="c112223b0a12bea3" providerId="LiveId" clId="{E28EB792-9779-4DFE-96BA-4573B6465BA6}" dt="2022-11-17T20:22:35.137" v="4263" actId="26606"/>
          <ac:cxnSpMkLst>
            <pc:docMk/>
            <pc:sldMk cId="2576046715" sldId="1496"/>
            <ac:cxnSpMk id="2072" creationId="{D9447CC7-2393-417B-A420-7853BF787D94}"/>
          </ac:cxnSpMkLst>
        </pc:cxnChg>
        <pc:cxnChg chg="add del">
          <ac:chgData name="Florian Nuxoll" userId="c112223b0a12bea3" providerId="LiveId" clId="{E28EB792-9779-4DFE-96BA-4573B6465BA6}" dt="2022-11-17T20:22:35.137" v="4263" actId="26606"/>
          <ac:cxnSpMkLst>
            <pc:docMk/>
            <pc:sldMk cId="2576046715" sldId="1496"/>
            <ac:cxnSpMk id="2077" creationId="{FB6E0628-52CF-4950-8D4E-4345202603D9}"/>
          </ac:cxnSpMkLst>
        </pc:cxnChg>
      </pc:sldChg>
      <pc:sldChg chg="addSp modSp new">
        <pc:chgData name="Florian Nuxoll" userId="c112223b0a12bea3" providerId="LiveId" clId="{E28EB792-9779-4DFE-96BA-4573B6465BA6}" dt="2022-11-18T07:18:11.807" v="4349"/>
        <pc:sldMkLst>
          <pc:docMk/>
          <pc:sldMk cId="1473623328" sldId="1497"/>
        </pc:sldMkLst>
        <pc:spChg chg="add mod">
          <ac:chgData name="Florian Nuxoll" userId="c112223b0a12bea3" providerId="LiveId" clId="{E28EB792-9779-4DFE-96BA-4573B6465BA6}" dt="2022-11-18T07:18:11.807" v="4349"/>
          <ac:spMkLst>
            <pc:docMk/>
            <pc:sldMk cId="1473623328" sldId="1497"/>
            <ac:spMk id="4" creationId="{1B54C1C7-2B97-5C48-AB48-B4B6D9A3D9F8}"/>
          </ac:spMkLst>
        </pc:spChg>
      </pc:sldChg>
      <pc:sldMasterChg chg="delSldLayout">
        <pc:chgData name="Florian Nuxoll" userId="c112223b0a12bea3" providerId="LiveId" clId="{E28EB792-9779-4DFE-96BA-4573B6465BA6}" dt="2022-11-17T10:17:07.097" v="3430" actId="47"/>
        <pc:sldMasterMkLst>
          <pc:docMk/>
          <pc:sldMasterMk cId="3942035327" sldId="2147483708"/>
        </pc:sldMasterMkLst>
        <pc:sldLayoutChg chg="del">
          <pc:chgData name="Florian Nuxoll" userId="c112223b0a12bea3" providerId="LiveId" clId="{E28EB792-9779-4DFE-96BA-4573B6465BA6}" dt="2022-11-17T10:17:07.097" v="3430" actId="47"/>
          <pc:sldLayoutMkLst>
            <pc:docMk/>
            <pc:sldMasterMk cId="3942035327" sldId="2147483708"/>
            <pc:sldLayoutMk cId="71634702" sldId="2147483720"/>
          </pc:sldLayoutMkLst>
        </pc:sldLayoutChg>
      </pc:sldMasterChg>
    </pc:docChg>
  </pc:docChgLst>
  <pc:docChgLst>
    <pc:chgData name="Florian Nuxoll" userId="c112223b0a12bea3" providerId="LiveId" clId="{00E36687-980C-4764-ADC5-8FA43042DA51}"/>
    <pc:docChg chg="custSel addSld modSld">
      <pc:chgData name="Florian Nuxoll" userId="c112223b0a12bea3" providerId="LiveId" clId="{00E36687-980C-4764-ADC5-8FA43042DA51}" dt="2023-02-12T08:58:32.814" v="55" actId="20577"/>
      <pc:docMkLst>
        <pc:docMk/>
      </pc:docMkLst>
      <pc:sldChg chg="modSp mod">
        <pc:chgData name="Florian Nuxoll" userId="c112223b0a12bea3" providerId="LiveId" clId="{00E36687-980C-4764-ADC5-8FA43042DA51}" dt="2023-02-12T08:58:32.814" v="55" actId="20577"/>
        <pc:sldMkLst>
          <pc:docMk/>
          <pc:sldMk cId="2821992357" sldId="1489"/>
        </pc:sldMkLst>
        <pc:spChg chg="mod">
          <ac:chgData name="Florian Nuxoll" userId="c112223b0a12bea3" providerId="LiveId" clId="{00E36687-980C-4764-ADC5-8FA43042DA51}" dt="2023-02-12T08:58:32.814" v="55" actId="20577"/>
          <ac:spMkLst>
            <pc:docMk/>
            <pc:sldMk cId="2821992357" sldId="1489"/>
            <ac:spMk id="3" creationId="{19902176-68E6-27C5-90A7-4007075BE2A6}"/>
          </ac:spMkLst>
        </pc:spChg>
      </pc:sldChg>
      <pc:sldChg chg="modSp new mod">
        <pc:chgData name="Florian Nuxoll" userId="c112223b0a12bea3" providerId="LiveId" clId="{00E36687-980C-4764-ADC5-8FA43042DA51}" dt="2023-02-12T08:51:04.733" v="37" actId="27636"/>
        <pc:sldMkLst>
          <pc:docMk/>
          <pc:sldMk cId="1950537941" sldId="1498"/>
        </pc:sldMkLst>
        <pc:spChg chg="mod">
          <ac:chgData name="Florian Nuxoll" userId="c112223b0a12bea3" providerId="LiveId" clId="{00E36687-980C-4764-ADC5-8FA43042DA51}" dt="2023-02-12T08:51:04.733" v="37" actId="27636"/>
          <ac:spMkLst>
            <pc:docMk/>
            <pc:sldMk cId="1950537941" sldId="1498"/>
            <ac:spMk id="2" creationId="{E415F9B7-DC7B-E254-464C-2B27AEDF1707}"/>
          </ac:spMkLst>
        </pc:spChg>
      </pc:sldChg>
    </pc:docChg>
  </pc:docChgLst>
  <pc:docChgLst>
    <pc:chgData name="Florian Nuxoll" userId="c112223b0a12bea3" providerId="LiveId" clId="{CF351504-EAB4-4C79-A05A-E4B5176E5031}"/>
    <pc:docChg chg="undo custSel addSld delSld modSld sldOrd">
      <pc:chgData name="Florian Nuxoll" userId="c112223b0a12bea3" providerId="LiveId" clId="{CF351504-EAB4-4C79-A05A-E4B5176E5031}" dt="2022-11-19T07:13:58.406" v="225" actId="14100"/>
      <pc:docMkLst>
        <pc:docMk/>
      </pc:docMkLst>
      <pc:sldChg chg="modAnim">
        <pc:chgData name="Florian Nuxoll" userId="c112223b0a12bea3" providerId="LiveId" clId="{CF351504-EAB4-4C79-A05A-E4B5176E5031}" dt="2022-11-17T12:45:21.848" v="12"/>
        <pc:sldMkLst>
          <pc:docMk/>
          <pc:sldMk cId="4280241377" sldId="1450"/>
        </pc:sldMkLst>
      </pc:sldChg>
      <pc:sldChg chg="modSp mod modAnim">
        <pc:chgData name="Florian Nuxoll" userId="c112223b0a12bea3" providerId="LiveId" clId="{CF351504-EAB4-4C79-A05A-E4B5176E5031}" dt="2022-11-17T13:02:03.833" v="63" actId="20577"/>
        <pc:sldMkLst>
          <pc:docMk/>
          <pc:sldMk cId="4261465335" sldId="1453"/>
        </pc:sldMkLst>
        <pc:spChg chg="mod">
          <ac:chgData name="Florian Nuxoll" userId="c112223b0a12bea3" providerId="LiveId" clId="{CF351504-EAB4-4C79-A05A-E4B5176E5031}" dt="2022-11-17T13:02:03.833" v="63" actId="20577"/>
          <ac:spMkLst>
            <pc:docMk/>
            <pc:sldMk cId="4261465335" sldId="1453"/>
            <ac:spMk id="2" creationId="{259719DF-FCEA-86A0-92F1-29D8457012E8}"/>
          </ac:spMkLst>
        </pc:spChg>
        <pc:picChg chg="mod">
          <ac:chgData name="Florian Nuxoll" userId="c112223b0a12bea3" providerId="LiveId" clId="{CF351504-EAB4-4C79-A05A-E4B5176E5031}" dt="2022-11-17T12:50:43.541" v="36" actId="1076"/>
          <ac:picMkLst>
            <pc:docMk/>
            <pc:sldMk cId="4261465335" sldId="1453"/>
            <ac:picMk id="5" creationId="{9F635B89-893B-F549-6ECD-D0C9C7A79D5B}"/>
          </ac:picMkLst>
        </pc:picChg>
      </pc:sldChg>
      <pc:sldChg chg="modAnim">
        <pc:chgData name="Florian Nuxoll" userId="c112223b0a12bea3" providerId="LiveId" clId="{CF351504-EAB4-4C79-A05A-E4B5176E5031}" dt="2022-11-17T12:50:16.719" v="35"/>
        <pc:sldMkLst>
          <pc:docMk/>
          <pc:sldMk cId="3627588446" sldId="1458"/>
        </pc:sldMkLst>
      </pc:sldChg>
      <pc:sldChg chg="modAnim">
        <pc:chgData name="Florian Nuxoll" userId="c112223b0a12bea3" providerId="LiveId" clId="{CF351504-EAB4-4C79-A05A-E4B5176E5031}" dt="2022-11-17T12:45:56.428" v="16"/>
        <pc:sldMkLst>
          <pc:docMk/>
          <pc:sldMk cId="3576594705" sldId="1472"/>
        </pc:sldMkLst>
      </pc:sldChg>
      <pc:sldChg chg="modAnim">
        <pc:chgData name="Florian Nuxoll" userId="c112223b0a12bea3" providerId="LiveId" clId="{CF351504-EAB4-4C79-A05A-E4B5176E5031}" dt="2022-11-17T12:46:20.998" v="18"/>
        <pc:sldMkLst>
          <pc:docMk/>
          <pc:sldMk cId="2232836533" sldId="1474"/>
        </pc:sldMkLst>
      </pc:sldChg>
      <pc:sldChg chg="modAnim">
        <pc:chgData name="Florian Nuxoll" userId="c112223b0a12bea3" providerId="LiveId" clId="{CF351504-EAB4-4C79-A05A-E4B5176E5031}" dt="2022-11-17T12:46:31.038" v="19"/>
        <pc:sldMkLst>
          <pc:docMk/>
          <pc:sldMk cId="438169645" sldId="1476"/>
        </pc:sldMkLst>
      </pc:sldChg>
      <pc:sldChg chg="del">
        <pc:chgData name="Florian Nuxoll" userId="c112223b0a12bea3" providerId="LiveId" clId="{CF351504-EAB4-4C79-A05A-E4B5176E5031}" dt="2022-11-17T12:47:56.929" v="20" actId="47"/>
        <pc:sldMkLst>
          <pc:docMk/>
          <pc:sldMk cId="807563587" sldId="1479"/>
        </pc:sldMkLst>
      </pc:sldChg>
      <pc:sldChg chg="modAnim">
        <pc:chgData name="Florian Nuxoll" userId="c112223b0a12bea3" providerId="LiveId" clId="{CF351504-EAB4-4C79-A05A-E4B5176E5031}" dt="2022-11-17T12:48:15.358" v="25"/>
        <pc:sldMkLst>
          <pc:docMk/>
          <pc:sldMk cId="3860951339" sldId="1480"/>
        </pc:sldMkLst>
      </pc:sldChg>
      <pc:sldChg chg="modAnim">
        <pc:chgData name="Florian Nuxoll" userId="c112223b0a12bea3" providerId="LiveId" clId="{CF351504-EAB4-4C79-A05A-E4B5176E5031}" dt="2022-11-17T12:49:08.818" v="28"/>
        <pc:sldMkLst>
          <pc:docMk/>
          <pc:sldMk cId="2861042841" sldId="1482"/>
        </pc:sldMkLst>
      </pc:sldChg>
      <pc:sldChg chg="add del modAnim">
        <pc:chgData name="Florian Nuxoll" userId="c112223b0a12bea3" providerId="LiveId" clId="{CF351504-EAB4-4C79-A05A-E4B5176E5031}" dt="2022-11-17T13:02:34.025" v="65" actId="2696"/>
        <pc:sldMkLst>
          <pc:docMk/>
          <pc:sldMk cId="3660776392" sldId="1483"/>
        </pc:sldMkLst>
      </pc:sldChg>
      <pc:sldChg chg="addSp delSp modSp new mod">
        <pc:chgData name="Florian Nuxoll" userId="c112223b0a12bea3" providerId="LiveId" clId="{CF351504-EAB4-4C79-A05A-E4B5176E5031}" dt="2022-11-17T13:01:40.255" v="41"/>
        <pc:sldMkLst>
          <pc:docMk/>
          <pc:sldMk cId="3043602274" sldId="1490"/>
        </pc:sldMkLst>
        <pc:spChg chg="add del mod">
          <ac:chgData name="Florian Nuxoll" userId="c112223b0a12bea3" providerId="LiveId" clId="{CF351504-EAB4-4C79-A05A-E4B5176E5031}" dt="2022-11-17T13:01:40.255" v="41"/>
          <ac:spMkLst>
            <pc:docMk/>
            <pc:sldMk cId="3043602274" sldId="1490"/>
            <ac:spMk id="4" creationId="{9D168333-3508-6744-3CDA-5FFD59B8AAED}"/>
          </ac:spMkLst>
        </pc:spChg>
      </pc:sldChg>
      <pc:sldChg chg="addSp delSp modSp add mod ord addAnim delAnim modAnim">
        <pc:chgData name="Florian Nuxoll" userId="c112223b0a12bea3" providerId="LiveId" clId="{CF351504-EAB4-4C79-A05A-E4B5176E5031}" dt="2022-11-17T13:05:10.473" v="206" actId="6549"/>
        <pc:sldMkLst>
          <pc:docMk/>
          <pc:sldMk cId="3902872288" sldId="1491"/>
        </pc:sldMkLst>
        <pc:spChg chg="mod">
          <ac:chgData name="Florian Nuxoll" userId="c112223b0a12bea3" providerId="LiveId" clId="{CF351504-EAB4-4C79-A05A-E4B5176E5031}" dt="2022-11-17T13:03:07.598" v="86" actId="20577"/>
          <ac:spMkLst>
            <pc:docMk/>
            <pc:sldMk cId="3902872288" sldId="1491"/>
            <ac:spMk id="2" creationId="{32A28233-A2BC-5C7C-2679-1C485B3816F5}"/>
          </ac:spMkLst>
        </pc:spChg>
        <pc:spChg chg="del">
          <ac:chgData name="Florian Nuxoll" userId="c112223b0a12bea3" providerId="LiveId" clId="{CF351504-EAB4-4C79-A05A-E4B5176E5031}" dt="2022-11-17T13:04:37.635" v="178" actId="478"/>
          <ac:spMkLst>
            <pc:docMk/>
            <pc:sldMk cId="3902872288" sldId="1491"/>
            <ac:spMk id="3" creationId="{4A1F09A4-6314-07CB-8940-29FFAA809026}"/>
          </ac:spMkLst>
        </pc:spChg>
        <pc:spChg chg="del">
          <ac:chgData name="Florian Nuxoll" userId="c112223b0a12bea3" providerId="LiveId" clId="{CF351504-EAB4-4C79-A05A-E4B5176E5031}" dt="2022-11-17T13:04:41.313" v="179" actId="478"/>
          <ac:spMkLst>
            <pc:docMk/>
            <pc:sldMk cId="3902872288" sldId="1491"/>
            <ac:spMk id="4" creationId="{FA1BE475-7CF8-3D67-5DB4-D70E761F3C65}"/>
          </ac:spMkLst>
        </pc:spChg>
        <pc:spChg chg="mod">
          <ac:chgData name="Florian Nuxoll" userId="c112223b0a12bea3" providerId="LiveId" clId="{CF351504-EAB4-4C79-A05A-E4B5176E5031}" dt="2022-11-17T13:04:31.103" v="177" actId="207"/>
          <ac:spMkLst>
            <pc:docMk/>
            <pc:sldMk cId="3902872288" sldId="1491"/>
            <ac:spMk id="5" creationId="{3DD4FFE6-E505-83B5-9BF5-C8513EA88959}"/>
          </ac:spMkLst>
        </pc:spChg>
        <pc:spChg chg="add del mod">
          <ac:chgData name="Florian Nuxoll" userId="c112223b0a12bea3" providerId="LiveId" clId="{CF351504-EAB4-4C79-A05A-E4B5176E5031}" dt="2022-11-17T13:05:10.473" v="206" actId="6549"/>
          <ac:spMkLst>
            <pc:docMk/>
            <pc:sldMk cId="3902872288" sldId="1491"/>
            <ac:spMk id="7" creationId="{B185F86B-657B-B836-2B84-CBED7FA2CE41}"/>
          </ac:spMkLst>
        </pc:spChg>
      </pc:sldChg>
      <pc:sldChg chg="addSp modSp new mod">
        <pc:chgData name="Florian Nuxoll" userId="c112223b0a12bea3" providerId="LiveId" clId="{CF351504-EAB4-4C79-A05A-E4B5176E5031}" dt="2022-11-19T07:13:58.406" v="225" actId="14100"/>
        <pc:sldMkLst>
          <pc:docMk/>
          <pc:sldMk cId="795783030" sldId="1497"/>
        </pc:sldMkLst>
        <pc:picChg chg="add mod">
          <ac:chgData name="Florian Nuxoll" userId="c112223b0a12bea3" providerId="LiveId" clId="{CF351504-EAB4-4C79-A05A-E4B5176E5031}" dt="2022-11-19T07:12:19.683" v="214" actId="1076"/>
          <ac:picMkLst>
            <pc:docMk/>
            <pc:sldMk cId="795783030" sldId="1497"/>
            <ac:picMk id="5" creationId="{F1C1FC60-B5B1-2085-CF21-258148AE1792}"/>
          </ac:picMkLst>
        </pc:picChg>
        <pc:picChg chg="add mod">
          <ac:chgData name="Florian Nuxoll" userId="c112223b0a12bea3" providerId="LiveId" clId="{CF351504-EAB4-4C79-A05A-E4B5176E5031}" dt="2022-11-19T07:13:07.976" v="219" actId="1076"/>
          <ac:picMkLst>
            <pc:docMk/>
            <pc:sldMk cId="795783030" sldId="1497"/>
            <ac:picMk id="7" creationId="{803E728D-B956-5765-B982-C335A0081051}"/>
          </ac:picMkLst>
        </pc:picChg>
        <pc:picChg chg="add mod">
          <ac:chgData name="Florian Nuxoll" userId="c112223b0a12bea3" providerId="LiveId" clId="{CF351504-EAB4-4C79-A05A-E4B5176E5031}" dt="2022-11-19T07:13:58.406" v="225" actId="14100"/>
          <ac:picMkLst>
            <pc:docMk/>
            <pc:sldMk cId="795783030" sldId="1497"/>
            <ac:picMk id="9" creationId="{8773DA44-28D8-6306-6EA6-01751BAA0176}"/>
          </ac:picMkLst>
        </pc:picChg>
      </pc:sldChg>
      <pc:sldChg chg="del">
        <pc:chgData name="Florian Nuxoll" userId="c112223b0a12bea3" providerId="LiveId" clId="{CF351504-EAB4-4C79-A05A-E4B5176E5031}" dt="2022-11-19T07:10:53.056" v="207" actId="47"/>
        <pc:sldMkLst>
          <pc:docMk/>
          <pc:sldMk cId="1473623328" sldId="149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D44161E4-888E-40FC-BC86-245750608A1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4CE69D4-A583-4FB4-862D-7D2AE84D656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EAFED6-B449-413F-9022-5E7BB5781194}" type="datetime1">
              <a:rPr lang="de-DE" smtClean="0"/>
              <a:t>13.02.2023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CA0B40D-49D9-420B-871A-DEA47438E45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F7D8F6B-C109-45B7-84B5-9A345AF33C6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2C252-D5FD-4A7E-8923-A4B5A82346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40563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63F462-0CAB-48D1-A3D8-6DC37F8948D5}" type="datetime1">
              <a:rPr lang="de-DE" smtClean="0"/>
              <a:pPr/>
              <a:t>13.02.2023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dirty="0"/>
              <a:t>Textmasterformate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E2CBB3-1755-49E4-8B50-FCC2B99F2D53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063792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1187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2CBB3-1755-49E4-8B50-FCC2B99F2D53}" type="slidenum">
              <a:rPr lang="de-DE" smtClean="0"/>
              <a:t>68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3806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417779" y="802298"/>
            <a:ext cx="8637073" cy="2541431"/>
          </a:xfrm>
        </p:spPr>
        <p:txBody>
          <a:bodyPr bIns="0" rtlCol="0" anchor="b">
            <a:normAutofit/>
          </a:bodyPr>
          <a:lstStyle>
            <a:lvl1pPr algn="l">
              <a:defRPr sz="66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417780" y="3531204"/>
            <a:ext cx="8637072" cy="977621"/>
          </a:xfrm>
        </p:spPr>
        <p:txBody>
          <a:bodyPr tIns="91440" bIns="91440" rtlCol="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D897CC9-9224-4535-BC80-BA4B4B991D12}" type="datetime1">
              <a:rPr lang="de-DE" noProof="0" smtClean="0"/>
              <a:t>13.02.2023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338606" y="798973"/>
            <a:ext cx="914400" cy="503578"/>
          </a:xfrm>
        </p:spPr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 dirty="0"/>
          </a:p>
        </p:txBody>
      </p:sp>
      <p:cxnSp>
        <p:nvCxnSpPr>
          <p:cNvPr id="15" name="Gerader Verbinde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4700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78A260-95D8-4C16-8AF1-A3279A2A8958}" type="datetime1">
              <a:rPr lang="de-DE" noProof="0" smtClean="0"/>
              <a:t>13.02.2023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26" name="Gerader Verbinde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0375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 hasCustomPrompt="1"/>
          </p:nvPr>
        </p:nvSpPr>
        <p:spPr>
          <a:xfrm>
            <a:off x="9439111" y="798973"/>
            <a:ext cx="1615742" cy="4659889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444672" y="798973"/>
            <a:ext cx="7828830" cy="4659889"/>
          </a:xfrm>
        </p:spPr>
        <p:txBody>
          <a:bodyPr vert="eaVert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840F182-DC1C-41BE-9AE6-289634FE06CB}" type="datetime1">
              <a:rPr lang="de-DE" noProof="0" smtClean="0"/>
              <a:t>13.02.2023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15" name="Gerader Verbinde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6077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 rtlCol="0" anchor="t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A8EDA4D-AE24-4054-8182-C1F45AE7B280}" type="datetime1">
              <a:rPr lang="de-DE" noProof="0" smtClean="0"/>
              <a:t>13.02.2023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33" name="Gerader Verbinde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6758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54239" y="1756130"/>
            <a:ext cx="8643154" cy="1887950"/>
          </a:xfrm>
        </p:spPr>
        <p:txBody>
          <a:bodyPr rtlCol="0" anchor="b">
            <a:normAutofit/>
          </a:bodyPr>
          <a:lstStyle>
            <a:lvl1pPr algn="l">
              <a:defRPr sz="36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454239" y="3806195"/>
            <a:ext cx="8630446" cy="1012929"/>
          </a:xfrm>
        </p:spPr>
        <p:txBody>
          <a:bodyPr tIns="91440" rtlCol="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1CF7C8B-2447-41A2-BE13-0B8FAB389016}" type="datetime1">
              <a:rPr lang="de-DE" noProof="0" smtClean="0"/>
              <a:t>13.02.2023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15" name="Gerader Verbinde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9977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49217" y="804889"/>
            <a:ext cx="9605635" cy="1059305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1447331" y="2010878"/>
            <a:ext cx="4645152" cy="3448595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413771" y="2017343"/>
            <a:ext cx="4645152" cy="344152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F29408B-E132-4B70-BA54-DEFA65A21A84}" type="datetime1">
              <a:rPr lang="de-DE" noProof="0" smtClean="0"/>
              <a:t>13.02.2023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35" name="Gerader Verbinde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664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47191" y="804163"/>
            <a:ext cx="9607661" cy="1056319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447191" y="2019549"/>
            <a:ext cx="4645152" cy="801943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1447191" y="2824269"/>
            <a:ext cx="4645152" cy="2644457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12362" y="2023003"/>
            <a:ext cx="4645152" cy="802237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6412362" y="2821491"/>
            <a:ext cx="4645152" cy="263737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5061C31-E6BA-4653-AFBF-66D1572732D7}" type="datetime1">
              <a:rPr lang="de-DE" noProof="0" smtClean="0"/>
              <a:t>13.02.2023</a:t>
            </a:fld>
            <a:endParaRPr lang="de-DE" noProof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29" name="Gerader Verbinde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411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D6EBA3-C0D8-4D35-A3E0-420A347EA609}" type="datetime1">
              <a:rPr lang="de-DE" noProof="0" smtClean="0"/>
              <a:t>13.02.2023</a:t>
            </a:fld>
            <a:endParaRPr lang="de-DE" noProof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25" name="Gerader Verbinde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890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55D72CA-0F91-46F3-BA88-CB9FDC632ED1}" type="datetime1">
              <a:rPr lang="de-DE" noProof="0" smtClean="0"/>
              <a:t>13.02.2023</a:t>
            </a:fld>
            <a:endParaRPr lang="de-DE" noProof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10310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44671" y="798973"/>
            <a:ext cx="3273099" cy="2247117"/>
          </a:xfrm>
        </p:spPr>
        <p:txBody>
          <a:bodyPr rtlCol="0" anchor="b">
            <a:normAutofit/>
          </a:bodyPr>
          <a:lstStyle>
            <a:lvl1pPr algn="l">
              <a:defRPr sz="24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043714" y="798974"/>
            <a:ext cx="6012470" cy="4658826"/>
          </a:xfrm>
        </p:spPr>
        <p:txBody>
          <a:bodyPr rtlCol="0" anchor="ctr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444671" y="3205491"/>
            <a:ext cx="3275013" cy="2248181"/>
          </a:xfrm>
        </p:spPr>
        <p:txBody>
          <a:bodyPr rtlCol="0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95918C-CB46-438A-A656-3A84151FD4EA}" type="datetime1">
              <a:rPr lang="de-DE" noProof="0" smtClean="0"/>
              <a:t>13.02.2023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17" name="Gerader Verbinde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1563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e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hteck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hteck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51206" y="1129513"/>
            <a:ext cx="5532328" cy="1830584"/>
          </a:xfrm>
        </p:spPr>
        <p:txBody>
          <a:bodyPr rtlCol="0" anchor="b">
            <a:normAutofit/>
          </a:bodyPr>
          <a:lstStyle>
            <a:lvl1pPr>
              <a:defRPr sz="32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450329" y="3145992"/>
            <a:ext cx="5524404" cy="2003742"/>
          </a:xfrm>
        </p:spPr>
        <p:txBody>
          <a:bodyPr rtlCol="0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F9403C24-036C-4863-B341-1C0BAAE15C60}" type="datetime1">
              <a:rPr lang="de-DE" noProof="0" smtClean="0"/>
              <a:t>13.02.2023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/>
          </a:p>
        </p:txBody>
      </p:sp>
      <p:cxnSp>
        <p:nvCxnSpPr>
          <p:cNvPr id="31" name="Gerader Verbinde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9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Bild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E758017-E439-4E27-ACE2-F978BFA73774}" type="datetime1">
              <a:rPr lang="de-DE" noProof="0" smtClean="0"/>
              <a:t>13.02.2023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77072" y="798973"/>
            <a:ext cx="914007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 rtl="0"/>
            <a:fld id="{6D22F896-40B5-4ADD-8801-0D06FADFA095}" type="slidenum">
              <a:rPr lang="de-DE" noProof="0" smtClean="0"/>
              <a:pPr/>
              <a:t>‹Nr.›</a:t>
            </a:fld>
            <a:endParaRPr lang="de-DE" noProof="0"/>
          </a:p>
        </p:txBody>
      </p:sp>
      <p:cxnSp>
        <p:nvCxnSpPr>
          <p:cNvPr id="10" name="Gerader Verbinde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2035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mailto:florian.nuxoll@gmx.ne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hyperlink" Target="http://medienwelten.schule/" TargetMode="Externa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hteck 10">
            <a:extLst>
              <a:ext uri="{FF2B5EF4-FFF2-40B4-BE49-F238E27FC236}">
                <a16:creationId xmlns:a16="http://schemas.microsoft.com/office/drawing/2014/main" id="{32D32A60-013B-47A8-8833-D24240809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26" name="Rechteck 12">
            <a:extLst>
              <a:ext uri="{FF2B5EF4-FFF2-40B4-BE49-F238E27FC236}">
                <a16:creationId xmlns:a16="http://schemas.microsoft.com/office/drawing/2014/main" id="{AE27932B-B694-4C4C-90D7-A0333A7C5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de-DE" dirty="0"/>
          </a:p>
        </p:txBody>
      </p:sp>
      <p:cxnSp>
        <p:nvCxnSpPr>
          <p:cNvPr id="27" name="Gerader Verbinder 14">
            <a:extLst>
              <a:ext uri="{FF2B5EF4-FFF2-40B4-BE49-F238E27FC236}">
                <a16:creationId xmlns:a16="http://schemas.microsoft.com/office/drawing/2014/main" id="{9EBB0476-5CF0-4F44-8D68-5D42D7AEE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1579" y="2146542"/>
            <a:ext cx="327209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Titel 1">
            <a:extLst>
              <a:ext uri="{FF2B5EF4-FFF2-40B4-BE49-F238E27FC236}">
                <a16:creationId xmlns:a16="http://schemas.microsoft.com/office/drawing/2014/main" id="{A9DA474E-6B91-4200-840F-0257B2358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1580" y="3122496"/>
            <a:ext cx="3530157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de-DE" dirty="0"/>
          </a:p>
        </p:txBody>
      </p:sp>
      <p:pic>
        <p:nvPicPr>
          <p:cNvPr id="29" name="Bild 18">
            <a:extLst>
              <a:ext uri="{FF2B5EF4-FFF2-40B4-BE49-F238E27FC236}">
                <a16:creationId xmlns:a16="http://schemas.microsoft.com/office/drawing/2014/main" id="{DF63C9AD-AE6E-4512-8171-91612E84C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0" name="Gerader Verbinder 20">
            <a:extLst>
              <a:ext uri="{FF2B5EF4-FFF2-40B4-BE49-F238E27FC236}">
                <a16:creationId xmlns:a16="http://schemas.microsoft.com/office/drawing/2014/main" id="{FE1A49CE-B63D-457A-A180-1C883E1A6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feld 3">
            <a:extLst>
              <a:ext uri="{FF2B5EF4-FFF2-40B4-BE49-F238E27FC236}">
                <a16:creationId xmlns:a16="http://schemas.microsoft.com/office/drawing/2014/main" id="{4BF51BC8-68A2-8B98-F3E5-62F316652BE9}"/>
              </a:ext>
            </a:extLst>
          </p:cNvPr>
          <p:cNvSpPr txBox="1"/>
          <p:nvPr/>
        </p:nvSpPr>
        <p:spPr>
          <a:xfrm>
            <a:off x="1306585" y="1466427"/>
            <a:ext cx="106393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600" b="1" i="0" u="none" strike="noStrike" dirty="0">
                <a:effectLst/>
                <a:latin typeface="Open Sans" panose="020B0606030504020204" pitchFamily="34" charset="0"/>
              </a:rPr>
              <a:t>Englischunterricht und Lernen lernen</a:t>
            </a:r>
            <a:endParaRPr lang="de-DE" sz="36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AAE457A-6F0F-9A2E-F40E-53E919A786C6}"/>
              </a:ext>
            </a:extLst>
          </p:cNvPr>
          <p:cNvSpPr txBox="1"/>
          <p:nvPr/>
        </p:nvSpPr>
        <p:spPr>
          <a:xfrm>
            <a:off x="1306585" y="2392910"/>
            <a:ext cx="89783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i="0" u="none" strike="noStrike" dirty="0">
                <a:effectLst/>
                <a:latin typeface="Open Sans" panose="020B0606030504020204" pitchFamily="34" charset="0"/>
              </a:rPr>
              <a:t>Wie Erkenntnisse aus der Hirnforschung von Lehrkräften im Englischunterricht genutzt werden können 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E3B3FD2-86D4-D9D8-CD88-87867C07CD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687" y="3614059"/>
            <a:ext cx="3024188" cy="1476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6A67DFF-708F-281C-CFDE-FB6FC7343F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7300" y="3624251"/>
            <a:ext cx="3993977" cy="14744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FE59BD9-4933-E597-036C-EF00B6D827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2781" y="3609183"/>
            <a:ext cx="3551986" cy="14858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8715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193BA5C-B8F3-4972-BA54-014C48FAF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7162BAB-C25E-4CE9-B87C-F118DC7E7C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1CA8D85A-73F4-2B43-0F67-13A1030FF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3530157" cy="1049235"/>
          </a:xfrm>
        </p:spPr>
        <p:txBody>
          <a:bodyPr>
            <a:normAutofit/>
          </a:bodyPr>
          <a:lstStyle/>
          <a:p>
            <a:r>
              <a:rPr lang="de-DE" dirty="0"/>
              <a:t>Neuronen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B93327-222A-4DAC-9163-371BF44CD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D1FA6FC-FCD8-8472-BB06-733DF3832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4016189" cy="3450613"/>
          </a:xfrm>
        </p:spPr>
        <p:txBody>
          <a:bodyPr>
            <a:normAutofit/>
          </a:bodyPr>
          <a:lstStyle/>
          <a:p>
            <a:r>
              <a:rPr lang="de-DE" dirty="0"/>
              <a:t>86 Mrd. Neuronen</a:t>
            </a:r>
          </a:p>
          <a:p>
            <a:r>
              <a:rPr lang="de-DE" dirty="0"/>
              <a:t>lernen = Neuronen verbinden sich</a:t>
            </a:r>
          </a:p>
          <a:p>
            <a:r>
              <a:rPr lang="de-DE" dirty="0"/>
              <a:t>Verbindungen können stärker werden</a:t>
            </a:r>
          </a:p>
          <a:p>
            <a:r>
              <a:rPr lang="de-DE" dirty="0"/>
              <a:t>Verbindungen können schwächer werden und sich auch wieder lösen.</a:t>
            </a:r>
          </a:p>
          <a:p>
            <a:endParaRPr lang="de-DE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4EE34E3-F117-4487-8ACF-33DA65FA1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60131" y="482171"/>
            <a:chExt cx="6091791" cy="514910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9ACC02C-6424-4165-93C4-E83C8E81D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60131" y="482171"/>
              <a:ext cx="6091791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182CB9C-C978-4C9B-9AAD-8B1341897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78956" y="812507"/>
              <a:ext cx="5461780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56388820-A63D-463C-9DBC-060A5ABE3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2379" y="977965"/>
            <a:ext cx="5134631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04ED70F-D6FD-4EB1-A171-D30F885FE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A26CAE9-74C4-4EDD-8A80-77F79EAA8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EE1EB260-C9C3-6C21-238A-B92540D36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2346" y="2015732"/>
            <a:ext cx="4925553" cy="19281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062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751351-5CC1-42FA-5250-D45D33732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 dirty="0"/>
            </a:br>
            <a:r>
              <a:rPr lang="de-DE" dirty="0"/>
              <a:t>Arten von Gedächtnis</a:t>
            </a:r>
          </a:p>
        </p:txBody>
      </p:sp>
      <p:pic>
        <p:nvPicPr>
          <p:cNvPr id="8" name="Inhaltsplatzhalter 4">
            <a:extLst>
              <a:ext uri="{FF2B5EF4-FFF2-40B4-BE49-F238E27FC236}">
                <a16:creationId xmlns:a16="http://schemas.microsoft.com/office/drawing/2014/main" id="{6609E36A-E4B8-EEA2-A303-2FE415CD85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6985" y="2905125"/>
            <a:ext cx="1629585" cy="1629585"/>
          </a:xfr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F0E5BFA3-589D-4777-DBDF-040FF1604D67}"/>
              </a:ext>
            </a:extLst>
          </p:cNvPr>
          <p:cNvSpPr/>
          <p:nvPr/>
        </p:nvSpPr>
        <p:spPr>
          <a:xfrm>
            <a:off x="1929363" y="2889505"/>
            <a:ext cx="390525" cy="39052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20ED613-6012-86E6-DED2-86753AC603A6}"/>
              </a:ext>
            </a:extLst>
          </p:cNvPr>
          <p:cNvSpPr/>
          <p:nvPr/>
        </p:nvSpPr>
        <p:spPr>
          <a:xfrm>
            <a:off x="1824983" y="2474839"/>
            <a:ext cx="390525" cy="3905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0114FD5-49D7-AC75-9016-A8BE0BC79712}"/>
              </a:ext>
            </a:extLst>
          </p:cNvPr>
          <p:cNvSpPr/>
          <p:nvPr/>
        </p:nvSpPr>
        <p:spPr>
          <a:xfrm>
            <a:off x="2453718" y="3038475"/>
            <a:ext cx="390525" cy="3905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B47EC98-47AF-94F4-24E1-19F3BB60DBEB}"/>
              </a:ext>
            </a:extLst>
          </p:cNvPr>
          <p:cNvSpPr/>
          <p:nvPr/>
        </p:nvSpPr>
        <p:spPr>
          <a:xfrm>
            <a:off x="2337736" y="2585399"/>
            <a:ext cx="390525" cy="39052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4" name="Inhaltsplatzhalter 4">
            <a:extLst>
              <a:ext uri="{FF2B5EF4-FFF2-40B4-BE49-F238E27FC236}">
                <a16:creationId xmlns:a16="http://schemas.microsoft.com/office/drawing/2014/main" id="{B0C84CEB-7222-C579-E15D-835127D03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381" y="2905124"/>
            <a:ext cx="1629585" cy="1629585"/>
          </a:xfrm>
          <a:prstGeom prst="rect">
            <a:avLst/>
          </a:prstGeom>
        </p:spPr>
      </p:pic>
      <p:pic>
        <p:nvPicPr>
          <p:cNvPr id="15" name="Inhaltsplatzhalter 4">
            <a:extLst>
              <a:ext uri="{FF2B5EF4-FFF2-40B4-BE49-F238E27FC236}">
                <a16:creationId xmlns:a16="http://schemas.microsoft.com/office/drawing/2014/main" id="{D3028BBB-82BB-27AF-4BE4-6200D1341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7445" y="2905124"/>
            <a:ext cx="1629585" cy="1629585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DBC38A01-47D3-38FF-D45A-C534FD8086B2}"/>
              </a:ext>
            </a:extLst>
          </p:cNvPr>
          <p:cNvSpPr txBox="1"/>
          <p:nvPr/>
        </p:nvSpPr>
        <p:spPr>
          <a:xfrm>
            <a:off x="1484972" y="4876800"/>
            <a:ext cx="2486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Sensorisches Gedächtnis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793531B-5594-7BAA-8646-E84DC875FCD9}"/>
              </a:ext>
            </a:extLst>
          </p:cNvPr>
          <p:cNvSpPr txBox="1"/>
          <p:nvPr/>
        </p:nvSpPr>
        <p:spPr>
          <a:xfrm>
            <a:off x="5385332" y="4876800"/>
            <a:ext cx="1843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Arbeitsgedächtnis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25276BA-4021-AD1B-2054-9AFDE9A2C9C3}"/>
              </a:ext>
            </a:extLst>
          </p:cNvPr>
          <p:cNvSpPr txBox="1"/>
          <p:nvPr/>
        </p:nvSpPr>
        <p:spPr>
          <a:xfrm>
            <a:off x="9077445" y="4876800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Langzeitgedächtnis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BD8C42F-1F2B-28DE-C72B-04A96AFC1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431" y="5444521"/>
            <a:ext cx="1943100" cy="61912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1DA30786-AB7F-EBFB-7DF9-191FDFEF0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9524" y="5377136"/>
            <a:ext cx="1981200" cy="66675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A20ABE5-D24B-511E-D910-7D79E752EF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7445" y="5353393"/>
            <a:ext cx="2095500" cy="733425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10B3B66C-94C6-EC6D-480B-E6CDF3AF442C}"/>
              </a:ext>
            </a:extLst>
          </p:cNvPr>
          <p:cNvSpPr txBox="1"/>
          <p:nvPr/>
        </p:nvSpPr>
        <p:spPr>
          <a:xfrm>
            <a:off x="1151922" y="2637113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Reize</a:t>
            </a:r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20F339F1-11CB-24E8-9650-096606361B68}"/>
              </a:ext>
            </a:extLst>
          </p:cNvPr>
          <p:cNvCxnSpPr/>
          <p:nvPr/>
        </p:nvCxnSpPr>
        <p:spPr>
          <a:xfrm>
            <a:off x="3620531" y="3716518"/>
            <a:ext cx="149324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E500E843-5E9F-4A70-383B-6D175CC69A4E}"/>
              </a:ext>
            </a:extLst>
          </p:cNvPr>
          <p:cNvCxnSpPr/>
          <p:nvPr/>
        </p:nvCxnSpPr>
        <p:spPr>
          <a:xfrm>
            <a:off x="7408002" y="3508322"/>
            <a:ext cx="149324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E757ABAB-6BAD-2378-DAF7-26D7DD66FAA2}"/>
              </a:ext>
            </a:extLst>
          </p:cNvPr>
          <p:cNvCxnSpPr>
            <a:cxnSpLocks/>
          </p:cNvCxnSpPr>
          <p:nvPr/>
        </p:nvCxnSpPr>
        <p:spPr>
          <a:xfrm flipH="1">
            <a:off x="7408002" y="3853669"/>
            <a:ext cx="145776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07BBADAD-CC36-DFAA-4F67-FCE14926A3F8}"/>
              </a:ext>
            </a:extLst>
          </p:cNvPr>
          <p:cNvSpPr txBox="1"/>
          <p:nvPr/>
        </p:nvSpPr>
        <p:spPr>
          <a:xfrm>
            <a:off x="3558581" y="2669045"/>
            <a:ext cx="1708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Aufmerksamkeit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F9620CA4-7738-62AF-376E-885DC092CBCD}"/>
              </a:ext>
            </a:extLst>
          </p:cNvPr>
          <p:cNvSpPr txBox="1"/>
          <p:nvPr/>
        </p:nvSpPr>
        <p:spPr>
          <a:xfrm>
            <a:off x="7298945" y="2281549"/>
            <a:ext cx="1925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lernen/speichern</a:t>
            </a:r>
          </a:p>
          <a:p>
            <a:r>
              <a:rPr lang="de-DE" dirty="0"/>
              <a:t>von Informationen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D717634E-92AF-89BF-77CF-2A7004B51400}"/>
              </a:ext>
            </a:extLst>
          </p:cNvPr>
          <p:cNvSpPr txBox="1"/>
          <p:nvPr/>
        </p:nvSpPr>
        <p:spPr>
          <a:xfrm>
            <a:off x="7097609" y="4086255"/>
            <a:ext cx="2503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Abruf von Informationen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0DD05DD2-207D-A6A9-E6BA-94C7A5FB9CE1}"/>
              </a:ext>
            </a:extLst>
          </p:cNvPr>
          <p:cNvSpPr/>
          <p:nvPr/>
        </p:nvSpPr>
        <p:spPr>
          <a:xfrm>
            <a:off x="2817462" y="2449378"/>
            <a:ext cx="390525" cy="3905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A39ED2E-0087-18FD-B0C1-980B8A8165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9772" y="2098354"/>
            <a:ext cx="1929769" cy="7554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024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6" grpId="0"/>
      <p:bldP spid="3" grpId="0"/>
      <p:bldP spid="4" grpId="0"/>
      <p:bldP spid="20" grpId="0"/>
      <p:bldP spid="18" grpId="0"/>
      <p:bldP spid="21" grpId="0"/>
      <p:bldP spid="23" grpId="0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8BF466-1378-DC05-2EC7-584DF4119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B58EBC9-24E2-0EA4-563C-9777C15666AF}"/>
              </a:ext>
            </a:extLst>
          </p:cNvPr>
          <p:cNvSpPr/>
          <p:nvPr/>
        </p:nvSpPr>
        <p:spPr>
          <a:xfrm>
            <a:off x="7939279" y="2534873"/>
            <a:ext cx="3238150" cy="124157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 err="1"/>
              <a:t>interleaving</a:t>
            </a:r>
            <a:endParaRPr lang="de-DE" sz="3600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D2474CC-76CC-6758-7164-AABF8C0527E3}"/>
              </a:ext>
            </a:extLst>
          </p:cNvPr>
          <p:cNvSpPr/>
          <p:nvPr/>
        </p:nvSpPr>
        <p:spPr>
          <a:xfrm>
            <a:off x="4415405" y="2534873"/>
            <a:ext cx="3238150" cy="124157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 err="1"/>
              <a:t>spaced</a:t>
            </a:r>
            <a:r>
              <a:rPr lang="de-DE" sz="3600" dirty="0"/>
              <a:t> </a:t>
            </a:r>
            <a:r>
              <a:rPr lang="de-DE" sz="3600" dirty="0" err="1"/>
              <a:t>repitition</a:t>
            </a:r>
            <a:endParaRPr lang="de-DE" sz="3600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EBE553B-47BC-A900-4A18-D2D5C56E9C14}"/>
              </a:ext>
            </a:extLst>
          </p:cNvPr>
          <p:cNvSpPr/>
          <p:nvPr/>
        </p:nvSpPr>
        <p:spPr>
          <a:xfrm>
            <a:off x="891531" y="2534873"/>
            <a:ext cx="3238150" cy="124157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 err="1"/>
              <a:t>retrieval</a:t>
            </a:r>
            <a:r>
              <a:rPr lang="de-DE" sz="3600" dirty="0"/>
              <a:t> </a:t>
            </a:r>
            <a:r>
              <a:rPr lang="de-DE" sz="3600" dirty="0" err="1"/>
              <a:t>practice</a:t>
            </a:r>
            <a:endParaRPr lang="de-DE" sz="3600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B4C455D5-F36B-E016-DD3A-2C77947B893E}"/>
              </a:ext>
            </a:extLst>
          </p:cNvPr>
          <p:cNvSpPr/>
          <p:nvPr/>
        </p:nvSpPr>
        <p:spPr>
          <a:xfrm>
            <a:off x="4415405" y="4383461"/>
            <a:ext cx="3238150" cy="124157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 err="1"/>
              <a:t>predicting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357659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8BF466-1378-DC05-2EC7-584DF4119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B58EBC9-24E2-0EA4-563C-9777C15666AF}"/>
              </a:ext>
            </a:extLst>
          </p:cNvPr>
          <p:cNvSpPr/>
          <p:nvPr/>
        </p:nvSpPr>
        <p:spPr>
          <a:xfrm>
            <a:off x="7939279" y="2534873"/>
            <a:ext cx="3238150" cy="124157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 err="1"/>
              <a:t>interleaving</a:t>
            </a:r>
            <a:endParaRPr lang="de-DE" sz="3600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D2474CC-76CC-6758-7164-AABF8C0527E3}"/>
              </a:ext>
            </a:extLst>
          </p:cNvPr>
          <p:cNvSpPr/>
          <p:nvPr/>
        </p:nvSpPr>
        <p:spPr>
          <a:xfrm>
            <a:off x="4415405" y="2534873"/>
            <a:ext cx="3238150" cy="124157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 err="1"/>
              <a:t>spaced</a:t>
            </a:r>
            <a:r>
              <a:rPr lang="de-DE" sz="3600" dirty="0"/>
              <a:t> </a:t>
            </a:r>
            <a:r>
              <a:rPr lang="de-DE" sz="3600" dirty="0" err="1"/>
              <a:t>repitition</a:t>
            </a:r>
            <a:endParaRPr lang="de-DE" sz="3600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EBE553B-47BC-A900-4A18-D2D5C56E9C14}"/>
              </a:ext>
            </a:extLst>
          </p:cNvPr>
          <p:cNvSpPr/>
          <p:nvPr/>
        </p:nvSpPr>
        <p:spPr>
          <a:xfrm>
            <a:off x="891531" y="2534873"/>
            <a:ext cx="3238150" cy="1241571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 err="1"/>
              <a:t>retrieval</a:t>
            </a:r>
            <a:r>
              <a:rPr lang="de-DE" sz="3600" dirty="0"/>
              <a:t> </a:t>
            </a:r>
            <a:r>
              <a:rPr lang="de-DE" sz="3600" dirty="0" err="1"/>
              <a:t>practice</a:t>
            </a:r>
            <a:endParaRPr lang="de-DE" sz="3600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B4C455D5-F36B-E016-DD3A-2C77947B893E}"/>
              </a:ext>
            </a:extLst>
          </p:cNvPr>
          <p:cNvSpPr/>
          <p:nvPr/>
        </p:nvSpPr>
        <p:spPr>
          <a:xfrm>
            <a:off x="4415405" y="4383461"/>
            <a:ext cx="3238150" cy="124157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 err="1"/>
              <a:t>predicting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1659861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4A7DCB-78D3-73E2-C89A-5825720AF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e-DE" sz="3200" dirty="0"/>
            </a:br>
            <a:r>
              <a:rPr lang="de-DE" sz="3200" dirty="0" err="1"/>
              <a:t>retrieval</a:t>
            </a:r>
            <a:r>
              <a:rPr lang="de-DE" sz="3200" dirty="0"/>
              <a:t> </a:t>
            </a:r>
            <a:r>
              <a:rPr lang="de-DE" sz="3200" dirty="0" err="1"/>
              <a:t>practice</a:t>
            </a:r>
            <a:br>
              <a:rPr lang="de-DE" sz="3200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4A81475-5095-1AB9-91D0-26DB797742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Wie haben Sie im Studium für Klausuren gelernt?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Wie haben die meisten ihrer Kommilitonen für Klausuren gelernt?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595860F-C0BC-A6CA-F5C5-195A63165E1E}"/>
              </a:ext>
            </a:extLst>
          </p:cNvPr>
          <p:cNvSpPr/>
          <p:nvPr/>
        </p:nvSpPr>
        <p:spPr>
          <a:xfrm>
            <a:off x="1596571" y="4484914"/>
            <a:ext cx="2627086" cy="127725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solidFill>
                  <a:schemeClr val="tx1"/>
                </a:solidFill>
              </a:rPr>
              <a:t>Input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872F4158-51F1-E444-3E81-CDBDE0D7F56D}"/>
              </a:ext>
            </a:extLst>
          </p:cNvPr>
          <p:cNvSpPr/>
          <p:nvPr/>
        </p:nvSpPr>
        <p:spPr>
          <a:xfrm>
            <a:off x="4939673" y="4484914"/>
            <a:ext cx="2627086" cy="127725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solidFill>
                  <a:schemeClr val="tx1"/>
                </a:solidFill>
              </a:rPr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223283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193BA5C-B8F3-4972-BA54-014C48FAF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7162BAB-C25E-4CE9-B87C-F118DC7E7C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32A28233-A2BC-5C7C-2679-1C485B381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3530157" cy="1049235"/>
          </a:xfrm>
        </p:spPr>
        <p:txBody>
          <a:bodyPr>
            <a:normAutofit/>
          </a:bodyPr>
          <a:lstStyle/>
          <a:p>
            <a:r>
              <a:rPr lang="de-DE" dirty="0"/>
              <a:t>Retrieval </a:t>
            </a:r>
            <a:r>
              <a:rPr lang="de-DE" dirty="0" err="1"/>
              <a:t>practice</a:t>
            </a:r>
            <a:endParaRPr lang="de-DE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5B93327-222A-4DAC-9163-371BF44CD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4EE34E3-F117-4487-8ACF-33DA65FA1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60131" y="482171"/>
            <a:chExt cx="6091791" cy="514910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9ACC02C-6424-4165-93C4-E83C8E81D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60131" y="482171"/>
              <a:ext cx="6091791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182CB9C-C978-4C9B-9AAD-8B1341897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78956" y="812507"/>
              <a:ext cx="5461780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56388820-A63D-463C-9DBC-060A5ABE3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2379" y="977965"/>
            <a:ext cx="5134631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108245C-C102-7CC2-8DA1-811E2471F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926" y="2042932"/>
            <a:ext cx="4821551" cy="20129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04ED70F-D6FD-4EB1-A171-D30F885FE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A26CAE9-74C4-4EDD-8A80-77F79EAA8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2EBFFC54-BCA1-A938-9FC1-C62ADB1EB22F}"/>
              </a:ext>
            </a:extLst>
          </p:cNvPr>
          <p:cNvSpPr txBox="1"/>
          <p:nvPr/>
        </p:nvSpPr>
        <p:spPr>
          <a:xfrm>
            <a:off x="527156" y="2658275"/>
            <a:ext cx="485126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Lernende sollten Informationen (z.B. Wortschatz) </a:t>
            </a:r>
          </a:p>
          <a:p>
            <a:r>
              <a:rPr lang="de-DE" dirty="0"/>
              <a:t>möglichst oft aktiv aufrufen</a:t>
            </a:r>
          </a:p>
          <a:p>
            <a:endParaRPr lang="de-DE" dirty="0"/>
          </a:p>
          <a:p>
            <a:r>
              <a:rPr lang="de-DE" dirty="0"/>
              <a:t>-   aussprechen</a:t>
            </a:r>
          </a:p>
          <a:p>
            <a:pPr marL="285750" indent="-285750">
              <a:buFontTx/>
              <a:buChar char="-"/>
            </a:pPr>
            <a:r>
              <a:rPr lang="de-DE" dirty="0"/>
              <a:t>aufschreiben</a:t>
            </a:r>
          </a:p>
          <a:p>
            <a:pPr marL="285750" indent="-285750">
              <a:buFontTx/>
              <a:buChar char="-"/>
            </a:pPr>
            <a:r>
              <a:rPr lang="de-DE" dirty="0"/>
              <a:t>ins Gedächtnis rufen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816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193BA5C-B8F3-4972-BA54-014C48FAF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7162BAB-C25E-4CE9-B87C-F118DC7E7C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32A28233-A2BC-5C7C-2679-1C485B381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3530157" cy="1049235"/>
          </a:xfrm>
        </p:spPr>
        <p:txBody>
          <a:bodyPr>
            <a:normAutofit/>
          </a:bodyPr>
          <a:lstStyle/>
          <a:p>
            <a:r>
              <a:rPr lang="de-DE" dirty="0"/>
              <a:t>Retrieval </a:t>
            </a:r>
            <a:r>
              <a:rPr lang="de-DE" dirty="0" err="1"/>
              <a:t>practice</a:t>
            </a:r>
            <a:endParaRPr lang="de-DE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5B93327-222A-4DAC-9163-371BF44CD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4EE34E3-F117-4487-8ACF-33DA65FA1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60131" y="482171"/>
            <a:chExt cx="6091791" cy="514910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9ACC02C-6424-4165-93C4-E83C8E81D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60131" y="482171"/>
              <a:ext cx="6091791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182CB9C-C978-4C9B-9AAD-8B1341897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78956" y="812507"/>
              <a:ext cx="5461780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56388820-A63D-463C-9DBC-060A5ABE3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2379" y="977965"/>
            <a:ext cx="5134631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04ED70F-D6FD-4EB1-A171-D30F885FE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A26CAE9-74C4-4EDD-8A80-77F79EAA8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E76329EC-9AF1-3692-3798-B30483329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579" y="903074"/>
            <a:ext cx="4652078" cy="428512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20BF2F2-9E61-0634-8E3D-439BB3BA6926}"/>
              </a:ext>
            </a:extLst>
          </p:cNvPr>
          <p:cNvSpPr txBox="1"/>
          <p:nvPr/>
        </p:nvSpPr>
        <p:spPr>
          <a:xfrm>
            <a:off x="1883809" y="5822649"/>
            <a:ext cx="1017794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 err="1"/>
              <a:t>Dunlosky</a:t>
            </a:r>
            <a:r>
              <a:rPr lang="en-US" sz="900" dirty="0"/>
              <a:t>, John, et al. "Improving students’ learning with effective learning techniques: Promising directions from cognitive and educational psychology." Psychological Science in the public interest 14.1 (2013): 4-58.</a:t>
            </a:r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3130746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193BA5C-B8F3-4972-BA54-014C48FAF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7162BAB-C25E-4CE9-B87C-F118DC7E7C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32A28233-A2BC-5C7C-2679-1C485B381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3530157" cy="1049235"/>
          </a:xfrm>
        </p:spPr>
        <p:txBody>
          <a:bodyPr>
            <a:normAutofit/>
          </a:bodyPr>
          <a:lstStyle/>
          <a:p>
            <a:r>
              <a:rPr lang="de-DE" dirty="0"/>
              <a:t>Retrieval </a:t>
            </a:r>
            <a:r>
              <a:rPr lang="de-DE" dirty="0" err="1"/>
              <a:t>practice</a:t>
            </a:r>
            <a:endParaRPr lang="de-DE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5B93327-222A-4DAC-9163-371BF44CD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4EE34E3-F117-4487-8ACF-33DA65FA1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60131" y="482171"/>
            <a:chExt cx="6091791" cy="514910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9ACC02C-6424-4165-93C4-E83C8E81D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60131" y="482171"/>
              <a:ext cx="6091791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182CB9C-C978-4C9B-9AAD-8B1341897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78956" y="812507"/>
              <a:ext cx="5461780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56388820-A63D-463C-9DBC-060A5ABE3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2379" y="977965"/>
            <a:ext cx="5134631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04ED70F-D6FD-4EB1-A171-D30F885FE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A26CAE9-74C4-4EDD-8A80-77F79EAA8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820BF2F2-9E61-0634-8E3D-439BB3BA6926}"/>
              </a:ext>
            </a:extLst>
          </p:cNvPr>
          <p:cNvSpPr txBox="1"/>
          <p:nvPr/>
        </p:nvSpPr>
        <p:spPr>
          <a:xfrm>
            <a:off x="1883809" y="5822649"/>
            <a:ext cx="1017794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 err="1"/>
              <a:t>Dunlosky</a:t>
            </a:r>
            <a:r>
              <a:rPr lang="en-US" sz="900" dirty="0"/>
              <a:t>, John, et al. "Improving students’ learning with effective learning techniques: Promising directions from cognitive and educational psychology." Psychological Science in the public interest 14.1 (2013): 4-58.</a:t>
            </a:r>
            <a:endParaRPr lang="de-DE" sz="9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DD4FFE6-E505-83B5-9BF5-C8513EA88959}"/>
              </a:ext>
            </a:extLst>
          </p:cNvPr>
          <p:cNvSpPr txBox="1"/>
          <p:nvPr/>
        </p:nvSpPr>
        <p:spPr>
          <a:xfrm>
            <a:off x="6690360" y="2018413"/>
            <a:ext cx="395428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did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learn</a:t>
            </a:r>
            <a:r>
              <a:rPr lang="de-DE" dirty="0"/>
              <a:t> in </a:t>
            </a:r>
            <a:r>
              <a:rPr lang="de-DE" dirty="0" err="1"/>
              <a:t>our</a:t>
            </a:r>
            <a:r>
              <a:rPr lang="de-DE" dirty="0"/>
              <a:t> last </a:t>
            </a:r>
            <a:r>
              <a:rPr lang="de-DE" dirty="0" err="1"/>
              <a:t>lesson</a:t>
            </a:r>
            <a:r>
              <a:rPr lang="de-DE" dirty="0"/>
              <a:t>?</a:t>
            </a:r>
          </a:p>
          <a:p>
            <a:endParaRPr lang="de-DE" dirty="0"/>
          </a:p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did</a:t>
            </a:r>
            <a:r>
              <a:rPr lang="de-DE" dirty="0"/>
              <a:t> Gillian do </a:t>
            </a: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she</a:t>
            </a:r>
            <a:r>
              <a:rPr lang="de-DE" dirty="0"/>
              <a:t> </a:t>
            </a:r>
            <a:r>
              <a:rPr lang="de-DE" dirty="0" err="1"/>
              <a:t>found</a:t>
            </a:r>
            <a:r>
              <a:rPr lang="de-DE" dirty="0"/>
              <a:t> out</a:t>
            </a:r>
          </a:p>
          <a:p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she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move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Wales?</a:t>
            </a:r>
          </a:p>
          <a:p>
            <a:endParaRPr lang="de-DE" dirty="0"/>
          </a:p>
          <a:p>
            <a:r>
              <a:rPr lang="de-DE" dirty="0"/>
              <a:t>Name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colours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possible.</a:t>
            </a:r>
          </a:p>
          <a:p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185F86B-657B-B836-2B84-CBED7FA2CE41}"/>
              </a:ext>
            </a:extLst>
          </p:cNvPr>
          <p:cNvSpPr txBox="1"/>
          <p:nvPr/>
        </p:nvSpPr>
        <p:spPr>
          <a:xfrm>
            <a:off x="5859070" y="1330184"/>
            <a:ext cx="60998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chemeClr val="accent3">
                    <a:lumMod val="50000"/>
                  </a:schemeClr>
                </a:solidFill>
              </a:rPr>
              <a:t>Beginnen Sie Ihre Stunden mit einem Rückblick.</a:t>
            </a:r>
          </a:p>
        </p:txBody>
      </p:sp>
    </p:spTree>
    <p:extLst>
      <p:ext uri="{BB962C8B-B14F-4D97-AF65-F5344CB8AC3E}">
        <p14:creationId xmlns:p14="http://schemas.microsoft.com/office/powerpoint/2010/main" val="386095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>
            <a:extLst>
              <a:ext uri="{FF2B5EF4-FFF2-40B4-BE49-F238E27FC236}">
                <a16:creationId xmlns:a16="http://schemas.microsoft.com/office/drawing/2014/main" id="{A8486965-FCCB-D2F6-1A0C-402006248ED4}"/>
              </a:ext>
            </a:extLst>
          </p:cNvPr>
          <p:cNvSpPr txBox="1">
            <a:spLocks/>
          </p:cNvSpPr>
          <p:nvPr/>
        </p:nvSpPr>
        <p:spPr>
          <a:xfrm>
            <a:off x="638175" y="-697552"/>
            <a:ext cx="13234272" cy="386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de-de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200" dirty="0"/>
              <a:t>           </a:t>
            </a:r>
            <a:r>
              <a:rPr lang="de-DE" sz="3200" dirty="0">
                <a:solidFill>
                  <a:schemeClr val="tx1"/>
                </a:solidFill>
              </a:rPr>
              <a:t>Think		             Pair		                       Share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E72674D-C865-1133-51FE-FBDC390DE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977" y="2547491"/>
            <a:ext cx="9614877" cy="350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F863DAF2-8CA3-8047-E6E5-74DDD64370FF}"/>
              </a:ext>
            </a:extLst>
          </p:cNvPr>
          <p:cNvSpPr/>
          <p:nvPr/>
        </p:nvSpPr>
        <p:spPr>
          <a:xfrm>
            <a:off x="851647" y="2455771"/>
            <a:ext cx="2563907" cy="282388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/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6DB12052-8CDA-49B5-FBD4-79D05F2A063D}"/>
              </a:ext>
            </a:extLst>
          </p:cNvPr>
          <p:cNvSpPr/>
          <p:nvPr/>
        </p:nvSpPr>
        <p:spPr>
          <a:xfrm>
            <a:off x="7639262" y="2290986"/>
            <a:ext cx="3526324" cy="3153450"/>
          </a:xfrm>
          <a:prstGeom prst="roundRect">
            <a:avLst/>
          </a:prstGeom>
          <a:solidFill>
            <a:srgbClr val="A4BEC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19833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>
            <a:extLst>
              <a:ext uri="{FF2B5EF4-FFF2-40B4-BE49-F238E27FC236}">
                <a16:creationId xmlns:a16="http://schemas.microsoft.com/office/drawing/2014/main" id="{A8486965-FCCB-D2F6-1A0C-402006248ED4}"/>
              </a:ext>
            </a:extLst>
          </p:cNvPr>
          <p:cNvSpPr txBox="1">
            <a:spLocks/>
          </p:cNvSpPr>
          <p:nvPr/>
        </p:nvSpPr>
        <p:spPr>
          <a:xfrm>
            <a:off x="638175" y="-697552"/>
            <a:ext cx="13234272" cy="386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de-de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200" dirty="0"/>
              <a:t>			</a:t>
            </a:r>
            <a:r>
              <a:rPr lang="de-DE" sz="3200" strike="sngStrike" dirty="0">
                <a:solidFill>
                  <a:schemeClr val="tx1"/>
                </a:solidFill>
              </a:rPr>
              <a:t>Think</a:t>
            </a:r>
            <a:r>
              <a:rPr lang="de-DE" sz="3200" dirty="0">
                <a:solidFill>
                  <a:schemeClr val="tx1"/>
                </a:solidFill>
              </a:rPr>
              <a:t>		             Pair		                       Share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E72674D-C865-1133-51FE-FBDC390DE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977" y="2547491"/>
            <a:ext cx="9614877" cy="350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nhaltsplatzhalter 5">
            <a:extLst>
              <a:ext uri="{FF2B5EF4-FFF2-40B4-BE49-F238E27FC236}">
                <a16:creationId xmlns:a16="http://schemas.microsoft.com/office/drawing/2014/main" id="{0A229763-F581-E49A-00A3-ED594618E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670" y="3035224"/>
            <a:ext cx="1346759" cy="111005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FC6FC96-26E7-4C50-8B6A-655B9551BD43}"/>
              </a:ext>
            </a:extLst>
          </p:cNvPr>
          <p:cNvSpPr txBox="1"/>
          <p:nvPr/>
        </p:nvSpPr>
        <p:spPr>
          <a:xfrm>
            <a:off x="1693320" y="345088"/>
            <a:ext cx="6934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54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Write</a:t>
            </a:r>
            <a:r>
              <a:rPr lang="de-DE" sz="18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1042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914DDDDB-4702-1987-FB96-3386797AA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6001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E61614-8CEF-2177-F081-B5F0899B0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25930A-EC3E-1C22-EB9E-11BA98E151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692FEBC-13D2-CD6D-89D0-FE3FAC9C5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654" y="2590568"/>
            <a:ext cx="1214000" cy="167686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12DF22B-CCF7-877D-D18D-BC7700116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8591" y="2590567"/>
            <a:ext cx="1228907" cy="167686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103A46C-BD42-E6AE-ECD5-565C40D3A2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7907" y="2425265"/>
            <a:ext cx="1575452" cy="224905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D5CEE55-7DDF-A8C0-D07F-20387D9E21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3768" y="2029577"/>
            <a:ext cx="2418757" cy="342292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53ED15D-0B30-361D-3557-CAEFF533EC68}"/>
              </a:ext>
            </a:extLst>
          </p:cNvPr>
          <p:cNvSpPr txBox="1"/>
          <p:nvPr/>
        </p:nvSpPr>
        <p:spPr>
          <a:xfrm>
            <a:off x="3838358" y="5528346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textbook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C4267C0-EBE0-5A13-AC74-A7C21251AE4C}"/>
              </a:ext>
            </a:extLst>
          </p:cNvPr>
          <p:cNvSpPr txBox="1"/>
          <p:nvPr/>
        </p:nvSpPr>
        <p:spPr>
          <a:xfrm>
            <a:off x="2365979" y="5528346"/>
            <a:ext cx="1154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workbook</a:t>
            </a: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FDDC52D-A70A-5D2D-6CF7-F06AACCDE4F3}"/>
              </a:ext>
            </a:extLst>
          </p:cNvPr>
          <p:cNvSpPr txBox="1"/>
          <p:nvPr/>
        </p:nvSpPr>
        <p:spPr>
          <a:xfrm>
            <a:off x="5089716" y="5550143"/>
            <a:ext cx="1494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exercise</a:t>
            </a:r>
            <a:r>
              <a:rPr lang="de-DE" dirty="0"/>
              <a:t> </a:t>
            </a:r>
            <a:r>
              <a:rPr lang="de-DE" dirty="0" err="1"/>
              <a:t>book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E172402-1D61-4FD6-B1FA-E40462A3EA34}"/>
              </a:ext>
            </a:extLst>
          </p:cNvPr>
          <p:cNvSpPr txBox="1"/>
          <p:nvPr/>
        </p:nvSpPr>
        <p:spPr>
          <a:xfrm>
            <a:off x="6791710" y="5550143"/>
            <a:ext cx="119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brain</a:t>
            </a:r>
            <a:r>
              <a:rPr lang="de-DE" dirty="0"/>
              <a:t> </a:t>
            </a:r>
            <a:r>
              <a:rPr lang="de-DE" dirty="0" err="1"/>
              <a:t>book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0063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193BA5C-B8F3-4972-BA54-014C48FAF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7162BAB-C25E-4CE9-B87C-F118DC7E7C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32A28233-A2BC-5C7C-2679-1C485B381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3530157" cy="1049235"/>
          </a:xfrm>
        </p:spPr>
        <p:txBody>
          <a:bodyPr>
            <a:normAutofit/>
          </a:bodyPr>
          <a:lstStyle/>
          <a:p>
            <a:r>
              <a:rPr lang="de-DE" dirty="0"/>
              <a:t>Retrieval </a:t>
            </a:r>
            <a:r>
              <a:rPr lang="de-DE" dirty="0" err="1"/>
              <a:t>practice</a:t>
            </a:r>
            <a:endParaRPr lang="de-DE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5B93327-222A-4DAC-9163-371BF44CD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4EE34E3-F117-4487-8ACF-33DA65FA1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60131" y="482171"/>
            <a:chExt cx="6091791" cy="514910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9ACC02C-6424-4165-93C4-E83C8E81D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60131" y="482171"/>
              <a:ext cx="6091791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182CB9C-C978-4C9B-9AAD-8B1341897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78956" y="812507"/>
              <a:ext cx="5461780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56388820-A63D-463C-9DBC-060A5ABE3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2379" y="977965"/>
            <a:ext cx="5134631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04ED70F-D6FD-4EB1-A171-D30F885FE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A26CAE9-74C4-4EDD-8A80-77F79EAA8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820BF2F2-9E61-0634-8E3D-439BB3BA6926}"/>
              </a:ext>
            </a:extLst>
          </p:cNvPr>
          <p:cNvSpPr txBox="1"/>
          <p:nvPr/>
        </p:nvSpPr>
        <p:spPr>
          <a:xfrm>
            <a:off x="1883809" y="5822649"/>
            <a:ext cx="1017794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 err="1"/>
              <a:t>Dunlosky</a:t>
            </a:r>
            <a:r>
              <a:rPr lang="en-US" sz="900" dirty="0"/>
              <a:t>, John, et al. "Improving students’ learning with effective learning techniques: Promising directions from cognitive and educational psychology." Psychological Science in the public interest 14.1 (2013): 4-58.</a:t>
            </a:r>
            <a:endParaRPr lang="de-DE" sz="9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DD4FFE6-E505-83B5-9BF5-C8513EA88959}"/>
              </a:ext>
            </a:extLst>
          </p:cNvPr>
          <p:cNvSpPr txBox="1"/>
          <p:nvPr/>
        </p:nvSpPr>
        <p:spPr>
          <a:xfrm>
            <a:off x="6690360" y="2018413"/>
            <a:ext cx="31314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kleine Testkärtchen (DinA6/A5)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185F86B-657B-B836-2B84-CBED7FA2CE41}"/>
              </a:ext>
            </a:extLst>
          </p:cNvPr>
          <p:cNvSpPr txBox="1"/>
          <p:nvPr/>
        </p:nvSpPr>
        <p:spPr>
          <a:xfrm>
            <a:off x="6690360" y="1407996"/>
            <a:ext cx="2884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chemeClr val="accent3">
                    <a:lumMod val="50000"/>
                  </a:schemeClr>
                </a:solidFill>
              </a:rPr>
              <a:t>Kleine Tests (</a:t>
            </a:r>
            <a:r>
              <a:rPr lang="de-DE" b="1" dirty="0" err="1">
                <a:solidFill>
                  <a:schemeClr val="accent3">
                    <a:lumMod val="50000"/>
                  </a:schemeClr>
                </a:solidFill>
              </a:rPr>
              <a:t>low</a:t>
            </a:r>
            <a:r>
              <a:rPr lang="de-DE" b="1" dirty="0">
                <a:solidFill>
                  <a:schemeClr val="accent3">
                    <a:lumMod val="50000"/>
                  </a:schemeClr>
                </a:solidFill>
              </a:rPr>
              <a:t> stake)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A1F09A4-6314-07CB-8940-29FFAA809026}"/>
              </a:ext>
            </a:extLst>
          </p:cNvPr>
          <p:cNvSpPr txBox="1"/>
          <p:nvPr/>
        </p:nvSpPr>
        <p:spPr>
          <a:xfrm>
            <a:off x="6690359" y="2657190"/>
            <a:ext cx="40252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chemeClr val="accent3">
                    <a:lumMod val="50000"/>
                  </a:schemeClr>
                </a:solidFill>
              </a:rPr>
              <a:t>Visualisierungen anfertigen lassen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A1BE475-7CF8-3D67-5DB4-D70E761F3C65}"/>
              </a:ext>
            </a:extLst>
          </p:cNvPr>
          <p:cNvSpPr txBox="1"/>
          <p:nvPr/>
        </p:nvSpPr>
        <p:spPr>
          <a:xfrm>
            <a:off x="6690359" y="3324027"/>
            <a:ext cx="40252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chemeClr val="accent3">
                    <a:lumMod val="50000"/>
                  </a:schemeClr>
                </a:solidFill>
              </a:rPr>
              <a:t>Exit ticket</a:t>
            </a:r>
          </a:p>
          <a:p>
            <a:endParaRPr lang="de-DE" dirty="0"/>
          </a:p>
          <a:p>
            <a:r>
              <a:rPr lang="de-DE" dirty="0"/>
              <a:t>Write down 2 </a:t>
            </a:r>
            <a:r>
              <a:rPr lang="de-DE" dirty="0" err="1"/>
              <a:t>things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learned</a:t>
            </a:r>
            <a:r>
              <a:rPr lang="de-DE" dirty="0"/>
              <a:t> </a:t>
            </a:r>
            <a:r>
              <a:rPr lang="de-DE" dirty="0" err="1"/>
              <a:t>today</a:t>
            </a:r>
            <a:r>
              <a:rPr lang="de-DE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6077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8BF466-1378-DC05-2EC7-584DF4119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B58EBC9-24E2-0EA4-563C-9777C15666AF}"/>
              </a:ext>
            </a:extLst>
          </p:cNvPr>
          <p:cNvSpPr/>
          <p:nvPr/>
        </p:nvSpPr>
        <p:spPr>
          <a:xfrm>
            <a:off x="7939279" y="2534873"/>
            <a:ext cx="3238150" cy="124157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 err="1"/>
              <a:t>interleaving</a:t>
            </a:r>
            <a:endParaRPr lang="de-DE" sz="3600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D2474CC-76CC-6758-7164-AABF8C0527E3}"/>
              </a:ext>
            </a:extLst>
          </p:cNvPr>
          <p:cNvSpPr/>
          <p:nvPr/>
        </p:nvSpPr>
        <p:spPr>
          <a:xfrm>
            <a:off x="4415405" y="2534873"/>
            <a:ext cx="3238150" cy="1241571"/>
          </a:xfrm>
          <a:prstGeom prst="ellipse">
            <a:avLst/>
          </a:prstGeom>
          <a:solidFill>
            <a:srgbClr val="42537D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 err="1"/>
              <a:t>spaced</a:t>
            </a:r>
            <a:r>
              <a:rPr lang="de-DE" sz="3600" dirty="0"/>
              <a:t> </a:t>
            </a:r>
            <a:r>
              <a:rPr lang="de-DE" sz="3600" dirty="0" err="1"/>
              <a:t>repitition</a:t>
            </a:r>
            <a:endParaRPr lang="de-DE" sz="3600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EBE553B-47BC-A900-4A18-D2D5C56E9C14}"/>
              </a:ext>
            </a:extLst>
          </p:cNvPr>
          <p:cNvSpPr/>
          <p:nvPr/>
        </p:nvSpPr>
        <p:spPr>
          <a:xfrm>
            <a:off x="891531" y="2534873"/>
            <a:ext cx="3238150" cy="124157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 err="1"/>
              <a:t>retrieval</a:t>
            </a:r>
            <a:r>
              <a:rPr lang="de-DE" sz="3600" dirty="0"/>
              <a:t> </a:t>
            </a:r>
            <a:r>
              <a:rPr lang="de-DE" sz="3600" dirty="0" err="1"/>
              <a:t>practice</a:t>
            </a:r>
            <a:endParaRPr lang="de-DE" sz="3600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B4C455D5-F36B-E016-DD3A-2C77947B893E}"/>
              </a:ext>
            </a:extLst>
          </p:cNvPr>
          <p:cNvSpPr/>
          <p:nvPr/>
        </p:nvSpPr>
        <p:spPr>
          <a:xfrm>
            <a:off x="4415405" y="4383461"/>
            <a:ext cx="3238150" cy="124157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 err="1"/>
              <a:t>predicting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9408807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3193BA5C-B8F3-4972-BA54-014C48FAF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57" name="Straight Connector 2056">
            <a:extLst>
              <a:ext uri="{FF2B5EF4-FFF2-40B4-BE49-F238E27FC236}">
                <a16:creationId xmlns:a16="http://schemas.microsoft.com/office/drawing/2014/main" id="{D7162BAB-C25E-4CE9-B87C-F118DC7E7C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BF1EBDB5-C91E-6858-BEA2-A160A7147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3530157" cy="1049235"/>
          </a:xfrm>
        </p:spPr>
        <p:txBody>
          <a:bodyPr>
            <a:normAutofit fontScale="90000"/>
          </a:bodyPr>
          <a:lstStyle/>
          <a:p>
            <a:br>
              <a:rPr lang="de-DE" sz="2200" dirty="0"/>
            </a:br>
            <a:br>
              <a:rPr lang="de-DE" sz="2200" dirty="0"/>
            </a:br>
            <a:r>
              <a:rPr lang="de-DE" sz="2200" dirty="0" err="1"/>
              <a:t>spaced</a:t>
            </a:r>
            <a:r>
              <a:rPr lang="de-DE" sz="2200" dirty="0"/>
              <a:t> </a:t>
            </a:r>
            <a:r>
              <a:rPr lang="de-DE" sz="2200" dirty="0" err="1"/>
              <a:t>repitition</a:t>
            </a:r>
            <a:br>
              <a:rPr lang="de-DE" sz="2200" dirty="0"/>
            </a:br>
            <a:endParaRPr lang="de-DE" sz="2200" dirty="0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05B93327-222A-4DAC-9163-371BF44CD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1D1F894-83DB-DD2C-1DA5-4CE88B62F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3526523" cy="3450613"/>
          </a:xfrm>
        </p:spPr>
        <p:txBody>
          <a:bodyPr>
            <a:normAutofit/>
          </a:bodyPr>
          <a:lstStyle/>
          <a:p>
            <a:pPr fontAlgn="base"/>
            <a:r>
              <a:rPr lang="de-DE" b="1" i="0">
                <a:effectLst/>
                <a:latin typeface="Karla" panose="020B0604020202020204" pitchFamily="2" charset="0"/>
              </a:rPr>
              <a:t>Ebbinghaus </a:t>
            </a:r>
            <a:r>
              <a:rPr lang="de-DE" b="1" i="0" err="1">
                <a:effectLst/>
                <a:latin typeface="Karla" panose="020B0604020202020204" pitchFamily="2" charset="0"/>
              </a:rPr>
              <a:t>Forgetting</a:t>
            </a:r>
            <a:r>
              <a:rPr lang="de-DE" b="1" i="0">
                <a:effectLst/>
                <a:latin typeface="Karla" panose="020B0604020202020204" pitchFamily="2" charset="0"/>
              </a:rPr>
              <a:t> </a:t>
            </a:r>
            <a:r>
              <a:rPr lang="de-DE" b="1" i="0" err="1">
                <a:effectLst/>
                <a:latin typeface="Karla" panose="020B0604020202020204" pitchFamily="2" charset="0"/>
              </a:rPr>
              <a:t>Curve</a:t>
            </a:r>
            <a:endParaRPr lang="de-DE" b="1" i="0">
              <a:effectLst/>
              <a:latin typeface="Karla" panose="020B0604020202020204" pitchFamily="2" charset="0"/>
            </a:endParaRPr>
          </a:p>
        </p:txBody>
      </p:sp>
      <p:grpSp>
        <p:nvGrpSpPr>
          <p:cNvPr id="2061" name="Group 2060">
            <a:extLst>
              <a:ext uri="{FF2B5EF4-FFF2-40B4-BE49-F238E27FC236}">
                <a16:creationId xmlns:a16="http://schemas.microsoft.com/office/drawing/2014/main" id="{14EE34E3-F117-4487-8ACF-33DA65FA1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60131" y="482171"/>
            <a:chExt cx="6091791" cy="5149101"/>
          </a:xfrm>
        </p:grpSpPr>
        <p:sp>
          <p:nvSpPr>
            <p:cNvPr id="2062" name="Rectangle 2061">
              <a:extLst>
                <a:ext uri="{FF2B5EF4-FFF2-40B4-BE49-F238E27FC236}">
                  <a16:creationId xmlns:a16="http://schemas.microsoft.com/office/drawing/2014/main" id="{39ACC02C-6424-4165-93C4-E83C8E81D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60131" y="482171"/>
              <a:ext cx="6091791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3" name="Rectangle 2062">
              <a:extLst>
                <a:ext uri="{FF2B5EF4-FFF2-40B4-BE49-F238E27FC236}">
                  <a16:creationId xmlns:a16="http://schemas.microsoft.com/office/drawing/2014/main" id="{C182CB9C-C978-4C9B-9AAD-8B1341897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78956" y="812507"/>
              <a:ext cx="5461780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65" name="Rectangle 2064">
            <a:extLst>
              <a:ext uri="{FF2B5EF4-FFF2-40B4-BE49-F238E27FC236}">
                <a16:creationId xmlns:a16="http://schemas.microsoft.com/office/drawing/2014/main" id="{56388820-A63D-463C-9DBC-060A5ABE3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2379" y="977965"/>
            <a:ext cx="5134631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forgetting curve">
            <a:extLst>
              <a:ext uri="{FF2B5EF4-FFF2-40B4-BE49-F238E27FC236}">
                <a16:creationId xmlns:a16="http://schemas.microsoft.com/office/drawing/2014/main" id="{49C8A650-7952-996F-E685-EC48EC0DB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3782" y="1116345"/>
            <a:ext cx="4521838" cy="386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2066">
            <a:extLst>
              <a:ext uri="{FF2B5EF4-FFF2-40B4-BE49-F238E27FC236}">
                <a16:creationId xmlns:a16="http://schemas.microsoft.com/office/drawing/2014/main" id="{C04ED70F-D6FD-4EB1-A171-D30F885FE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069" name="Straight Connector 2068">
            <a:extLst>
              <a:ext uri="{FF2B5EF4-FFF2-40B4-BE49-F238E27FC236}">
                <a16:creationId xmlns:a16="http://schemas.microsoft.com/office/drawing/2014/main" id="{DA26CAE9-74C4-4EDD-8A80-77F79EAA8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758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66844F-9D05-0CDD-E954-15ADE0E37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e-DE" dirty="0"/>
            </a:br>
            <a:r>
              <a:rPr lang="de-DE" dirty="0" err="1"/>
              <a:t>spaced</a:t>
            </a:r>
            <a:r>
              <a:rPr lang="de-DE" dirty="0"/>
              <a:t> </a:t>
            </a:r>
            <a:r>
              <a:rPr lang="de-DE" dirty="0" err="1"/>
              <a:t>repitition</a:t>
            </a:r>
            <a:br>
              <a:rPr lang="de-DE" dirty="0"/>
            </a:b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EE72B3B-2514-1B77-C54A-E03BEE2BE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067" y="2015732"/>
            <a:ext cx="2378160" cy="35779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245D600-6E2E-EC59-B119-8E0E082D9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153" y="2179565"/>
            <a:ext cx="4343400" cy="3086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03FE817C-48FD-9583-43E2-FD3FAD49237E}"/>
              </a:ext>
            </a:extLst>
          </p:cNvPr>
          <p:cNvSpPr txBox="1"/>
          <p:nvPr/>
        </p:nvSpPr>
        <p:spPr>
          <a:xfrm>
            <a:off x="2508658" y="5919448"/>
            <a:ext cx="61029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Zaidi, Ahmed, et al. "Adaptive forgetting curves for spaced repetition language learning." </a:t>
            </a:r>
            <a:r>
              <a:rPr lang="en-US" sz="9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International Conference on Artificial Intelligence in Education</a:t>
            </a:r>
            <a:r>
              <a:rPr lang="en-US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Springer, Cham, 2020.</a:t>
            </a:r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21535336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3193BA5C-B8F3-4972-BA54-014C48FAF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57" name="Straight Connector 2056">
            <a:extLst>
              <a:ext uri="{FF2B5EF4-FFF2-40B4-BE49-F238E27FC236}">
                <a16:creationId xmlns:a16="http://schemas.microsoft.com/office/drawing/2014/main" id="{D7162BAB-C25E-4CE9-B87C-F118DC7E7C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BF1EBDB5-C91E-6858-BEA2-A160A7147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3530157" cy="1049235"/>
          </a:xfrm>
        </p:spPr>
        <p:txBody>
          <a:bodyPr>
            <a:normAutofit fontScale="90000"/>
          </a:bodyPr>
          <a:lstStyle/>
          <a:p>
            <a:br>
              <a:rPr lang="de-DE" sz="2200" dirty="0"/>
            </a:br>
            <a:br>
              <a:rPr lang="de-DE" sz="2200" dirty="0"/>
            </a:br>
            <a:r>
              <a:rPr lang="de-DE" sz="2200" dirty="0" err="1"/>
              <a:t>spaced</a:t>
            </a:r>
            <a:r>
              <a:rPr lang="de-DE" sz="2200" dirty="0"/>
              <a:t> </a:t>
            </a:r>
            <a:r>
              <a:rPr lang="de-DE" sz="2200" dirty="0" err="1"/>
              <a:t>repitition</a:t>
            </a:r>
            <a:br>
              <a:rPr lang="de-DE" sz="2200" dirty="0"/>
            </a:br>
            <a:endParaRPr lang="de-DE" sz="2200" dirty="0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05B93327-222A-4DAC-9163-371BF44CD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1D1F894-83DB-DD2C-1DA5-4CE88B62F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3526523" cy="3450613"/>
          </a:xfrm>
        </p:spPr>
        <p:txBody>
          <a:bodyPr>
            <a:normAutofit/>
          </a:bodyPr>
          <a:lstStyle/>
          <a:p>
            <a:pPr fontAlgn="base"/>
            <a:r>
              <a:rPr lang="de-DE" b="1" i="0">
                <a:effectLst/>
                <a:latin typeface="Karla" panose="020B0604020202020204" pitchFamily="2" charset="0"/>
              </a:rPr>
              <a:t>Ebbinghaus </a:t>
            </a:r>
            <a:r>
              <a:rPr lang="de-DE" b="1" i="0" err="1">
                <a:effectLst/>
                <a:latin typeface="Karla" panose="020B0604020202020204" pitchFamily="2" charset="0"/>
              </a:rPr>
              <a:t>Forgetting</a:t>
            </a:r>
            <a:r>
              <a:rPr lang="de-DE" b="1" i="0">
                <a:effectLst/>
                <a:latin typeface="Karla" panose="020B0604020202020204" pitchFamily="2" charset="0"/>
              </a:rPr>
              <a:t> </a:t>
            </a:r>
            <a:r>
              <a:rPr lang="de-DE" b="1" i="0" err="1">
                <a:effectLst/>
                <a:latin typeface="Karla" panose="020B0604020202020204" pitchFamily="2" charset="0"/>
              </a:rPr>
              <a:t>Curve</a:t>
            </a:r>
            <a:endParaRPr lang="de-DE" b="1" i="0">
              <a:effectLst/>
              <a:latin typeface="Karla" panose="020B0604020202020204" pitchFamily="2" charset="0"/>
            </a:endParaRPr>
          </a:p>
        </p:txBody>
      </p:sp>
      <p:grpSp>
        <p:nvGrpSpPr>
          <p:cNvPr id="2061" name="Group 2060">
            <a:extLst>
              <a:ext uri="{FF2B5EF4-FFF2-40B4-BE49-F238E27FC236}">
                <a16:creationId xmlns:a16="http://schemas.microsoft.com/office/drawing/2014/main" id="{14EE34E3-F117-4487-8ACF-33DA65FA1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60131" y="482171"/>
            <a:chExt cx="6091791" cy="5149101"/>
          </a:xfrm>
        </p:grpSpPr>
        <p:sp>
          <p:nvSpPr>
            <p:cNvPr id="2062" name="Rectangle 2061">
              <a:extLst>
                <a:ext uri="{FF2B5EF4-FFF2-40B4-BE49-F238E27FC236}">
                  <a16:creationId xmlns:a16="http://schemas.microsoft.com/office/drawing/2014/main" id="{39ACC02C-6424-4165-93C4-E83C8E81D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60131" y="482171"/>
              <a:ext cx="6091791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3" name="Rectangle 2062">
              <a:extLst>
                <a:ext uri="{FF2B5EF4-FFF2-40B4-BE49-F238E27FC236}">
                  <a16:creationId xmlns:a16="http://schemas.microsoft.com/office/drawing/2014/main" id="{C182CB9C-C978-4C9B-9AAD-8B1341897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78956" y="812507"/>
              <a:ext cx="5461780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65" name="Rectangle 2064">
            <a:extLst>
              <a:ext uri="{FF2B5EF4-FFF2-40B4-BE49-F238E27FC236}">
                <a16:creationId xmlns:a16="http://schemas.microsoft.com/office/drawing/2014/main" id="{56388820-A63D-463C-9DBC-060A5ABE3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2379" y="977965"/>
            <a:ext cx="5134631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forgetting curve">
            <a:extLst>
              <a:ext uri="{FF2B5EF4-FFF2-40B4-BE49-F238E27FC236}">
                <a16:creationId xmlns:a16="http://schemas.microsoft.com/office/drawing/2014/main" id="{49C8A650-7952-996F-E685-EC48EC0DB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3782" y="1116345"/>
            <a:ext cx="4521838" cy="386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2066">
            <a:extLst>
              <a:ext uri="{FF2B5EF4-FFF2-40B4-BE49-F238E27FC236}">
                <a16:creationId xmlns:a16="http://schemas.microsoft.com/office/drawing/2014/main" id="{C04ED70F-D6FD-4EB1-A171-D30F885FE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069" name="Straight Connector 2068">
            <a:extLst>
              <a:ext uri="{FF2B5EF4-FFF2-40B4-BE49-F238E27FC236}">
                <a16:creationId xmlns:a16="http://schemas.microsoft.com/office/drawing/2014/main" id="{DA26CAE9-74C4-4EDD-8A80-77F79EAA8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88479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9719DF-FCEA-86A0-92F1-29D845701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 dirty="0"/>
            </a:br>
            <a:r>
              <a:rPr lang="de-DE" dirty="0"/>
              <a:t>Vokabelkarten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F635B89-893B-F549-6ECD-D0C9C7A79D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74397" y="2531362"/>
            <a:ext cx="5581650" cy="2419350"/>
          </a:xfrm>
        </p:spPr>
      </p:pic>
      <p:pic>
        <p:nvPicPr>
          <p:cNvPr id="1026" name="Picture 2" descr="Camden Market - Aktuelle Ausgabe - Vokabelbox 5">
            <a:extLst>
              <a:ext uri="{FF2B5EF4-FFF2-40B4-BE49-F238E27FC236}">
                <a16:creationId xmlns:a16="http://schemas.microsoft.com/office/drawing/2014/main" id="{C05A8E6B-1212-F21C-D1C2-43232C284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956" y="2210110"/>
            <a:ext cx="2691881" cy="306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46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193BA5C-B8F3-4972-BA54-014C48FAF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7162BAB-C25E-4CE9-B87C-F118DC7E7C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32A28233-A2BC-5C7C-2679-1C485B381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3530157" cy="1049235"/>
          </a:xfrm>
        </p:spPr>
        <p:txBody>
          <a:bodyPr>
            <a:normAutofit/>
          </a:bodyPr>
          <a:lstStyle/>
          <a:p>
            <a:r>
              <a:rPr lang="de-DE" dirty="0" err="1"/>
              <a:t>Spaced</a:t>
            </a:r>
            <a:r>
              <a:rPr lang="de-DE" dirty="0"/>
              <a:t> </a:t>
            </a:r>
            <a:r>
              <a:rPr lang="de-DE" dirty="0" err="1"/>
              <a:t>repitition</a:t>
            </a:r>
            <a:endParaRPr lang="de-DE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5B93327-222A-4DAC-9163-371BF44CD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4EE34E3-F117-4487-8ACF-33DA65FA1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60131" y="482171"/>
            <a:chExt cx="6091791" cy="514910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9ACC02C-6424-4165-93C4-E83C8E81D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60131" y="482171"/>
              <a:ext cx="6091791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182CB9C-C978-4C9B-9AAD-8B1341897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78956" y="812507"/>
              <a:ext cx="5461780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56388820-A63D-463C-9DBC-060A5ABE3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2379" y="977965"/>
            <a:ext cx="5134631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04ED70F-D6FD-4EB1-A171-D30F885FE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A26CAE9-74C4-4EDD-8A80-77F79EAA8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820BF2F2-9E61-0634-8E3D-439BB3BA6926}"/>
              </a:ext>
            </a:extLst>
          </p:cNvPr>
          <p:cNvSpPr txBox="1"/>
          <p:nvPr/>
        </p:nvSpPr>
        <p:spPr>
          <a:xfrm>
            <a:off x="1883809" y="5822649"/>
            <a:ext cx="1017794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 err="1"/>
              <a:t>Dunlosky</a:t>
            </a:r>
            <a:r>
              <a:rPr lang="en-US" sz="900" dirty="0"/>
              <a:t>, John, et al. "Improving students’ learning with effective learning techniques: Promising directions from cognitive and educational psychology." Psychological Science in the public interest 14.1 (2013): 4-58.</a:t>
            </a:r>
            <a:endParaRPr lang="de-DE" sz="9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DD4FFE6-E505-83B5-9BF5-C8513EA88959}"/>
              </a:ext>
            </a:extLst>
          </p:cNvPr>
          <p:cNvSpPr txBox="1"/>
          <p:nvPr/>
        </p:nvSpPr>
        <p:spPr>
          <a:xfrm>
            <a:off x="6690360" y="2018413"/>
            <a:ext cx="24667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3">
                    <a:lumMod val="50000"/>
                  </a:schemeClr>
                </a:solidFill>
              </a:rPr>
              <a:t>Wiederholungsschlaufen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185F86B-657B-B836-2B84-CBED7FA2CE41}"/>
              </a:ext>
            </a:extLst>
          </p:cNvPr>
          <p:cNvSpPr txBox="1"/>
          <p:nvPr/>
        </p:nvSpPr>
        <p:spPr>
          <a:xfrm>
            <a:off x="6690360" y="1407996"/>
            <a:ext cx="2884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chemeClr val="accent3">
                    <a:lumMod val="50000"/>
                  </a:schemeClr>
                </a:solidFill>
              </a:rPr>
              <a:t>5 </a:t>
            </a:r>
            <a:r>
              <a:rPr lang="de-DE" b="1" dirty="0" err="1">
                <a:solidFill>
                  <a:schemeClr val="accent3">
                    <a:lumMod val="50000"/>
                  </a:schemeClr>
                </a:solidFill>
              </a:rPr>
              <a:t>minute</a:t>
            </a:r>
            <a:r>
              <a:rPr lang="de-DE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3">
                    <a:lumMod val="50000"/>
                  </a:schemeClr>
                </a:solidFill>
              </a:rPr>
              <a:t>revision</a:t>
            </a:r>
            <a:endParaRPr lang="de-DE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87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A34090-571E-0E98-AF19-D7BD19D54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6D24297-325D-406A-C4F7-9818DDF12D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36022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8BF466-1378-DC05-2EC7-584DF4119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B58EBC9-24E2-0EA4-563C-9777C15666AF}"/>
              </a:ext>
            </a:extLst>
          </p:cNvPr>
          <p:cNvSpPr/>
          <p:nvPr/>
        </p:nvSpPr>
        <p:spPr>
          <a:xfrm>
            <a:off x="7939279" y="2534873"/>
            <a:ext cx="3238150" cy="1241571"/>
          </a:xfrm>
          <a:prstGeom prst="ellipse">
            <a:avLst/>
          </a:prstGeom>
          <a:solidFill>
            <a:srgbClr val="42537D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 err="1"/>
              <a:t>interleaving</a:t>
            </a:r>
            <a:endParaRPr lang="de-DE" sz="3600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D2474CC-76CC-6758-7164-AABF8C0527E3}"/>
              </a:ext>
            </a:extLst>
          </p:cNvPr>
          <p:cNvSpPr/>
          <p:nvPr/>
        </p:nvSpPr>
        <p:spPr>
          <a:xfrm>
            <a:off x="4415405" y="2534873"/>
            <a:ext cx="3238150" cy="1241571"/>
          </a:xfrm>
          <a:prstGeom prst="ellipse">
            <a:avLst/>
          </a:prstGeom>
          <a:solidFill>
            <a:srgbClr val="6892A0"/>
          </a:solidFill>
          <a:ln>
            <a:solidFill>
              <a:srgbClr val="6892A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 err="1"/>
              <a:t>spaced</a:t>
            </a:r>
            <a:r>
              <a:rPr lang="de-DE" sz="3600" dirty="0"/>
              <a:t> </a:t>
            </a:r>
            <a:r>
              <a:rPr lang="de-DE" sz="3600" dirty="0" err="1"/>
              <a:t>repitition</a:t>
            </a:r>
            <a:endParaRPr lang="de-DE" sz="3600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EBE553B-47BC-A900-4A18-D2D5C56E9C14}"/>
              </a:ext>
            </a:extLst>
          </p:cNvPr>
          <p:cNvSpPr/>
          <p:nvPr/>
        </p:nvSpPr>
        <p:spPr>
          <a:xfrm>
            <a:off x="891531" y="2534873"/>
            <a:ext cx="3238150" cy="124157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 err="1"/>
              <a:t>retrieval</a:t>
            </a:r>
            <a:r>
              <a:rPr lang="de-DE" sz="3600" dirty="0"/>
              <a:t> </a:t>
            </a:r>
            <a:r>
              <a:rPr lang="de-DE" sz="3600" dirty="0" err="1"/>
              <a:t>practice</a:t>
            </a:r>
            <a:endParaRPr lang="de-DE" sz="3600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B4C455D5-F36B-E016-DD3A-2C77947B893E}"/>
              </a:ext>
            </a:extLst>
          </p:cNvPr>
          <p:cNvSpPr/>
          <p:nvPr/>
        </p:nvSpPr>
        <p:spPr>
          <a:xfrm>
            <a:off x="4415405" y="4383461"/>
            <a:ext cx="3238150" cy="124157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 err="1"/>
              <a:t>predicting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3081130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C6EE1B-CDFE-BE70-B64C-F88BB870F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CBB8C9D-FA5E-DD68-4C6D-106ECF66287E}"/>
              </a:ext>
            </a:extLst>
          </p:cNvPr>
          <p:cNvSpPr/>
          <p:nvPr/>
        </p:nvSpPr>
        <p:spPr>
          <a:xfrm>
            <a:off x="2892457" y="2663359"/>
            <a:ext cx="5427677" cy="124157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 err="1"/>
              <a:t>fluency</a:t>
            </a:r>
            <a:r>
              <a:rPr lang="de-DE" sz="3600" dirty="0"/>
              <a:t> </a:t>
            </a:r>
            <a:r>
              <a:rPr lang="de-DE" sz="3600" dirty="0" err="1"/>
              <a:t>illusion</a:t>
            </a:r>
            <a:endParaRPr lang="de-DE" sz="36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68CCF49-1B8A-2885-A9C7-A9C4BC240C1B}"/>
              </a:ext>
            </a:extLst>
          </p:cNvPr>
          <p:cNvSpPr txBox="1"/>
          <p:nvPr/>
        </p:nvSpPr>
        <p:spPr>
          <a:xfrm>
            <a:off x="1053994" y="4311749"/>
            <a:ext cx="1000086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dirty="0"/>
              <a:t>Ein automatischer kognitiver Prozess, bei dem unser Verstand uns unbewusst vorgaukelt, dass wir mehr über den Lernstoff wissen, als wir tatsächlich wissen.</a:t>
            </a:r>
          </a:p>
        </p:txBody>
      </p:sp>
    </p:spTree>
    <p:extLst>
      <p:ext uri="{BB962C8B-B14F-4D97-AF65-F5344CB8AC3E}">
        <p14:creationId xmlns:p14="http://schemas.microsoft.com/office/powerpoint/2010/main" val="283117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33" name="Picture 1032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039" name="Rectangle 1038">
            <a:extLst>
              <a:ext uri="{FF2B5EF4-FFF2-40B4-BE49-F238E27FC236}">
                <a16:creationId xmlns:a16="http://schemas.microsoft.com/office/drawing/2014/main" id="{56412368-7E6B-4064-B6FA-72DF6DA0C2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8014FE20-9BCC-4219-A8AD-B1C110BD55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08BF466-1378-DC05-2EC7-584DF4119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17" y="976508"/>
            <a:ext cx="5525305" cy="2367221"/>
          </a:xfrm>
        </p:spPr>
        <p:txBody>
          <a:bodyPr vert="horz" lIns="91440" tIns="45720" rIns="91440" bIns="0" rtlCol="0" anchor="b">
            <a:normAutofit/>
          </a:bodyPr>
          <a:lstStyle/>
          <a:p>
            <a:br>
              <a:rPr lang="en-US" sz="5400"/>
            </a:br>
            <a:r>
              <a:rPr lang="en-US" sz="5400"/>
              <a:t>interleaving</a:t>
            </a:r>
          </a:p>
        </p:txBody>
      </p:sp>
      <p:cxnSp>
        <p:nvCxnSpPr>
          <p:cNvPr id="1043" name="Straight Connector 1042">
            <a:extLst>
              <a:ext uri="{FF2B5EF4-FFF2-40B4-BE49-F238E27FC236}">
                <a16:creationId xmlns:a16="http://schemas.microsoft.com/office/drawing/2014/main" id="{A661C966-C6C8-4667-903D-E68521C35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2618" y="3528543"/>
            <a:ext cx="55361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045" name="Group 1044">
            <a:extLst>
              <a:ext uri="{FF2B5EF4-FFF2-40B4-BE49-F238E27FC236}">
                <a16:creationId xmlns:a16="http://schemas.microsoft.com/office/drawing/2014/main" id="{36439133-030D-427C-AADE-2B48B1991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77388" y="482171"/>
            <a:ext cx="4074533" cy="5149101"/>
            <a:chOff x="7477388" y="482171"/>
            <a:chExt cx="4074533" cy="5149101"/>
          </a:xfrm>
        </p:grpSpPr>
        <p:sp>
          <p:nvSpPr>
            <p:cNvPr id="1046" name="Rectangle 1045">
              <a:extLst>
                <a:ext uri="{FF2B5EF4-FFF2-40B4-BE49-F238E27FC236}">
                  <a16:creationId xmlns:a16="http://schemas.microsoft.com/office/drawing/2014/main" id="{2C11378B-6628-411A-9A79-CF10232D7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77388" y="482171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7" name="Rectangle 1046">
              <a:extLst>
                <a:ext uri="{FF2B5EF4-FFF2-40B4-BE49-F238E27FC236}">
                  <a16:creationId xmlns:a16="http://schemas.microsoft.com/office/drawing/2014/main" id="{08E6BF6A-26B8-45E6-887E-FE78A7984F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47" y="812507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49" name="Rectangle 1048">
            <a:extLst>
              <a:ext uri="{FF2B5EF4-FFF2-40B4-BE49-F238E27FC236}">
                <a16:creationId xmlns:a16="http://schemas.microsoft.com/office/drawing/2014/main" id="{82388B0B-738B-4313-8674-79D97E74A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1624" y="977965"/>
            <a:ext cx="3119444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ennis | Kostenlose Icon">
            <a:extLst>
              <a:ext uri="{FF2B5EF4-FFF2-40B4-BE49-F238E27FC236}">
                <a16:creationId xmlns:a16="http://schemas.microsoft.com/office/drawing/2014/main" id="{8897DF57-5AFC-26E5-CFB2-832742185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16373" y="1649879"/>
            <a:ext cx="2799103" cy="279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1050">
            <a:extLst>
              <a:ext uri="{FF2B5EF4-FFF2-40B4-BE49-F238E27FC236}">
                <a16:creationId xmlns:a16="http://schemas.microsoft.com/office/drawing/2014/main" id="{6DF84359-5DD6-461B-9519-90AA2F46C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053" name="Straight Connector 1052">
            <a:extLst>
              <a:ext uri="{FF2B5EF4-FFF2-40B4-BE49-F238E27FC236}">
                <a16:creationId xmlns:a16="http://schemas.microsoft.com/office/drawing/2014/main" id="{E90BC892-CE86-41EE-8A3B-2178D5170C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08413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DC1BDA-471B-BA4D-A69F-55A93B929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804519"/>
            <a:ext cx="9603275" cy="1049235"/>
          </a:xfrm>
        </p:spPr>
        <p:txBody>
          <a:bodyPr/>
          <a:lstStyle/>
          <a:p>
            <a:br>
              <a:rPr lang="de-DE" dirty="0"/>
            </a:br>
            <a:r>
              <a:rPr lang="de-DE" dirty="0" err="1"/>
              <a:t>Interleaving</a:t>
            </a:r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145FE637-4A29-8A72-E8FA-41B1D3C50A85}"/>
              </a:ext>
            </a:extLst>
          </p:cNvPr>
          <p:cNvSpPr/>
          <p:nvPr/>
        </p:nvSpPr>
        <p:spPr>
          <a:xfrm>
            <a:off x="1551963" y="3095538"/>
            <a:ext cx="662731" cy="65434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5AE2920-ABCD-F090-96D1-0916E9AADF78}"/>
              </a:ext>
            </a:extLst>
          </p:cNvPr>
          <p:cNvSpPr/>
          <p:nvPr/>
        </p:nvSpPr>
        <p:spPr>
          <a:xfrm>
            <a:off x="2274814" y="3095538"/>
            <a:ext cx="662731" cy="65434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0E983D4-7DF0-112B-EE2B-5FCE514D6875}"/>
              </a:ext>
            </a:extLst>
          </p:cNvPr>
          <p:cNvSpPr/>
          <p:nvPr/>
        </p:nvSpPr>
        <p:spPr>
          <a:xfrm>
            <a:off x="2997665" y="3095538"/>
            <a:ext cx="662731" cy="65434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A20F09E-79F3-F554-B684-C8C85FFECD46}"/>
              </a:ext>
            </a:extLst>
          </p:cNvPr>
          <p:cNvSpPr/>
          <p:nvPr/>
        </p:nvSpPr>
        <p:spPr>
          <a:xfrm>
            <a:off x="3720516" y="3095538"/>
            <a:ext cx="662731" cy="65434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Flussdiagramm: Verbinder 13">
            <a:extLst>
              <a:ext uri="{FF2B5EF4-FFF2-40B4-BE49-F238E27FC236}">
                <a16:creationId xmlns:a16="http://schemas.microsoft.com/office/drawing/2014/main" id="{76890A0A-ED25-73CC-E3EA-10282C7DED42}"/>
              </a:ext>
            </a:extLst>
          </p:cNvPr>
          <p:cNvSpPr/>
          <p:nvPr/>
        </p:nvSpPr>
        <p:spPr>
          <a:xfrm>
            <a:off x="4865615" y="3095538"/>
            <a:ext cx="662731" cy="65434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Flussdiagramm: Verbinder 14">
            <a:extLst>
              <a:ext uri="{FF2B5EF4-FFF2-40B4-BE49-F238E27FC236}">
                <a16:creationId xmlns:a16="http://schemas.microsoft.com/office/drawing/2014/main" id="{B323D328-B4A4-6446-BFBF-720E928AA6CA}"/>
              </a:ext>
            </a:extLst>
          </p:cNvPr>
          <p:cNvSpPr/>
          <p:nvPr/>
        </p:nvSpPr>
        <p:spPr>
          <a:xfrm>
            <a:off x="5590485" y="3095538"/>
            <a:ext cx="662731" cy="65434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Flussdiagramm: Verbinder 15">
            <a:extLst>
              <a:ext uri="{FF2B5EF4-FFF2-40B4-BE49-F238E27FC236}">
                <a16:creationId xmlns:a16="http://schemas.microsoft.com/office/drawing/2014/main" id="{DF74A9A7-C191-F8C7-ADD5-A902AD1CDF14}"/>
              </a:ext>
            </a:extLst>
          </p:cNvPr>
          <p:cNvSpPr/>
          <p:nvPr/>
        </p:nvSpPr>
        <p:spPr>
          <a:xfrm>
            <a:off x="6315355" y="3095538"/>
            <a:ext cx="662731" cy="65434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Flussdiagramm: Verbinder 16">
            <a:extLst>
              <a:ext uri="{FF2B5EF4-FFF2-40B4-BE49-F238E27FC236}">
                <a16:creationId xmlns:a16="http://schemas.microsoft.com/office/drawing/2014/main" id="{35B45402-C7C5-8EA4-885C-4E1D68F01508}"/>
              </a:ext>
            </a:extLst>
          </p:cNvPr>
          <p:cNvSpPr/>
          <p:nvPr/>
        </p:nvSpPr>
        <p:spPr>
          <a:xfrm>
            <a:off x="7040225" y="3095538"/>
            <a:ext cx="662731" cy="65434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Sechseck 18">
            <a:extLst>
              <a:ext uri="{FF2B5EF4-FFF2-40B4-BE49-F238E27FC236}">
                <a16:creationId xmlns:a16="http://schemas.microsoft.com/office/drawing/2014/main" id="{2E224E9E-39DF-82E0-A6EA-05E67F934B62}"/>
              </a:ext>
            </a:extLst>
          </p:cNvPr>
          <p:cNvSpPr/>
          <p:nvPr/>
        </p:nvSpPr>
        <p:spPr>
          <a:xfrm>
            <a:off x="8137322" y="3095538"/>
            <a:ext cx="662731" cy="654342"/>
          </a:xfrm>
          <a:prstGeom prst="hex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Sechseck 19">
            <a:extLst>
              <a:ext uri="{FF2B5EF4-FFF2-40B4-BE49-F238E27FC236}">
                <a16:creationId xmlns:a16="http://schemas.microsoft.com/office/drawing/2014/main" id="{FED5DC27-AC29-AFFF-A8DC-C05B7EC9C34A}"/>
              </a:ext>
            </a:extLst>
          </p:cNvPr>
          <p:cNvSpPr/>
          <p:nvPr/>
        </p:nvSpPr>
        <p:spPr>
          <a:xfrm>
            <a:off x="8862969" y="3095538"/>
            <a:ext cx="662731" cy="654342"/>
          </a:xfrm>
          <a:prstGeom prst="hex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Sechseck 20">
            <a:extLst>
              <a:ext uri="{FF2B5EF4-FFF2-40B4-BE49-F238E27FC236}">
                <a16:creationId xmlns:a16="http://schemas.microsoft.com/office/drawing/2014/main" id="{1202F702-EE7E-4E10-61BA-3137D102668F}"/>
              </a:ext>
            </a:extLst>
          </p:cNvPr>
          <p:cNvSpPr/>
          <p:nvPr/>
        </p:nvSpPr>
        <p:spPr>
          <a:xfrm>
            <a:off x="9588616" y="3095538"/>
            <a:ext cx="662731" cy="654342"/>
          </a:xfrm>
          <a:prstGeom prst="hex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Sechseck 21">
            <a:extLst>
              <a:ext uri="{FF2B5EF4-FFF2-40B4-BE49-F238E27FC236}">
                <a16:creationId xmlns:a16="http://schemas.microsoft.com/office/drawing/2014/main" id="{4511D2BE-2C37-6E67-7365-F9EB8C6510C9}"/>
              </a:ext>
            </a:extLst>
          </p:cNvPr>
          <p:cNvSpPr/>
          <p:nvPr/>
        </p:nvSpPr>
        <p:spPr>
          <a:xfrm>
            <a:off x="10308671" y="3095538"/>
            <a:ext cx="662731" cy="654342"/>
          </a:xfrm>
          <a:prstGeom prst="hex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5342F0DA-4F26-E558-88F6-4D879AA34C88}"/>
              </a:ext>
            </a:extLst>
          </p:cNvPr>
          <p:cNvSpPr txBox="1">
            <a:spLocks/>
          </p:cNvSpPr>
          <p:nvPr/>
        </p:nvSpPr>
        <p:spPr>
          <a:xfrm>
            <a:off x="3169680" y="3062380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72D528C-932D-691F-A88A-E4DEA9B40E67}"/>
              </a:ext>
            </a:extLst>
          </p:cNvPr>
          <p:cNvSpPr txBox="1"/>
          <p:nvPr/>
        </p:nvSpPr>
        <p:spPr>
          <a:xfrm>
            <a:off x="1469230" y="2693048"/>
            <a:ext cx="2174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First </a:t>
            </a:r>
            <a:r>
              <a:rPr lang="de-DE" dirty="0" err="1"/>
              <a:t>person</a:t>
            </a:r>
            <a:r>
              <a:rPr lang="de-DE" dirty="0"/>
              <a:t> </a:t>
            </a:r>
            <a:r>
              <a:rPr lang="de-DE" dirty="0" err="1"/>
              <a:t>narrator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88AFA0E-0AB6-AD85-2137-00057FB1625D}"/>
              </a:ext>
            </a:extLst>
          </p:cNvPr>
          <p:cNvSpPr txBox="1"/>
          <p:nvPr/>
        </p:nvSpPr>
        <p:spPr>
          <a:xfrm>
            <a:off x="4659392" y="2704128"/>
            <a:ext cx="3311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Third </a:t>
            </a:r>
            <a:r>
              <a:rPr lang="de-DE" dirty="0" err="1"/>
              <a:t>person</a:t>
            </a:r>
            <a:r>
              <a:rPr lang="de-DE" dirty="0"/>
              <a:t> </a:t>
            </a:r>
            <a:r>
              <a:rPr lang="de-DE" dirty="0" err="1"/>
              <a:t>omnicient</a:t>
            </a:r>
            <a:r>
              <a:rPr lang="de-DE" dirty="0"/>
              <a:t> </a:t>
            </a:r>
            <a:r>
              <a:rPr lang="de-DE" dirty="0" err="1"/>
              <a:t>narrator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9B9F803-4B5A-4DC2-7F1F-3A9F0FAFF68A}"/>
              </a:ext>
            </a:extLst>
          </p:cNvPr>
          <p:cNvSpPr txBox="1"/>
          <p:nvPr/>
        </p:nvSpPr>
        <p:spPr>
          <a:xfrm>
            <a:off x="8137322" y="2693048"/>
            <a:ext cx="3022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Third </a:t>
            </a:r>
            <a:r>
              <a:rPr lang="de-DE" dirty="0" err="1"/>
              <a:t>person</a:t>
            </a:r>
            <a:r>
              <a:rPr lang="de-DE" dirty="0"/>
              <a:t> limited </a:t>
            </a:r>
            <a:r>
              <a:rPr lang="de-DE" dirty="0" err="1"/>
              <a:t>narrator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256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4" grpId="0"/>
      <p:bldP spid="5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DC1BDA-471B-BA4D-A69F-55A93B929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 dirty="0"/>
            </a:br>
            <a:r>
              <a:rPr lang="de-DE" dirty="0" err="1"/>
              <a:t>Interleaving</a:t>
            </a:r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145FE637-4A29-8A72-E8FA-41B1D3C50A85}"/>
              </a:ext>
            </a:extLst>
          </p:cNvPr>
          <p:cNvSpPr/>
          <p:nvPr/>
        </p:nvSpPr>
        <p:spPr>
          <a:xfrm>
            <a:off x="1551963" y="2516697"/>
            <a:ext cx="662731" cy="65434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5AE2920-ABCD-F090-96D1-0916E9AADF78}"/>
              </a:ext>
            </a:extLst>
          </p:cNvPr>
          <p:cNvSpPr/>
          <p:nvPr/>
        </p:nvSpPr>
        <p:spPr>
          <a:xfrm>
            <a:off x="2274814" y="2516697"/>
            <a:ext cx="662731" cy="65434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0E983D4-7DF0-112B-EE2B-5FCE514D6875}"/>
              </a:ext>
            </a:extLst>
          </p:cNvPr>
          <p:cNvSpPr/>
          <p:nvPr/>
        </p:nvSpPr>
        <p:spPr>
          <a:xfrm>
            <a:off x="2997665" y="2516697"/>
            <a:ext cx="662731" cy="65434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A20F09E-79F3-F554-B684-C8C85FFECD46}"/>
              </a:ext>
            </a:extLst>
          </p:cNvPr>
          <p:cNvSpPr/>
          <p:nvPr/>
        </p:nvSpPr>
        <p:spPr>
          <a:xfrm>
            <a:off x="3720516" y="2516697"/>
            <a:ext cx="662731" cy="65434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Flussdiagramm: Verbinder 13">
            <a:extLst>
              <a:ext uri="{FF2B5EF4-FFF2-40B4-BE49-F238E27FC236}">
                <a16:creationId xmlns:a16="http://schemas.microsoft.com/office/drawing/2014/main" id="{76890A0A-ED25-73CC-E3EA-10282C7DED42}"/>
              </a:ext>
            </a:extLst>
          </p:cNvPr>
          <p:cNvSpPr/>
          <p:nvPr/>
        </p:nvSpPr>
        <p:spPr>
          <a:xfrm>
            <a:off x="4865615" y="2516697"/>
            <a:ext cx="662731" cy="65434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Flussdiagramm: Verbinder 14">
            <a:extLst>
              <a:ext uri="{FF2B5EF4-FFF2-40B4-BE49-F238E27FC236}">
                <a16:creationId xmlns:a16="http://schemas.microsoft.com/office/drawing/2014/main" id="{B323D328-B4A4-6446-BFBF-720E928AA6CA}"/>
              </a:ext>
            </a:extLst>
          </p:cNvPr>
          <p:cNvSpPr/>
          <p:nvPr/>
        </p:nvSpPr>
        <p:spPr>
          <a:xfrm>
            <a:off x="5590485" y="2516697"/>
            <a:ext cx="662731" cy="65434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Flussdiagramm: Verbinder 15">
            <a:extLst>
              <a:ext uri="{FF2B5EF4-FFF2-40B4-BE49-F238E27FC236}">
                <a16:creationId xmlns:a16="http://schemas.microsoft.com/office/drawing/2014/main" id="{DF74A9A7-C191-F8C7-ADD5-A902AD1CDF14}"/>
              </a:ext>
            </a:extLst>
          </p:cNvPr>
          <p:cNvSpPr/>
          <p:nvPr/>
        </p:nvSpPr>
        <p:spPr>
          <a:xfrm>
            <a:off x="6315355" y="2516697"/>
            <a:ext cx="662731" cy="65434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Flussdiagramm: Verbinder 16">
            <a:extLst>
              <a:ext uri="{FF2B5EF4-FFF2-40B4-BE49-F238E27FC236}">
                <a16:creationId xmlns:a16="http://schemas.microsoft.com/office/drawing/2014/main" id="{35B45402-C7C5-8EA4-885C-4E1D68F01508}"/>
              </a:ext>
            </a:extLst>
          </p:cNvPr>
          <p:cNvSpPr/>
          <p:nvPr/>
        </p:nvSpPr>
        <p:spPr>
          <a:xfrm>
            <a:off x="7040225" y="2516697"/>
            <a:ext cx="662731" cy="65434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Sechseck 18">
            <a:extLst>
              <a:ext uri="{FF2B5EF4-FFF2-40B4-BE49-F238E27FC236}">
                <a16:creationId xmlns:a16="http://schemas.microsoft.com/office/drawing/2014/main" id="{2E224E9E-39DF-82E0-A6EA-05E67F934B62}"/>
              </a:ext>
            </a:extLst>
          </p:cNvPr>
          <p:cNvSpPr/>
          <p:nvPr/>
        </p:nvSpPr>
        <p:spPr>
          <a:xfrm>
            <a:off x="8137322" y="2516697"/>
            <a:ext cx="662731" cy="654342"/>
          </a:xfrm>
          <a:prstGeom prst="hex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Sechseck 19">
            <a:extLst>
              <a:ext uri="{FF2B5EF4-FFF2-40B4-BE49-F238E27FC236}">
                <a16:creationId xmlns:a16="http://schemas.microsoft.com/office/drawing/2014/main" id="{FED5DC27-AC29-AFFF-A8DC-C05B7EC9C34A}"/>
              </a:ext>
            </a:extLst>
          </p:cNvPr>
          <p:cNvSpPr/>
          <p:nvPr/>
        </p:nvSpPr>
        <p:spPr>
          <a:xfrm>
            <a:off x="8862969" y="2516697"/>
            <a:ext cx="662731" cy="654342"/>
          </a:xfrm>
          <a:prstGeom prst="hex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Sechseck 20">
            <a:extLst>
              <a:ext uri="{FF2B5EF4-FFF2-40B4-BE49-F238E27FC236}">
                <a16:creationId xmlns:a16="http://schemas.microsoft.com/office/drawing/2014/main" id="{1202F702-EE7E-4E10-61BA-3137D102668F}"/>
              </a:ext>
            </a:extLst>
          </p:cNvPr>
          <p:cNvSpPr/>
          <p:nvPr/>
        </p:nvSpPr>
        <p:spPr>
          <a:xfrm>
            <a:off x="9588616" y="2516697"/>
            <a:ext cx="662731" cy="654342"/>
          </a:xfrm>
          <a:prstGeom prst="hex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Sechseck 21">
            <a:extLst>
              <a:ext uri="{FF2B5EF4-FFF2-40B4-BE49-F238E27FC236}">
                <a16:creationId xmlns:a16="http://schemas.microsoft.com/office/drawing/2014/main" id="{4511D2BE-2C37-6E67-7365-F9EB8C6510C9}"/>
              </a:ext>
            </a:extLst>
          </p:cNvPr>
          <p:cNvSpPr/>
          <p:nvPr/>
        </p:nvSpPr>
        <p:spPr>
          <a:xfrm>
            <a:off x="10308671" y="2516697"/>
            <a:ext cx="662731" cy="654342"/>
          </a:xfrm>
          <a:prstGeom prst="hex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80B6A911-B58A-64AC-624F-6EEAAAE1AF79}"/>
              </a:ext>
            </a:extLst>
          </p:cNvPr>
          <p:cNvSpPr/>
          <p:nvPr/>
        </p:nvSpPr>
        <p:spPr>
          <a:xfrm>
            <a:off x="1551963" y="3977779"/>
            <a:ext cx="662731" cy="65434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6F4E23D0-F8FB-25CF-53C6-022D7EE186F8}"/>
              </a:ext>
            </a:extLst>
          </p:cNvPr>
          <p:cNvSpPr/>
          <p:nvPr/>
        </p:nvSpPr>
        <p:spPr>
          <a:xfrm>
            <a:off x="6334308" y="3977779"/>
            <a:ext cx="662731" cy="65434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CFFF6CEA-2B3D-8C15-685A-E88A3272342F}"/>
              </a:ext>
            </a:extLst>
          </p:cNvPr>
          <p:cNvSpPr/>
          <p:nvPr/>
        </p:nvSpPr>
        <p:spPr>
          <a:xfrm>
            <a:off x="3720516" y="3977779"/>
            <a:ext cx="662731" cy="65434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FC176891-51F2-9BFC-C6E8-A1863EDBA462}"/>
              </a:ext>
            </a:extLst>
          </p:cNvPr>
          <p:cNvSpPr/>
          <p:nvPr/>
        </p:nvSpPr>
        <p:spPr>
          <a:xfrm>
            <a:off x="8867163" y="3977779"/>
            <a:ext cx="662731" cy="65434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9" name="Flussdiagramm: Verbinder 38">
            <a:extLst>
              <a:ext uri="{FF2B5EF4-FFF2-40B4-BE49-F238E27FC236}">
                <a16:creationId xmlns:a16="http://schemas.microsoft.com/office/drawing/2014/main" id="{0D41BA94-3656-27A9-5DF2-79B7393E4952}"/>
              </a:ext>
            </a:extLst>
          </p:cNvPr>
          <p:cNvSpPr/>
          <p:nvPr/>
        </p:nvSpPr>
        <p:spPr>
          <a:xfrm>
            <a:off x="2260834" y="3977779"/>
            <a:ext cx="662731" cy="65434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Flussdiagramm: Verbinder 39">
            <a:extLst>
              <a:ext uri="{FF2B5EF4-FFF2-40B4-BE49-F238E27FC236}">
                <a16:creationId xmlns:a16="http://schemas.microsoft.com/office/drawing/2014/main" id="{B007ACDB-FECB-728E-CF71-1EFB4BDB9DBD}"/>
              </a:ext>
            </a:extLst>
          </p:cNvPr>
          <p:cNvSpPr/>
          <p:nvPr/>
        </p:nvSpPr>
        <p:spPr>
          <a:xfrm>
            <a:off x="5589242" y="3977779"/>
            <a:ext cx="662731" cy="65434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Flussdiagramm: Verbinder 40">
            <a:extLst>
              <a:ext uri="{FF2B5EF4-FFF2-40B4-BE49-F238E27FC236}">
                <a16:creationId xmlns:a16="http://schemas.microsoft.com/office/drawing/2014/main" id="{6FDDCD10-C09E-17D0-7CFC-C4FF21F824F6}"/>
              </a:ext>
            </a:extLst>
          </p:cNvPr>
          <p:cNvSpPr/>
          <p:nvPr/>
        </p:nvSpPr>
        <p:spPr>
          <a:xfrm>
            <a:off x="7079374" y="3948632"/>
            <a:ext cx="662731" cy="65434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Flussdiagramm: Verbinder 41">
            <a:extLst>
              <a:ext uri="{FF2B5EF4-FFF2-40B4-BE49-F238E27FC236}">
                <a16:creationId xmlns:a16="http://schemas.microsoft.com/office/drawing/2014/main" id="{6D504B86-B5BE-2338-0086-23EAE161EB52}"/>
              </a:ext>
            </a:extLst>
          </p:cNvPr>
          <p:cNvSpPr/>
          <p:nvPr/>
        </p:nvSpPr>
        <p:spPr>
          <a:xfrm>
            <a:off x="9599800" y="3997782"/>
            <a:ext cx="662731" cy="65434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Sechseck 42">
            <a:extLst>
              <a:ext uri="{FF2B5EF4-FFF2-40B4-BE49-F238E27FC236}">
                <a16:creationId xmlns:a16="http://schemas.microsoft.com/office/drawing/2014/main" id="{CFDB443C-ACE8-E82B-43A6-11D1899F4EBB}"/>
              </a:ext>
            </a:extLst>
          </p:cNvPr>
          <p:cNvSpPr/>
          <p:nvPr/>
        </p:nvSpPr>
        <p:spPr>
          <a:xfrm>
            <a:off x="2997665" y="3977779"/>
            <a:ext cx="662731" cy="654342"/>
          </a:xfrm>
          <a:prstGeom prst="hex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Sechseck 43">
            <a:extLst>
              <a:ext uri="{FF2B5EF4-FFF2-40B4-BE49-F238E27FC236}">
                <a16:creationId xmlns:a16="http://schemas.microsoft.com/office/drawing/2014/main" id="{4CEDB90D-A55F-284E-5E2D-EF0E4BE60CFD}"/>
              </a:ext>
            </a:extLst>
          </p:cNvPr>
          <p:cNvSpPr/>
          <p:nvPr/>
        </p:nvSpPr>
        <p:spPr>
          <a:xfrm>
            <a:off x="4884335" y="3977779"/>
            <a:ext cx="662731" cy="654342"/>
          </a:xfrm>
          <a:prstGeom prst="hex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Sechseck 44">
            <a:extLst>
              <a:ext uri="{FF2B5EF4-FFF2-40B4-BE49-F238E27FC236}">
                <a16:creationId xmlns:a16="http://schemas.microsoft.com/office/drawing/2014/main" id="{3264AC26-AB39-211E-9BC2-D2511BD5491C}"/>
              </a:ext>
            </a:extLst>
          </p:cNvPr>
          <p:cNvSpPr/>
          <p:nvPr/>
        </p:nvSpPr>
        <p:spPr>
          <a:xfrm>
            <a:off x="8137321" y="3946050"/>
            <a:ext cx="662731" cy="654342"/>
          </a:xfrm>
          <a:prstGeom prst="hex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Sechseck 45">
            <a:extLst>
              <a:ext uri="{FF2B5EF4-FFF2-40B4-BE49-F238E27FC236}">
                <a16:creationId xmlns:a16="http://schemas.microsoft.com/office/drawing/2014/main" id="{5323DB88-8C2B-02BF-1A90-C77CD0DB4CA9}"/>
              </a:ext>
            </a:extLst>
          </p:cNvPr>
          <p:cNvSpPr/>
          <p:nvPr/>
        </p:nvSpPr>
        <p:spPr>
          <a:xfrm>
            <a:off x="10308671" y="3977779"/>
            <a:ext cx="662731" cy="654342"/>
          </a:xfrm>
          <a:prstGeom prst="hex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117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  <p:bldP spid="40" grpId="0" animBg="1"/>
      <p:bldP spid="41" grpId="0" animBg="1"/>
      <p:bldP spid="42" grpId="0" animBg="1"/>
      <p:bldP spid="44" grpId="0" animBg="1"/>
      <p:bldP spid="45" grpId="0" animBg="1"/>
      <p:bldP spid="4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8BF466-1378-DC05-2EC7-584DF4119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B58EBC9-24E2-0EA4-563C-9777C15666AF}"/>
              </a:ext>
            </a:extLst>
          </p:cNvPr>
          <p:cNvSpPr/>
          <p:nvPr/>
        </p:nvSpPr>
        <p:spPr>
          <a:xfrm>
            <a:off x="7939279" y="2534873"/>
            <a:ext cx="3238150" cy="1241571"/>
          </a:xfrm>
          <a:prstGeom prst="ellipse">
            <a:avLst/>
          </a:prstGeom>
          <a:solidFill>
            <a:srgbClr val="6892A0"/>
          </a:solidFill>
          <a:ln>
            <a:solidFill>
              <a:srgbClr val="6892A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 err="1"/>
              <a:t>interleaving</a:t>
            </a:r>
            <a:endParaRPr lang="de-DE" sz="3600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D2474CC-76CC-6758-7164-AABF8C0527E3}"/>
              </a:ext>
            </a:extLst>
          </p:cNvPr>
          <p:cNvSpPr/>
          <p:nvPr/>
        </p:nvSpPr>
        <p:spPr>
          <a:xfrm>
            <a:off x="4415405" y="2534873"/>
            <a:ext cx="3238150" cy="1241571"/>
          </a:xfrm>
          <a:prstGeom prst="ellipse">
            <a:avLst/>
          </a:prstGeom>
          <a:solidFill>
            <a:srgbClr val="6892A0"/>
          </a:solidFill>
          <a:ln>
            <a:solidFill>
              <a:srgbClr val="6892A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 err="1"/>
              <a:t>spaced</a:t>
            </a:r>
            <a:r>
              <a:rPr lang="de-DE" sz="3600" dirty="0"/>
              <a:t> </a:t>
            </a:r>
            <a:r>
              <a:rPr lang="de-DE" sz="3600" dirty="0" err="1"/>
              <a:t>repitition</a:t>
            </a:r>
            <a:endParaRPr lang="de-DE" sz="3600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EBE553B-47BC-A900-4A18-D2D5C56E9C14}"/>
              </a:ext>
            </a:extLst>
          </p:cNvPr>
          <p:cNvSpPr/>
          <p:nvPr/>
        </p:nvSpPr>
        <p:spPr>
          <a:xfrm>
            <a:off x="891531" y="2534873"/>
            <a:ext cx="3238150" cy="124157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 err="1"/>
              <a:t>retrieval</a:t>
            </a:r>
            <a:r>
              <a:rPr lang="de-DE" sz="3600" dirty="0"/>
              <a:t> </a:t>
            </a:r>
            <a:r>
              <a:rPr lang="de-DE" sz="3600" dirty="0" err="1"/>
              <a:t>practice</a:t>
            </a:r>
            <a:endParaRPr lang="de-DE" sz="3600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B4C455D5-F36B-E016-DD3A-2C77947B893E}"/>
              </a:ext>
            </a:extLst>
          </p:cNvPr>
          <p:cNvSpPr/>
          <p:nvPr/>
        </p:nvSpPr>
        <p:spPr>
          <a:xfrm>
            <a:off x="4415405" y="4383461"/>
            <a:ext cx="3238150" cy="1241571"/>
          </a:xfrm>
          <a:prstGeom prst="ellipse">
            <a:avLst/>
          </a:prstGeom>
          <a:solidFill>
            <a:srgbClr val="42537D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 err="1"/>
              <a:t>predicting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23942215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51985-C399-B2E7-F38B-D4D0C6838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Sport und Schlaf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CC157A9-85BE-BD5B-93ED-628F3BEB9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516" y="2305819"/>
            <a:ext cx="5049715" cy="27248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B44678C-DBCA-8CE2-888F-F73C12896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514" y="2305819"/>
            <a:ext cx="4456340" cy="27335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9911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31494C-263F-BDE1-C44C-691C6747B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842F936-3A6E-974A-4348-DAF8B9A49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305400C-FC14-910D-CE11-CD61DE533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490" y="2043301"/>
            <a:ext cx="2334388" cy="339547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E166124-E405-FBE9-196A-8C0F1A89C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1286" y="2043302"/>
            <a:ext cx="2325336" cy="3395473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4A94E3B8-0CA6-E792-2A09-8E9B70B8597A}"/>
              </a:ext>
            </a:extLst>
          </p:cNvPr>
          <p:cNvSpPr txBox="1"/>
          <p:nvPr/>
        </p:nvSpPr>
        <p:spPr>
          <a:xfrm>
            <a:off x="6096000" y="5628323"/>
            <a:ext cx="61029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Amazon Ember"/>
              </a:rPr>
              <a:t>Oakley, Barbara. Uncommon Sense Teaching: Practical Insights in Brain Science to Help Students Learn </a:t>
            </a:r>
            <a:endParaRPr lang="de-DE" sz="1400" dirty="0">
              <a:latin typeface="Amazon Ember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76A8142-3069-EDE7-7155-6A16AE96CE20}"/>
              </a:ext>
            </a:extLst>
          </p:cNvPr>
          <p:cNvSpPr txBox="1"/>
          <p:nvPr/>
        </p:nvSpPr>
        <p:spPr>
          <a:xfrm>
            <a:off x="73055" y="5745704"/>
            <a:ext cx="61784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0" i="0" u="none" strike="noStrike" dirty="0">
                <a:solidFill>
                  <a:srgbClr val="0F1111"/>
                </a:solidFill>
                <a:effectLst/>
                <a:latin typeface="Amazon Ember"/>
              </a:rPr>
              <a:t>Lang, James M. Small Teaching: Everyday Lessons from the Science of Learning</a:t>
            </a:r>
            <a:endParaRPr lang="en-US" sz="1400" b="1" i="0" dirty="0">
              <a:solidFill>
                <a:srgbClr val="0F1111"/>
              </a:solidFill>
              <a:effectLst/>
              <a:latin typeface="Amazon Ember"/>
            </a:endParaRPr>
          </a:p>
        </p:txBody>
      </p:sp>
    </p:spTree>
    <p:extLst>
      <p:ext uri="{BB962C8B-B14F-4D97-AF65-F5344CB8AC3E}">
        <p14:creationId xmlns:p14="http://schemas.microsoft.com/office/powerpoint/2010/main" val="98634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8F2316-79BF-6E91-E5F9-40D14297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 dirty="0"/>
            </a:br>
            <a:r>
              <a:rPr lang="de-DE" dirty="0" err="1"/>
              <a:t>jot</a:t>
            </a:r>
            <a:r>
              <a:rPr lang="de-DE" dirty="0"/>
              <a:t> down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8E5E437-2B70-7180-BF07-B918ECAE4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Schreiben Sie zwei Dinge auf, die ich ohne großen Aufwand in meinem Unterricht umgesetzt habe und die eine große Wirkung hatten.</a:t>
            </a:r>
          </a:p>
        </p:txBody>
      </p:sp>
    </p:spTree>
    <p:extLst>
      <p:ext uri="{BB962C8B-B14F-4D97-AF65-F5344CB8AC3E}">
        <p14:creationId xmlns:p14="http://schemas.microsoft.com/office/powerpoint/2010/main" val="5726975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AF416B-EF8F-AEF6-AAE9-63A94CF16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442A34-AF7D-7F54-6EA9-72085ECD5C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1C1FC60-B5B1-2085-CF21-258148AE1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49" y="2739597"/>
            <a:ext cx="3734910" cy="20028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03E728D-B956-5765-B982-C335A0081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605" y="2852555"/>
            <a:ext cx="3819221" cy="1776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773DA44-28D8-6306-6EA6-01751BAA0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5615" y="2575073"/>
            <a:ext cx="3419485" cy="2891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957830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9F50BB2-3C99-1711-627F-BAE59042B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738" y="-163656"/>
            <a:ext cx="9603275" cy="34506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r>
              <a:rPr lang="de-DE" sz="6000" dirty="0"/>
              <a:t>Be a </a:t>
            </a:r>
            <a:r>
              <a:rPr lang="de-DE" sz="6000" dirty="0" err="1"/>
              <a:t>learner</a:t>
            </a:r>
            <a:r>
              <a:rPr lang="de-DE" sz="6000" dirty="0"/>
              <a:t> not a </a:t>
            </a:r>
            <a:r>
              <a:rPr lang="de-DE" sz="6000" dirty="0" err="1"/>
              <a:t>finisher</a:t>
            </a:r>
            <a:r>
              <a:rPr lang="de-DE" sz="6000" dirty="0"/>
              <a:t>.</a:t>
            </a:r>
          </a:p>
          <a:p>
            <a:pPr marL="0" indent="0" algn="ctr">
              <a:buNone/>
            </a:pPr>
            <a:endParaRPr lang="de-DE" sz="6000" dirty="0"/>
          </a:p>
        </p:txBody>
      </p:sp>
    </p:spTree>
    <p:extLst>
      <p:ext uri="{BB962C8B-B14F-4D97-AF65-F5344CB8AC3E}">
        <p14:creationId xmlns:p14="http://schemas.microsoft.com/office/powerpoint/2010/main" val="22411671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D5D5E8-3AF5-6C14-4459-2439D6581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Gradual Release </a:t>
            </a:r>
            <a:r>
              <a:rPr lang="de-DE" dirty="0" err="1"/>
              <a:t>model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76DB4A4-BA27-F97E-E275-4784F9D4E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E92C644-CAA4-0D19-DE2E-AF3E10BE8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1059" y="2205438"/>
            <a:ext cx="1663714" cy="248756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ADED91A-6C3B-E07C-2DA4-42ECBCD3E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976" y="2091508"/>
            <a:ext cx="1928565" cy="248756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C753D54-58BB-06B8-717B-3585BEDE2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968" y="2081024"/>
            <a:ext cx="7440063" cy="269595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F96AE8B-1844-D13D-7AD4-2F67B1595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8486" y="2255076"/>
            <a:ext cx="2061730" cy="248756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871843E3-C28C-1C14-17AD-6769A6E3C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6426" y="2149099"/>
            <a:ext cx="2061730" cy="248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5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D10061-B8B8-A36E-CA30-E94B5D79E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05ADF3-ABE0-A569-5BFF-390F614C54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E832B54-E0ED-DDB3-8A80-4E47CC8AB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9" y="1939323"/>
            <a:ext cx="6240944" cy="352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0342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CD065BB-F846-C231-8A5D-2A7D6A1AC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578" y="2015731"/>
            <a:ext cx="9650079" cy="287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ED5D5E8-3AF5-6C14-4459-2439D6581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48185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934571-81C1-4CA1-BBAE-D9F580D3C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116287A-08B8-4C98-88A1-278358261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B31A278-7D37-4F38-8CAD-B71C7CCBF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589" y="2003322"/>
            <a:ext cx="1624955" cy="2231697"/>
          </a:xfrm>
          <a:prstGeom prst="rect">
            <a:avLst/>
          </a:prstGeom>
          <a:ln w="635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7C381F3-B55A-454A-B09F-5ADBA2E7BC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049" y="2003324"/>
            <a:ext cx="1629464" cy="2231697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DC443DA-8CBF-49CF-99FC-EB06DE674C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357" y="1989533"/>
            <a:ext cx="1620715" cy="2231697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B0A4C50-DF8D-499E-BACE-458AE9A949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916" y="2015733"/>
            <a:ext cx="1639307" cy="2231697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4C1DBD5-C133-4A16-9C0D-9FC1191CFC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680" y="4396997"/>
            <a:ext cx="1638160" cy="2231697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383AF7-1DE0-44A5-ACBD-651F7B0BAE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383" y="4396996"/>
            <a:ext cx="1625583" cy="2231697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263FA21-C46D-4FA3-902F-1DC46ED3D1A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6"/>
          <a:stretch/>
        </p:blipFill>
        <p:spPr>
          <a:xfrm>
            <a:off x="7314717" y="4409408"/>
            <a:ext cx="1690961" cy="2231697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47757D7-87AD-4BF4-ADC8-26E1BB330E6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" b="1053"/>
          <a:stretch/>
        </p:blipFill>
        <p:spPr>
          <a:xfrm>
            <a:off x="9539856" y="4402252"/>
            <a:ext cx="1664715" cy="2231697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992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F1367821-7992-4F22-8256-7DAC31305205}"/>
              </a:ext>
            </a:extLst>
          </p:cNvPr>
          <p:cNvSpPr txBox="1"/>
          <p:nvPr/>
        </p:nvSpPr>
        <p:spPr>
          <a:xfrm>
            <a:off x="559381" y="2946800"/>
            <a:ext cx="3000620" cy="461665"/>
          </a:xfrm>
          <a:prstGeom prst="rect">
            <a:avLst/>
          </a:prstGeom>
          <a:solidFill>
            <a:srgbClr val="CCE9AD"/>
          </a:solidFill>
        </p:spPr>
        <p:txBody>
          <a:bodyPr wrap="square" rtlCol="0">
            <a:spAutoFit/>
          </a:bodyPr>
          <a:lstStyle/>
          <a:p>
            <a:r>
              <a:rPr lang="de-DE" sz="2400"/>
              <a:t>Intro </a:t>
            </a:r>
            <a:r>
              <a:rPr lang="de-DE" sz="1600"/>
              <a:t>(2 Seiten)</a:t>
            </a:r>
            <a:endParaRPr lang="de-DE" sz="240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831192A-5AA2-41F9-9B78-1D0168625B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435" y="925960"/>
            <a:ext cx="3011060" cy="4119408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52C3E83F-80C0-4AFC-9AD0-E46EDA4FDC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495" y="925960"/>
            <a:ext cx="3011060" cy="4119408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98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F1367821-7992-4F22-8256-7DAC31305205}"/>
              </a:ext>
            </a:extLst>
          </p:cNvPr>
          <p:cNvSpPr txBox="1"/>
          <p:nvPr/>
        </p:nvSpPr>
        <p:spPr>
          <a:xfrm>
            <a:off x="570950" y="1969404"/>
            <a:ext cx="300062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 sz="2400"/>
              <a:t>Intro </a:t>
            </a:r>
            <a:r>
              <a:rPr lang="de-DE" sz="1600"/>
              <a:t>(2 Seiten)</a:t>
            </a:r>
            <a:endParaRPr lang="de-DE" sz="240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615D58D-4925-45B7-A65D-3DB1F072B2D8}"/>
              </a:ext>
            </a:extLst>
          </p:cNvPr>
          <p:cNvSpPr txBox="1"/>
          <p:nvPr/>
        </p:nvSpPr>
        <p:spPr>
          <a:xfrm>
            <a:off x="560523" y="2612271"/>
            <a:ext cx="3000620" cy="830997"/>
          </a:xfrm>
          <a:prstGeom prst="rect">
            <a:avLst/>
          </a:prstGeom>
          <a:solidFill>
            <a:srgbClr val="CCE9AD"/>
          </a:solidFill>
        </p:spPr>
        <p:txBody>
          <a:bodyPr wrap="square" rtlCol="0">
            <a:spAutoFit/>
          </a:bodyPr>
          <a:lstStyle/>
          <a:p>
            <a:r>
              <a:rPr lang="de-DE" sz="2400" dirty="0"/>
              <a:t>Part A </a:t>
            </a:r>
            <a:r>
              <a:rPr lang="de-DE" sz="1600" dirty="0"/>
              <a:t>(4 Seiten)</a:t>
            </a:r>
          </a:p>
          <a:p>
            <a:r>
              <a:rPr lang="de-DE" sz="2400" dirty="0"/>
              <a:t> -&gt; </a:t>
            </a:r>
            <a:r>
              <a:rPr lang="de-DE" sz="2400" dirty="0" err="1"/>
              <a:t>target</a:t>
            </a:r>
            <a:r>
              <a:rPr lang="de-DE" sz="2400" dirty="0"/>
              <a:t> </a:t>
            </a:r>
            <a:r>
              <a:rPr lang="de-DE" sz="2400" dirty="0" err="1"/>
              <a:t>task</a:t>
            </a:r>
            <a:endParaRPr lang="de-DE" sz="2400" dirty="0"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807D1F48-C953-4DFC-9175-1A5985C0EE9B}"/>
              </a:ext>
            </a:extLst>
          </p:cNvPr>
          <p:cNvGrpSpPr/>
          <p:nvPr/>
        </p:nvGrpSpPr>
        <p:grpSpPr>
          <a:xfrm>
            <a:off x="4673059" y="955228"/>
            <a:ext cx="6130781" cy="4292869"/>
            <a:chOff x="3693053" y="897895"/>
            <a:chExt cx="5040000" cy="3451310"/>
          </a:xfrm>
        </p:grpSpPr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C2081D9E-3D7B-40EF-8F1F-64FDED303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053" y="897895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07EB3A35-953B-4131-86ED-E1E02C0F3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053" y="901612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CA8A580F-E658-4E09-AE4D-79245FCF1BB7}"/>
              </a:ext>
            </a:extLst>
          </p:cNvPr>
          <p:cNvGrpSpPr/>
          <p:nvPr/>
        </p:nvGrpSpPr>
        <p:grpSpPr>
          <a:xfrm>
            <a:off x="4673059" y="965567"/>
            <a:ext cx="6130781" cy="4288245"/>
            <a:chOff x="3693053" y="897895"/>
            <a:chExt cx="5040000" cy="3447593"/>
          </a:xfrm>
        </p:grpSpPr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79E33D74-769B-4045-9E0F-898FB87E4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053" y="897895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02E8BB16-12C3-486E-8B63-73720F78E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053" y="897895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70426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F1367821-7992-4F22-8256-7DAC31305205}"/>
              </a:ext>
            </a:extLst>
          </p:cNvPr>
          <p:cNvSpPr txBox="1"/>
          <p:nvPr/>
        </p:nvSpPr>
        <p:spPr>
          <a:xfrm>
            <a:off x="652497" y="1723210"/>
            <a:ext cx="300062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 sz="2400"/>
              <a:t>Intro </a:t>
            </a:r>
            <a:r>
              <a:rPr lang="de-DE" sz="1600"/>
              <a:t>(2 Seiten)</a:t>
            </a:r>
            <a:endParaRPr lang="de-DE" sz="240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615D58D-4925-45B7-A65D-3DB1F072B2D8}"/>
              </a:ext>
            </a:extLst>
          </p:cNvPr>
          <p:cNvSpPr txBox="1"/>
          <p:nvPr/>
        </p:nvSpPr>
        <p:spPr>
          <a:xfrm>
            <a:off x="652497" y="2203988"/>
            <a:ext cx="300062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 sz="2400"/>
              <a:t>Part A </a:t>
            </a:r>
            <a:r>
              <a:rPr lang="de-DE" sz="1600"/>
              <a:t>(4-6 Seiten)</a:t>
            </a:r>
            <a:endParaRPr lang="de-DE" sz="240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CFFED24-71BD-4D87-AE02-201E7B35E7E4}"/>
              </a:ext>
            </a:extLst>
          </p:cNvPr>
          <p:cNvSpPr txBox="1"/>
          <p:nvPr/>
        </p:nvSpPr>
        <p:spPr>
          <a:xfrm>
            <a:off x="652495" y="2738696"/>
            <a:ext cx="3000620" cy="707886"/>
          </a:xfrm>
          <a:prstGeom prst="rect">
            <a:avLst/>
          </a:prstGeom>
          <a:solidFill>
            <a:srgbClr val="CCE9AD"/>
          </a:solidFill>
        </p:spPr>
        <p:txBody>
          <a:bodyPr wrap="square" rtlCol="0">
            <a:spAutoFit/>
          </a:bodyPr>
          <a:lstStyle/>
          <a:p>
            <a:r>
              <a:rPr lang="de-DE" sz="2400" dirty="0"/>
              <a:t>A Target Task Tool</a:t>
            </a:r>
          </a:p>
          <a:p>
            <a:r>
              <a:rPr lang="de-DE" sz="1600" dirty="0"/>
              <a:t>(2 Seiten)</a:t>
            </a:r>
            <a:endParaRPr lang="de-DE" sz="2400" dirty="0"/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3CAA44D1-B457-4C01-BCF8-AE374336EA63}"/>
              </a:ext>
            </a:extLst>
          </p:cNvPr>
          <p:cNvGrpSpPr/>
          <p:nvPr/>
        </p:nvGrpSpPr>
        <p:grpSpPr>
          <a:xfrm>
            <a:off x="5032319" y="1120672"/>
            <a:ext cx="5448535" cy="3989601"/>
            <a:chOff x="3672552" y="895193"/>
            <a:chExt cx="5061048" cy="3448800"/>
          </a:xfrm>
        </p:grpSpPr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0EE39CEC-3690-4862-902D-D2B87B0BB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2552" y="895193"/>
              <a:ext cx="2541048" cy="3448800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169BB505-3156-4F84-A9B6-D14668801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600" y="896400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03374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kt 22">
            <a:extLst>
              <a:ext uri="{FF2B5EF4-FFF2-40B4-BE49-F238E27FC236}">
                <a16:creationId xmlns:a16="http://schemas.microsoft.com/office/drawing/2014/main" id="{EFDB0A5C-EAF4-47E3-9305-0799E135FD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24098" y="911386"/>
          <a:ext cx="4813596" cy="42906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3473000" imgH="11987280" progId="">
                  <p:embed/>
                </p:oleObj>
              </mc:Choice>
              <mc:Fallback>
                <p:oleObj r:id="rId2" imgW="13473000" imgH="11987280" progId="">
                  <p:embed/>
                  <p:pic>
                    <p:nvPicPr>
                      <p:cNvPr id="23" name="Objekt 22">
                        <a:extLst>
                          <a:ext uri="{FF2B5EF4-FFF2-40B4-BE49-F238E27FC236}">
                            <a16:creationId xmlns:a16="http://schemas.microsoft.com/office/drawing/2014/main" id="{EFDB0A5C-EAF4-47E3-9305-0799E135FD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424098" y="911386"/>
                        <a:ext cx="4813596" cy="42906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788088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F1367821-7992-4F22-8256-7DAC31305205}"/>
              </a:ext>
            </a:extLst>
          </p:cNvPr>
          <p:cNvSpPr txBox="1"/>
          <p:nvPr/>
        </p:nvSpPr>
        <p:spPr>
          <a:xfrm>
            <a:off x="652497" y="699956"/>
            <a:ext cx="300062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 sz="2400"/>
              <a:t>Intro </a:t>
            </a:r>
            <a:r>
              <a:rPr lang="de-DE" sz="1600"/>
              <a:t>(2 Seiten)</a:t>
            </a:r>
            <a:endParaRPr lang="de-DE" sz="240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615D58D-4925-45B7-A65D-3DB1F072B2D8}"/>
              </a:ext>
            </a:extLst>
          </p:cNvPr>
          <p:cNvSpPr txBox="1"/>
          <p:nvPr/>
        </p:nvSpPr>
        <p:spPr>
          <a:xfrm>
            <a:off x="652497" y="1180733"/>
            <a:ext cx="300062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 sz="2400"/>
              <a:t>Part A </a:t>
            </a:r>
            <a:r>
              <a:rPr lang="de-DE" sz="1600"/>
              <a:t>(4-6 Seiten)</a:t>
            </a:r>
            <a:endParaRPr lang="de-DE" sz="240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CFFED24-71BD-4D87-AE02-201E7B35E7E4}"/>
              </a:ext>
            </a:extLst>
          </p:cNvPr>
          <p:cNvSpPr txBox="1"/>
          <p:nvPr/>
        </p:nvSpPr>
        <p:spPr>
          <a:xfrm>
            <a:off x="652495" y="1671900"/>
            <a:ext cx="3000620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 sz="2400"/>
              <a:t>A Target Task Tool</a:t>
            </a:r>
          </a:p>
          <a:p>
            <a:r>
              <a:rPr lang="de-DE" sz="1600"/>
              <a:t>(1-2 Seiten)</a:t>
            </a:r>
            <a:endParaRPr lang="de-DE" sz="240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023CFF1-24A5-4C67-8BA8-D2696008607D}"/>
              </a:ext>
            </a:extLst>
          </p:cNvPr>
          <p:cNvSpPr txBox="1"/>
          <p:nvPr/>
        </p:nvSpPr>
        <p:spPr>
          <a:xfrm>
            <a:off x="652494" y="2625339"/>
            <a:ext cx="3000620" cy="830997"/>
          </a:xfrm>
          <a:prstGeom prst="rect">
            <a:avLst/>
          </a:prstGeom>
          <a:solidFill>
            <a:srgbClr val="CCE9AD"/>
          </a:solidFill>
        </p:spPr>
        <p:txBody>
          <a:bodyPr wrap="square" rtlCol="0">
            <a:spAutoFit/>
          </a:bodyPr>
          <a:lstStyle/>
          <a:p>
            <a:r>
              <a:rPr lang="de-DE" sz="2400" dirty="0"/>
              <a:t>Part B </a:t>
            </a:r>
            <a:r>
              <a:rPr lang="de-DE" sz="1600" dirty="0"/>
              <a:t>(4 Seiten)</a:t>
            </a:r>
          </a:p>
          <a:p>
            <a:r>
              <a:rPr lang="de-DE" sz="2400" dirty="0"/>
              <a:t>-&gt; </a:t>
            </a:r>
            <a:r>
              <a:rPr lang="de-DE" sz="2400" dirty="0" err="1"/>
              <a:t>target</a:t>
            </a:r>
            <a:r>
              <a:rPr lang="de-DE" sz="2400" dirty="0"/>
              <a:t> </a:t>
            </a:r>
            <a:r>
              <a:rPr lang="de-DE" sz="2400" dirty="0" err="1"/>
              <a:t>task</a:t>
            </a:r>
            <a:endParaRPr lang="de-DE" sz="2400" dirty="0"/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9C2A4F10-49BE-4AA2-8DD0-B61C6119A7A6}"/>
              </a:ext>
            </a:extLst>
          </p:cNvPr>
          <p:cNvGrpSpPr/>
          <p:nvPr/>
        </p:nvGrpSpPr>
        <p:grpSpPr>
          <a:xfrm>
            <a:off x="4575150" y="969379"/>
            <a:ext cx="6479703" cy="4275776"/>
            <a:chOff x="3693233" y="895545"/>
            <a:chExt cx="5040000" cy="3448717"/>
          </a:xfrm>
        </p:grpSpPr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5CBC1846-22A2-41FB-A17D-C0A4EC1C6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233" y="895545"/>
              <a:ext cx="2520000" cy="3448717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/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D2ED5242-39A1-4791-89E4-1F918B726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233" y="896669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/>
          </p:spPr>
        </p:pic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E6E12FED-FDE5-449C-95B1-0BA119008B94}"/>
              </a:ext>
            </a:extLst>
          </p:cNvPr>
          <p:cNvGrpSpPr/>
          <p:nvPr/>
        </p:nvGrpSpPr>
        <p:grpSpPr>
          <a:xfrm>
            <a:off x="4563911" y="900706"/>
            <a:ext cx="6479703" cy="4274383"/>
            <a:chOff x="2992193" y="300001"/>
            <a:chExt cx="5040000" cy="3447593"/>
          </a:xfrm>
        </p:grpSpPr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70A318ED-032C-4DED-8575-6A208262D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2193" y="300001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5C3D93BB-BD01-4E35-BCF0-2A31EC5AF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193" y="300001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11634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F1367821-7992-4F22-8256-7DAC31305205}"/>
              </a:ext>
            </a:extLst>
          </p:cNvPr>
          <p:cNvSpPr txBox="1"/>
          <p:nvPr/>
        </p:nvSpPr>
        <p:spPr>
          <a:xfrm>
            <a:off x="652497" y="90342"/>
            <a:ext cx="300062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 sz="2400"/>
              <a:t>Intro </a:t>
            </a:r>
            <a:r>
              <a:rPr lang="de-DE" sz="1600"/>
              <a:t>(2 Seiten)</a:t>
            </a:r>
            <a:endParaRPr lang="de-DE" sz="240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615D58D-4925-45B7-A65D-3DB1F072B2D8}"/>
              </a:ext>
            </a:extLst>
          </p:cNvPr>
          <p:cNvSpPr txBox="1"/>
          <p:nvPr/>
        </p:nvSpPr>
        <p:spPr>
          <a:xfrm>
            <a:off x="652497" y="571120"/>
            <a:ext cx="300062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 sz="2400"/>
              <a:t>Part A </a:t>
            </a:r>
            <a:r>
              <a:rPr lang="de-DE" sz="1600"/>
              <a:t>(4-6 Seiten)</a:t>
            </a:r>
            <a:endParaRPr lang="de-DE" sz="240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CFFED24-71BD-4D87-AE02-201E7B35E7E4}"/>
              </a:ext>
            </a:extLst>
          </p:cNvPr>
          <p:cNvSpPr txBox="1"/>
          <p:nvPr/>
        </p:nvSpPr>
        <p:spPr>
          <a:xfrm>
            <a:off x="652495" y="1062287"/>
            <a:ext cx="3000620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 sz="2400"/>
              <a:t>A Target Task Tool</a:t>
            </a:r>
          </a:p>
          <a:p>
            <a:r>
              <a:rPr lang="de-DE" sz="1600"/>
              <a:t>(1-2 Seiten)</a:t>
            </a:r>
            <a:endParaRPr lang="de-DE" sz="240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023CFF1-24A5-4C67-8BA8-D2696008607D}"/>
              </a:ext>
            </a:extLst>
          </p:cNvPr>
          <p:cNvSpPr txBox="1"/>
          <p:nvPr/>
        </p:nvSpPr>
        <p:spPr>
          <a:xfrm>
            <a:off x="652495" y="1810922"/>
            <a:ext cx="3000620" cy="83099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 sz="2400"/>
              <a:t>Part B </a:t>
            </a:r>
            <a:r>
              <a:rPr lang="de-DE" sz="1600"/>
              <a:t>(4-6 Seiten)</a:t>
            </a:r>
          </a:p>
          <a:p>
            <a:r>
              <a:rPr lang="de-DE" sz="2400"/>
              <a:t>-&gt; </a:t>
            </a:r>
            <a:r>
              <a:rPr lang="de-DE" sz="2400" err="1"/>
              <a:t>target</a:t>
            </a:r>
            <a:r>
              <a:rPr lang="de-DE" sz="2400"/>
              <a:t> </a:t>
            </a:r>
            <a:r>
              <a:rPr lang="de-DE" sz="2400" err="1"/>
              <a:t>task</a:t>
            </a:r>
            <a:endParaRPr lang="de-DE" sz="240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E4295D6-4B47-472C-8B87-47DA93577C83}"/>
              </a:ext>
            </a:extLst>
          </p:cNvPr>
          <p:cNvSpPr txBox="1"/>
          <p:nvPr/>
        </p:nvSpPr>
        <p:spPr>
          <a:xfrm>
            <a:off x="652495" y="2738696"/>
            <a:ext cx="3000620" cy="707886"/>
          </a:xfrm>
          <a:prstGeom prst="rect">
            <a:avLst/>
          </a:prstGeom>
          <a:solidFill>
            <a:srgbClr val="CCE9AD"/>
          </a:solidFill>
        </p:spPr>
        <p:txBody>
          <a:bodyPr wrap="square" rtlCol="0">
            <a:spAutoFit/>
          </a:bodyPr>
          <a:lstStyle/>
          <a:p>
            <a:r>
              <a:rPr lang="de-DE" sz="2400"/>
              <a:t>B Target Task Tool</a:t>
            </a:r>
          </a:p>
          <a:p>
            <a:r>
              <a:rPr lang="de-DE" sz="1600"/>
              <a:t>(1-2 Seiten)</a:t>
            </a:r>
            <a:endParaRPr lang="de-DE" sz="2400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149FE3E6-8353-4196-AF42-2B31A6110B85}"/>
              </a:ext>
            </a:extLst>
          </p:cNvPr>
          <p:cNvGrpSpPr/>
          <p:nvPr/>
        </p:nvGrpSpPr>
        <p:grpSpPr>
          <a:xfrm>
            <a:off x="4401727" y="851102"/>
            <a:ext cx="6558367" cy="4267737"/>
            <a:chOff x="3672552" y="896400"/>
            <a:chExt cx="4988966" cy="3448800"/>
          </a:xfrm>
        </p:grpSpPr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F45D0AA5-C829-4B9E-AF73-6AD5D04AC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2552" y="896400"/>
              <a:ext cx="2541048" cy="3448800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45C8B3E9-80B6-426F-B25E-2A958BF4C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1518" y="897002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82203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F1367821-7992-4F22-8256-7DAC31305205}"/>
              </a:ext>
            </a:extLst>
          </p:cNvPr>
          <p:cNvSpPr txBox="1"/>
          <p:nvPr/>
        </p:nvSpPr>
        <p:spPr>
          <a:xfrm>
            <a:off x="652497" y="42214"/>
            <a:ext cx="300062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 sz="2400"/>
              <a:t>Intro </a:t>
            </a:r>
            <a:r>
              <a:rPr lang="de-DE" sz="1600"/>
              <a:t>(2 Seiten)</a:t>
            </a:r>
            <a:endParaRPr lang="de-DE" sz="240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615D58D-4925-45B7-A65D-3DB1F072B2D8}"/>
              </a:ext>
            </a:extLst>
          </p:cNvPr>
          <p:cNvSpPr txBox="1"/>
          <p:nvPr/>
        </p:nvSpPr>
        <p:spPr>
          <a:xfrm>
            <a:off x="652497" y="571120"/>
            <a:ext cx="300062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 sz="2400"/>
              <a:t>Part A </a:t>
            </a:r>
            <a:r>
              <a:rPr lang="de-DE" sz="1600"/>
              <a:t>(4-6 Seiten)</a:t>
            </a:r>
            <a:endParaRPr lang="de-DE" sz="240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CFFED24-71BD-4D87-AE02-201E7B35E7E4}"/>
              </a:ext>
            </a:extLst>
          </p:cNvPr>
          <p:cNvSpPr txBox="1"/>
          <p:nvPr/>
        </p:nvSpPr>
        <p:spPr>
          <a:xfrm>
            <a:off x="652495" y="1062287"/>
            <a:ext cx="3000620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 sz="2400"/>
              <a:t>A Target Task Tool</a:t>
            </a:r>
          </a:p>
          <a:p>
            <a:r>
              <a:rPr lang="de-DE" sz="1600"/>
              <a:t>(1-2 Seiten)</a:t>
            </a:r>
            <a:endParaRPr lang="de-DE" sz="240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023CFF1-24A5-4C67-8BA8-D2696008607D}"/>
              </a:ext>
            </a:extLst>
          </p:cNvPr>
          <p:cNvSpPr txBox="1"/>
          <p:nvPr/>
        </p:nvSpPr>
        <p:spPr>
          <a:xfrm>
            <a:off x="652495" y="1843007"/>
            <a:ext cx="3000620" cy="83099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 sz="2400"/>
              <a:t>Part B </a:t>
            </a:r>
            <a:r>
              <a:rPr lang="de-DE" sz="1600"/>
              <a:t>(4-6 Seiten)</a:t>
            </a:r>
          </a:p>
          <a:p>
            <a:r>
              <a:rPr lang="de-DE" sz="2400"/>
              <a:t>-&gt; </a:t>
            </a:r>
            <a:r>
              <a:rPr lang="de-DE" sz="2400" err="1"/>
              <a:t>target</a:t>
            </a:r>
            <a:r>
              <a:rPr lang="de-DE" sz="2400"/>
              <a:t> </a:t>
            </a:r>
            <a:r>
              <a:rPr lang="de-DE" sz="2400" err="1"/>
              <a:t>task</a:t>
            </a:r>
            <a:endParaRPr lang="de-DE" sz="240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E4295D6-4B47-472C-8B87-47DA93577C83}"/>
              </a:ext>
            </a:extLst>
          </p:cNvPr>
          <p:cNvSpPr txBox="1"/>
          <p:nvPr/>
        </p:nvSpPr>
        <p:spPr>
          <a:xfrm>
            <a:off x="652495" y="2706611"/>
            <a:ext cx="3000620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 sz="2400"/>
              <a:t>B Target Task Tool</a:t>
            </a:r>
          </a:p>
          <a:p>
            <a:r>
              <a:rPr lang="de-DE" sz="1600"/>
              <a:t>(1-2 Seiten)</a:t>
            </a:r>
            <a:endParaRPr lang="de-DE" sz="240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9543E67B-02BE-4FC9-8889-5160A579ECA3}"/>
              </a:ext>
            </a:extLst>
          </p:cNvPr>
          <p:cNvSpPr txBox="1"/>
          <p:nvPr/>
        </p:nvSpPr>
        <p:spPr>
          <a:xfrm>
            <a:off x="652494" y="3705013"/>
            <a:ext cx="3000620" cy="461665"/>
          </a:xfrm>
          <a:prstGeom prst="rect">
            <a:avLst/>
          </a:prstGeom>
          <a:solidFill>
            <a:srgbClr val="CCE9AD"/>
          </a:solidFill>
        </p:spPr>
        <p:txBody>
          <a:bodyPr wrap="square" rtlCol="0">
            <a:spAutoFit/>
          </a:bodyPr>
          <a:lstStyle/>
          <a:p>
            <a:r>
              <a:rPr lang="de-DE" sz="2400" err="1"/>
              <a:t>Photo</a:t>
            </a:r>
            <a:r>
              <a:rPr lang="de-DE" sz="2400"/>
              <a:t>/Reading Tour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8F938BA7-978D-49C6-A9CC-FBE0ED125A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534" y="1082230"/>
            <a:ext cx="2885548" cy="394769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4FFD38C8-57D0-44A2-A68F-568CD2339D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587" y="1082229"/>
            <a:ext cx="2885548" cy="3948984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77315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EE77A0AA-FD53-4FD5-B2F7-CFCA9496AB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728" y="1023409"/>
            <a:ext cx="2996369" cy="4132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80421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D6EDB49-211E-499D-9A08-6C5FF3D06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F9F37E-D3CF-4F3D-96C2-25307819D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FFF17D-767C-40E7-8C89-962F1F54B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1" y="638508"/>
            <a:ext cx="10905339" cy="484343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9F39E1-619D-4D9E-8823-8BD8CC320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204" y="865667"/>
            <a:ext cx="10451592" cy="438912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3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C53F47-DF50-454F-A5A6-6B969748D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796" y="1030259"/>
            <a:ext cx="10122408" cy="4059936"/>
          </a:xfrm>
          <a:prstGeom prst="rect">
            <a:avLst/>
          </a:prstGeom>
          <a:noFill/>
          <a:ln>
            <a:solidFill>
              <a:srgbClr val="454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54C905-8A3D-4691-F777-E54DFD153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603213"/>
            <a:ext cx="9405891" cy="3265349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de-DE" dirty="0"/>
              <a:t>Wie lernt das Gehirn</a:t>
            </a:r>
          </a:p>
          <a:p>
            <a:pPr>
              <a:buFontTx/>
              <a:buChar char="-"/>
            </a:pPr>
            <a:r>
              <a:rPr lang="de-DE" dirty="0"/>
              <a:t>Methoden die das Lernen einfacher und  nachhaltiger machen.</a:t>
            </a:r>
          </a:p>
          <a:p>
            <a:pPr lvl="1">
              <a:buFontTx/>
              <a:buChar char="-"/>
            </a:pPr>
            <a:r>
              <a:rPr lang="de-DE" dirty="0"/>
              <a:t>Retrieval </a:t>
            </a:r>
            <a:r>
              <a:rPr lang="de-DE" dirty="0" err="1"/>
              <a:t>practice</a:t>
            </a:r>
            <a:endParaRPr lang="de-DE" dirty="0"/>
          </a:p>
          <a:p>
            <a:pPr lvl="1">
              <a:buFontTx/>
              <a:buChar char="-"/>
            </a:pPr>
            <a:r>
              <a:rPr lang="de-DE" dirty="0" err="1"/>
              <a:t>Spaced</a:t>
            </a:r>
            <a:r>
              <a:rPr lang="de-DE" dirty="0"/>
              <a:t> </a:t>
            </a:r>
            <a:r>
              <a:rPr lang="de-DE" dirty="0" err="1"/>
              <a:t>repitition</a:t>
            </a:r>
            <a:endParaRPr lang="de-DE" dirty="0"/>
          </a:p>
          <a:p>
            <a:pPr lvl="1">
              <a:buFontTx/>
              <a:buChar char="-"/>
            </a:pPr>
            <a:r>
              <a:rPr lang="de-DE" dirty="0" err="1"/>
              <a:t>Interleaving</a:t>
            </a:r>
            <a:endParaRPr lang="de-DE" dirty="0"/>
          </a:p>
          <a:p>
            <a:pPr lvl="1">
              <a:buFontTx/>
              <a:buChar char="-"/>
            </a:pPr>
            <a:r>
              <a:rPr lang="de-DE" dirty="0" err="1"/>
              <a:t>Predicting</a:t>
            </a:r>
            <a:endParaRPr lang="de-DE" dirty="0"/>
          </a:p>
          <a:p>
            <a:pPr>
              <a:buFontTx/>
              <a:buChar char="-"/>
            </a:pPr>
            <a:r>
              <a:rPr lang="de-DE" dirty="0"/>
              <a:t>Camden Town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A26901A-BC62-4A3A-A07A-65E1F3DDD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1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F1367821-7992-4F22-8256-7DAC31305205}"/>
              </a:ext>
            </a:extLst>
          </p:cNvPr>
          <p:cNvSpPr txBox="1"/>
          <p:nvPr/>
        </p:nvSpPr>
        <p:spPr>
          <a:xfrm>
            <a:off x="559381" y="2946800"/>
            <a:ext cx="3000620" cy="461665"/>
          </a:xfrm>
          <a:prstGeom prst="rect">
            <a:avLst/>
          </a:prstGeom>
          <a:solidFill>
            <a:srgbClr val="CCE9AD"/>
          </a:solidFill>
        </p:spPr>
        <p:txBody>
          <a:bodyPr wrap="square" rtlCol="0">
            <a:spAutoFit/>
          </a:bodyPr>
          <a:lstStyle/>
          <a:p>
            <a:r>
              <a:rPr lang="de-DE" sz="2400"/>
              <a:t>Intro </a:t>
            </a:r>
            <a:r>
              <a:rPr lang="de-DE" sz="1600"/>
              <a:t>(2 Seiten)</a:t>
            </a:r>
            <a:endParaRPr lang="de-DE" sz="2400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" name="Folienzoom 9">
                <a:extLst>
                  <a:ext uri="{FF2B5EF4-FFF2-40B4-BE49-F238E27FC236}">
                    <a16:creationId xmlns:a16="http://schemas.microsoft.com/office/drawing/2014/main" id="{BFFDE667-5394-4F3B-BF28-44F7F5BBB4A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479210" y="1210983"/>
              <a:ext cx="6607780" cy="3716876"/>
            </p:xfrm>
            <a:graphic>
              <a:graphicData uri="http://schemas.microsoft.com/office/powerpoint/2016/slidezoom">
                <pslz:sldZm>
                  <pslz:sldZmObj sldId="1020" cId="3823881322">
                    <pslz:zmPr id="{7C9D42EC-3BC6-48A6-A7E9-3187AD60CAFE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607780" cy="371687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" name="Folienzoom 9">
                <a:extLst>
                  <a:ext uri="{FF2B5EF4-FFF2-40B4-BE49-F238E27FC236}">
                    <a16:creationId xmlns:a16="http://schemas.microsoft.com/office/drawing/2014/main" id="{BFFDE667-5394-4F3B-BF28-44F7F5BBB4A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79210" y="1210983"/>
                <a:ext cx="6607780" cy="371687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184625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5B4002-A455-4C7B-844E-AD29F5A5F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422565-34FA-4462-8107-ACCE617EE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B2DBF77-C597-498C-B625-5BC3E965DFA0}"/>
              </a:ext>
            </a:extLst>
          </p:cNvPr>
          <p:cNvSpPr/>
          <p:nvPr/>
        </p:nvSpPr>
        <p:spPr>
          <a:xfrm>
            <a:off x="-1025773" y="-825500"/>
            <a:ext cx="2051545" cy="8585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AA74FC6-AC2C-4BF2-80A3-7824894C6A9B}"/>
              </a:ext>
            </a:extLst>
          </p:cNvPr>
          <p:cNvSpPr/>
          <p:nvPr/>
        </p:nvSpPr>
        <p:spPr>
          <a:xfrm>
            <a:off x="11471910" y="-863600"/>
            <a:ext cx="2051545" cy="8585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9FB0C38-1425-440C-ADF7-CB002174F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525" y="10016"/>
            <a:ext cx="10437385" cy="6847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4DBEE7C-C7CA-44E8-B498-05AC0DE669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4" b="5328"/>
          <a:stretch/>
        </p:blipFill>
        <p:spPr>
          <a:xfrm>
            <a:off x="547871" y="-81764"/>
            <a:ext cx="11410691" cy="7021528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238813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F1367821-7992-4F22-8256-7DAC31305205}"/>
              </a:ext>
            </a:extLst>
          </p:cNvPr>
          <p:cNvSpPr txBox="1"/>
          <p:nvPr/>
        </p:nvSpPr>
        <p:spPr>
          <a:xfrm>
            <a:off x="570950" y="1969404"/>
            <a:ext cx="300062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 sz="2400"/>
              <a:t>Intro </a:t>
            </a:r>
            <a:r>
              <a:rPr lang="de-DE" sz="1600"/>
              <a:t>(2 Seiten)</a:t>
            </a:r>
            <a:endParaRPr lang="de-DE" sz="240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615D58D-4925-45B7-A65D-3DB1F072B2D8}"/>
              </a:ext>
            </a:extLst>
          </p:cNvPr>
          <p:cNvSpPr txBox="1"/>
          <p:nvPr/>
        </p:nvSpPr>
        <p:spPr>
          <a:xfrm>
            <a:off x="560523" y="2612271"/>
            <a:ext cx="3000620" cy="830997"/>
          </a:xfrm>
          <a:prstGeom prst="rect">
            <a:avLst/>
          </a:prstGeom>
          <a:solidFill>
            <a:srgbClr val="CCE9AD"/>
          </a:solidFill>
        </p:spPr>
        <p:txBody>
          <a:bodyPr wrap="square" rtlCol="0">
            <a:spAutoFit/>
          </a:bodyPr>
          <a:lstStyle/>
          <a:p>
            <a:r>
              <a:rPr lang="de-DE" sz="2400"/>
              <a:t>Part A </a:t>
            </a:r>
            <a:r>
              <a:rPr lang="de-DE" sz="1600"/>
              <a:t>(4-6 Seiten)</a:t>
            </a:r>
          </a:p>
          <a:p>
            <a:r>
              <a:rPr lang="de-DE" sz="2400"/>
              <a:t> -&gt; </a:t>
            </a:r>
            <a:r>
              <a:rPr lang="de-DE" sz="2400" err="1"/>
              <a:t>target</a:t>
            </a:r>
            <a:r>
              <a:rPr lang="de-DE" sz="2400"/>
              <a:t> </a:t>
            </a:r>
            <a:r>
              <a:rPr lang="de-DE" sz="2400" err="1"/>
              <a:t>task</a:t>
            </a:r>
            <a:endParaRPr lang="de-DE" sz="2400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Folienzoom 2">
                <a:extLst>
                  <a:ext uri="{FF2B5EF4-FFF2-40B4-BE49-F238E27FC236}">
                    <a16:creationId xmlns:a16="http://schemas.microsoft.com/office/drawing/2014/main" id="{7D9D08B6-D143-449C-90FB-AB202CF96B7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54887" y="1278460"/>
              <a:ext cx="6582903" cy="3702883"/>
            </p:xfrm>
            <a:graphic>
              <a:graphicData uri="http://schemas.microsoft.com/office/powerpoint/2016/slidezoom">
                <pslz:sldZm>
                  <pslz:sldZmObj sldId="1019" cId="2232706361">
                    <pslz:zmPr id="{F947CAAF-90E2-44A1-A2CA-3C85A9B53DB5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582903" cy="370288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Folienzoom 2">
                <a:extLst>
                  <a:ext uri="{FF2B5EF4-FFF2-40B4-BE49-F238E27FC236}">
                    <a16:creationId xmlns:a16="http://schemas.microsoft.com/office/drawing/2014/main" id="{7D9D08B6-D143-449C-90FB-AB202CF96B7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54887" y="1278460"/>
                <a:ext cx="6582903" cy="370288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409029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5B4002-A455-4C7B-844E-AD29F5A5F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422565-34FA-4462-8107-ACCE617EE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B2DBF77-C597-498C-B625-5BC3E965DFA0}"/>
              </a:ext>
            </a:extLst>
          </p:cNvPr>
          <p:cNvSpPr/>
          <p:nvPr/>
        </p:nvSpPr>
        <p:spPr>
          <a:xfrm>
            <a:off x="-1025773" y="-825500"/>
            <a:ext cx="2051545" cy="8585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AA74FC6-AC2C-4BF2-80A3-7824894C6A9B}"/>
              </a:ext>
            </a:extLst>
          </p:cNvPr>
          <p:cNvSpPr/>
          <p:nvPr/>
        </p:nvSpPr>
        <p:spPr>
          <a:xfrm>
            <a:off x="11471910" y="-863600"/>
            <a:ext cx="2051545" cy="8585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9FB0C38-1425-440C-ADF7-CB002174F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525" y="10016"/>
            <a:ext cx="10437385" cy="6847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327063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5B4002-A455-4C7B-844E-AD29F5A5F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422565-34FA-4462-8107-ACCE617EE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B2DBF77-C597-498C-B625-5BC3E965DFA0}"/>
              </a:ext>
            </a:extLst>
          </p:cNvPr>
          <p:cNvSpPr/>
          <p:nvPr/>
        </p:nvSpPr>
        <p:spPr>
          <a:xfrm>
            <a:off x="-1025773" y="-825500"/>
            <a:ext cx="2051545" cy="8585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AA74FC6-AC2C-4BF2-80A3-7824894C6A9B}"/>
              </a:ext>
            </a:extLst>
          </p:cNvPr>
          <p:cNvSpPr/>
          <p:nvPr/>
        </p:nvSpPr>
        <p:spPr>
          <a:xfrm>
            <a:off x="11471910" y="-863600"/>
            <a:ext cx="2051545" cy="8585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85939D6-8607-4CA5-A834-B56BB2C0E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771" y="-12427"/>
            <a:ext cx="10477191" cy="6870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519889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5B4002-A455-4C7B-844E-AD29F5A5F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422565-34FA-4462-8107-ACCE617EE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B2DBF77-C597-498C-B625-5BC3E965DFA0}"/>
              </a:ext>
            </a:extLst>
          </p:cNvPr>
          <p:cNvSpPr/>
          <p:nvPr/>
        </p:nvSpPr>
        <p:spPr>
          <a:xfrm>
            <a:off x="-1025773" y="-825500"/>
            <a:ext cx="2051545" cy="8585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C655715-A470-49E1-AC99-565062847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772" y="43797"/>
            <a:ext cx="10413541" cy="6814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FAA74FC6-AC2C-4BF2-80A3-7824894C6A9B}"/>
              </a:ext>
            </a:extLst>
          </p:cNvPr>
          <p:cNvSpPr/>
          <p:nvPr/>
        </p:nvSpPr>
        <p:spPr>
          <a:xfrm>
            <a:off x="6273801" y="-863600"/>
            <a:ext cx="7249655" cy="8585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</p:spTree>
    <p:extLst>
      <p:ext uri="{BB962C8B-B14F-4D97-AF65-F5344CB8AC3E}">
        <p14:creationId xmlns:p14="http://schemas.microsoft.com/office/powerpoint/2010/main" val="28039645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F1367821-7992-4F22-8256-7DAC31305205}"/>
              </a:ext>
            </a:extLst>
          </p:cNvPr>
          <p:cNvSpPr txBox="1"/>
          <p:nvPr/>
        </p:nvSpPr>
        <p:spPr>
          <a:xfrm>
            <a:off x="652497" y="1723210"/>
            <a:ext cx="300062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 sz="2400"/>
              <a:t>Intro </a:t>
            </a:r>
            <a:r>
              <a:rPr lang="de-DE" sz="1600"/>
              <a:t>(2 Seiten)</a:t>
            </a:r>
            <a:endParaRPr lang="de-DE" sz="240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615D58D-4925-45B7-A65D-3DB1F072B2D8}"/>
              </a:ext>
            </a:extLst>
          </p:cNvPr>
          <p:cNvSpPr txBox="1"/>
          <p:nvPr/>
        </p:nvSpPr>
        <p:spPr>
          <a:xfrm>
            <a:off x="652497" y="2203988"/>
            <a:ext cx="300062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 sz="2400"/>
              <a:t>Part A </a:t>
            </a:r>
            <a:r>
              <a:rPr lang="de-DE" sz="1600"/>
              <a:t>(4-6 Seiten)</a:t>
            </a:r>
            <a:endParaRPr lang="de-DE" sz="2400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Folienzoom 3">
                <a:extLst>
                  <a:ext uri="{FF2B5EF4-FFF2-40B4-BE49-F238E27FC236}">
                    <a16:creationId xmlns:a16="http://schemas.microsoft.com/office/drawing/2014/main" id="{B5858F53-814A-4C31-9726-E3A5C09E154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381500" y="1183192"/>
              <a:ext cx="6656725" cy="3744408"/>
            </p:xfrm>
            <a:graphic>
              <a:graphicData uri="http://schemas.microsoft.com/office/powerpoint/2016/slidezoom">
                <pslz:sldZm>
                  <pslz:sldZmObj sldId="1025" cId="1978325403">
                    <pslz:zmPr id="{BC0A1921-85B9-4133-8D83-0DD5EB93764D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656725" cy="37444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Folienzoom 3">
                <a:extLst>
                  <a:ext uri="{FF2B5EF4-FFF2-40B4-BE49-F238E27FC236}">
                    <a16:creationId xmlns:a16="http://schemas.microsoft.com/office/drawing/2014/main" id="{B5858F53-814A-4C31-9726-E3A5C09E154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81500" y="1183192"/>
                <a:ext cx="6656725" cy="374440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21" name="Textfeld 20">
            <a:extLst>
              <a:ext uri="{FF2B5EF4-FFF2-40B4-BE49-F238E27FC236}">
                <a16:creationId xmlns:a16="http://schemas.microsoft.com/office/drawing/2014/main" id="{8CFFED24-71BD-4D87-AE02-201E7B35E7E4}"/>
              </a:ext>
            </a:extLst>
          </p:cNvPr>
          <p:cNvSpPr txBox="1"/>
          <p:nvPr/>
        </p:nvSpPr>
        <p:spPr>
          <a:xfrm>
            <a:off x="652495" y="2738696"/>
            <a:ext cx="3000620" cy="707886"/>
          </a:xfrm>
          <a:prstGeom prst="rect">
            <a:avLst/>
          </a:prstGeom>
          <a:solidFill>
            <a:srgbClr val="CCE9AD"/>
          </a:solidFill>
        </p:spPr>
        <p:txBody>
          <a:bodyPr wrap="square" rtlCol="0">
            <a:spAutoFit/>
          </a:bodyPr>
          <a:lstStyle/>
          <a:p>
            <a:r>
              <a:rPr lang="de-DE" sz="2400"/>
              <a:t>A Target Task Tool</a:t>
            </a:r>
          </a:p>
          <a:p>
            <a:r>
              <a:rPr lang="de-DE" sz="1600"/>
              <a:t>(1-2 Seiten)</a:t>
            </a:r>
            <a:endParaRPr lang="de-DE" sz="2400"/>
          </a:p>
        </p:txBody>
      </p:sp>
    </p:spTree>
    <p:extLst>
      <p:ext uri="{BB962C8B-B14F-4D97-AF65-F5344CB8AC3E}">
        <p14:creationId xmlns:p14="http://schemas.microsoft.com/office/powerpoint/2010/main" val="13938621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5B4002-A455-4C7B-844E-AD29F5A5F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422565-34FA-4462-8107-ACCE617EE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C655715-A470-49E1-AC99-565062847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772" y="43797"/>
            <a:ext cx="10413541" cy="6814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FAA74FC6-AC2C-4BF2-80A3-7824894C6A9B}"/>
              </a:ext>
            </a:extLst>
          </p:cNvPr>
          <p:cNvSpPr/>
          <p:nvPr/>
        </p:nvSpPr>
        <p:spPr>
          <a:xfrm>
            <a:off x="11480663" y="-754761"/>
            <a:ext cx="7249655" cy="8585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B2DBF77-C597-498C-B625-5BC3E965DFA0}"/>
              </a:ext>
            </a:extLst>
          </p:cNvPr>
          <p:cNvSpPr/>
          <p:nvPr/>
        </p:nvSpPr>
        <p:spPr>
          <a:xfrm>
            <a:off x="-1025773" y="-825500"/>
            <a:ext cx="7249655" cy="8585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</p:spTree>
    <p:extLst>
      <p:ext uri="{BB962C8B-B14F-4D97-AF65-F5344CB8AC3E}">
        <p14:creationId xmlns:p14="http://schemas.microsoft.com/office/powerpoint/2010/main" val="19783254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F1367821-7992-4F22-8256-7DAC31305205}"/>
              </a:ext>
            </a:extLst>
          </p:cNvPr>
          <p:cNvSpPr txBox="1"/>
          <p:nvPr/>
        </p:nvSpPr>
        <p:spPr>
          <a:xfrm>
            <a:off x="652497" y="699956"/>
            <a:ext cx="300062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 sz="2400"/>
              <a:t>Intro </a:t>
            </a:r>
            <a:r>
              <a:rPr lang="de-DE" sz="1600"/>
              <a:t>(2 Seiten)</a:t>
            </a:r>
            <a:endParaRPr lang="de-DE" sz="240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615D58D-4925-45B7-A65D-3DB1F072B2D8}"/>
              </a:ext>
            </a:extLst>
          </p:cNvPr>
          <p:cNvSpPr txBox="1"/>
          <p:nvPr/>
        </p:nvSpPr>
        <p:spPr>
          <a:xfrm>
            <a:off x="652497" y="1180733"/>
            <a:ext cx="300062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 sz="2400"/>
              <a:t>Part A </a:t>
            </a:r>
            <a:r>
              <a:rPr lang="de-DE" sz="1600"/>
              <a:t>(4-6 Seiten)</a:t>
            </a:r>
            <a:endParaRPr lang="de-DE" sz="240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CFFED24-71BD-4D87-AE02-201E7B35E7E4}"/>
              </a:ext>
            </a:extLst>
          </p:cNvPr>
          <p:cNvSpPr txBox="1"/>
          <p:nvPr/>
        </p:nvSpPr>
        <p:spPr>
          <a:xfrm>
            <a:off x="652495" y="1671900"/>
            <a:ext cx="3000620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 sz="2400"/>
              <a:t>A Target Task Tool</a:t>
            </a:r>
          </a:p>
          <a:p>
            <a:r>
              <a:rPr lang="de-DE" sz="1600"/>
              <a:t>(1-2 Seiten)</a:t>
            </a:r>
            <a:endParaRPr lang="de-DE" sz="240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023CFF1-24A5-4C67-8BA8-D2696008607D}"/>
              </a:ext>
            </a:extLst>
          </p:cNvPr>
          <p:cNvSpPr txBox="1"/>
          <p:nvPr/>
        </p:nvSpPr>
        <p:spPr>
          <a:xfrm>
            <a:off x="652494" y="2625339"/>
            <a:ext cx="3000620" cy="830997"/>
          </a:xfrm>
          <a:prstGeom prst="rect">
            <a:avLst/>
          </a:prstGeom>
          <a:solidFill>
            <a:srgbClr val="CCE9AD"/>
          </a:solidFill>
        </p:spPr>
        <p:txBody>
          <a:bodyPr wrap="square" rtlCol="0">
            <a:spAutoFit/>
          </a:bodyPr>
          <a:lstStyle/>
          <a:p>
            <a:r>
              <a:rPr lang="de-DE" sz="2400"/>
              <a:t>Part B </a:t>
            </a:r>
            <a:r>
              <a:rPr lang="de-DE" sz="1600"/>
              <a:t>(4-6 Seiten)</a:t>
            </a:r>
          </a:p>
          <a:p>
            <a:r>
              <a:rPr lang="de-DE" sz="2400"/>
              <a:t>-&gt; </a:t>
            </a:r>
            <a:r>
              <a:rPr lang="de-DE" sz="2400" err="1"/>
              <a:t>target</a:t>
            </a:r>
            <a:r>
              <a:rPr lang="de-DE" sz="2400"/>
              <a:t> </a:t>
            </a:r>
            <a:r>
              <a:rPr lang="de-DE" sz="2400" err="1"/>
              <a:t>task</a:t>
            </a:r>
            <a:endParaRPr lang="de-DE" sz="2400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Folienzoom 2">
                <a:extLst>
                  <a:ext uri="{FF2B5EF4-FFF2-40B4-BE49-F238E27FC236}">
                    <a16:creationId xmlns:a16="http://schemas.microsoft.com/office/drawing/2014/main" id="{4C24AEE4-4792-4BA0-86F9-FF7199F9463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344312" y="1056640"/>
              <a:ext cx="6756987" cy="3800805"/>
            </p:xfrm>
            <a:graphic>
              <a:graphicData uri="http://schemas.microsoft.com/office/powerpoint/2016/slidezoom">
                <pslz:sldZm>
                  <pslz:sldZmObj sldId="1027" cId="2496549175">
                    <pslz:zmPr id="{5C0CC85A-0E19-455A-8DAF-03456BD75585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756987" cy="380080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Folienzoom 2">
                <a:extLst>
                  <a:ext uri="{FF2B5EF4-FFF2-40B4-BE49-F238E27FC236}">
                    <a16:creationId xmlns:a16="http://schemas.microsoft.com/office/drawing/2014/main" id="{4C24AEE4-4792-4BA0-86F9-FF7199F9463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44312" y="1056640"/>
                <a:ext cx="6756987" cy="380080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169862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5B4002-A455-4C7B-844E-AD29F5A5F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422565-34FA-4462-8107-ACCE617EE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AA74FC6-AC2C-4BF2-80A3-7824894C6A9B}"/>
              </a:ext>
            </a:extLst>
          </p:cNvPr>
          <p:cNvSpPr/>
          <p:nvPr/>
        </p:nvSpPr>
        <p:spPr>
          <a:xfrm>
            <a:off x="11480663" y="-754761"/>
            <a:ext cx="7249655" cy="8585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B2DBF77-C597-498C-B625-5BC3E965DFA0}"/>
              </a:ext>
            </a:extLst>
          </p:cNvPr>
          <p:cNvSpPr/>
          <p:nvPr/>
        </p:nvSpPr>
        <p:spPr>
          <a:xfrm>
            <a:off x="-1025772" y="-825500"/>
            <a:ext cx="1951059" cy="8585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697E87E-27C6-44BC-A347-4BE83DDFE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287" y="-1717"/>
            <a:ext cx="10555376" cy="7036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96549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FA7AD0A-1871-4DF8-9235-F49D0513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B04CFB-FAE5-47DD-9B3E-4E9BA7A89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E5663B8-E0A0-5721-2CBA-C2760B8B7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 dirty="0"/>
              <a:t>J</a:t>
            </a:r>
            <a:r>
              <a:rPr lang="de-DE" sz="3600" dirty="0" err="1"/>
              <a:t>edes</a:t>
            </a:r>
            <a:r>
              <a:rPr lang="de-DE" sz="3600" dirty="0"/>
              <a:t> Gehirn ist anders!</a:t>
            </a:r>
            <a:endParaRPr lang="en-US" sz="3600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E68D41B-9286-479F-9AB7-678C8E348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8ACF89C-CFC3-4D68-B3C4-2BEFB7BBE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3979389" y="482171"/>
            <a:chExt cx="7560115" cy="514910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B770B7D-3C5C-4682-8DF0-20783592F3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389" y="482171"/>
              <a:ext cx="7560115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6893E11-7EC1-4EB6-A2A8-0B693F8FE5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92448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622F7FD7-8884-4FD5-95AB-0B5C6033A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5487" y="977965"/>
            <a:ext cx="6615582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F11BCFCC-674C-C1D9-D190-BB8AE0BA6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7322" y="2099258"/>
            <a:ext cx="1831911" cy="1831911"/>
          </a:xfrm>
          <a:prstGeom prst="rect">
            <a:avLst/>
          </a:prstGeom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6EFE474-4FE0-4E8F-8F09-5ED2C9E76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F8B8C81-54DC-4AF5-B682-3A2C70A6B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Grafik 31" descr="Ein Bild, das Text enthält.&#10;&#10;Automatisch generierte Beschreibung">
            <a:extLst>
              <a:ext uri="{FF2B5EF4-FFF2-40B4-BE49-F238E27FC236}">
                <a16:creationId xmlns:a16="http://schemas.microsoft.com/office/drawing/2014/main" id="{8311173C-0B52-0B8D-C8BD-B122DC1740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6587" y="843132"/>
            <a:ext cx="1841353" cy="1831910"/>
          </a:xfrm>
          <a:prstGeom prst="rect">
            <a:avLst/>
          </a:prstGeom>
        </p:spPr>
      </p:pic>
      <p:pic>
        <p:nvPicPr>
          <p:cNvPr id="34" name="Grafik 33" descr="Ein Bild, das Text enthält.&#10;&#10;Automatisch generierte Beschreibung">
            <a:extLst>
              <a:ext uri="{FF2B5EF4-FFF2-40B4-BE49-F238E27FC236}">
                <a16:creationId xmlns:a16="http://schemas.microsoft.com/office/drawing/2014/main" id="{3634BC0F-2B5C-0764-E83E-5A57C26C02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6213" y="1062643"/>
            <a:ext cx="1841353" cy="1831910"/>
          </a:xfrm>
          <a:prstGeom prst="rect">
            <a:avLst/>
          </a:prstGeom>
        </p:spPr>
      </p:pic>
      <p:pic>
        <p:nvPicPr>
          <p:cNvPr id="36" name="Grafik 35" descr="Ein Bild, das Text enthält.&#10;&#10;Automatisch generierte Beschreibung">
            <a:extLst>
              <a:ext uri="{FF2B5EF4-FFF2-40B4-BE49-F238E27FC236}">
                <a16:creationId xmlns:a16="http://schemas.microsoft.com/office/drawing/2014/main" id="{CEC3B532-98F2-7A8E-6444-28ED987B25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9840" y="3406302"/>
            <a:ext cx="1841353" cy="1831910"/>
          </a:xfrm>
          <a:prstGeom prst="rect">
            <a:avLst/>
          </a:prstGeom>
        </p:spPr>
      </p:pic>
      <p:pic>
        <p:nvPicPr>
          <p:cNvPr id="38" name="Grafik 37" descr="Ein Bild, das Text enthält.&#10;&#10;Automatisch generierte Beschreibung">
            <a:extLst>
              <a:ext uri="{FF2B5EF4-FFF2-40B4-BE49-F238E27FC236}">
                <a16:creationId xmlns:a16="http://schemas.microsoft.com/office/drawing/2014/main" id="{30CDEC0B-6CE7-AF3C-576F-7FBB1B930C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7718" y="2850989"/>
            <a:ext cx="1841353" cy="183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12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5B4002-A455-4C7B-844E-AD29F5A5F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422565-34FA-4462-8107-ACCE617EE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AA74FC6-AC2C-4BF2-80A3-7824894C6A9B}"/>
              </a:ext>
            </a:extLst>
          </p:cNvPr>
          <p:cNvSpPr/>
          <p:nvPr/>
        </p:nvSpPr>
        <p:spPr>
          <a:xfrm>
            <a:off x="11480663" y="-754761"/>
            <a:ext cx="7249655" cy="8585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B2DBF77-C597-498C-B625-5BC3E965DFA0}"/>
              </a:ext>
            </a:extLst>
          </p:cNvPr>
          <p:cNvSpPr/>
          <p:nvPr/>
        </p:nvSpPr>
        <p:spPr>
          <a:xfrm>
            <a:off x="-1025772" y="-825500"/>
            <a:ext cx="1951059" cy="8585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4BDD20E-7487-4C47-8BA3-F0E8B4D82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286" y="0"/>
            <a:ext cx="10555377" cy="7011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695456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F1367821-7992-4F22-8256-7DAC31305205}"/>
              </a:ext>
            </a:extLst>
          </p:cNvPr>
          <p:cNvSpPr txBox="1"/>
          <p:nvPr/>
        </p:nvSpPr>
        <p:spPr>
          <a:xfrm>
            <a:off x="652497" y="90342"/>
            <a:ext cx="300062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 sz="2400"/>
              <a:t>Intro </a:t>
            </a:r>
            <a:r>
              <a:rPr lang="de-DE" sz="1600"/>
              <a:t>(2 Seiten)</a:t>
            </a:r>
            <a:endParaRPr lang="de-DE" sz="240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615D58D-4925-45B7-A65D-3DB1F072B2D8}"/>
              </a:ext>
            </a:extLst>
          </p:cNvPr>
          <p:cNvSpPr txBox="1"/>
          <p:nvPr/>
        </p:nvSpPr>
        <p:spPr>
          <a:xfrm>
            <a:off x="652497" y="571120"/>
            <a:ext cx="300062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 sz="2400"/>
              <a:t>Part A </a:t>
            </a:r>
            <a:r>
              <a:rPr lang="de-DE" sz="1600"/>
              <a:t>(4-6 Seiten)</a:t>
            </a:r>
            <a:endParaRPr lang="de-DE" sz="240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CFFED24-71BD-4D87-AE02-201E7B35E7E4}"/>
              </a:ext>
            </a:extLst>
          </p:cNvPr>
          <p:cNvSpPr txBox="1"/>
          <p:nvPr/>
        </p:nvSpPr>
        <p:spPr>
          <a:xfrm>
            <a:off x="652495" y="1062287"/>
            <a:ext cx="3000620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 sz="2400"/>
              <a:t>A Target Task Tool</a:t>
            </a:r>
          </a:p>
          <a:p>
            <a:r>
              <a:rPr lang="de-DE" sz="1600"/>
              <a:t>(1-2 Seiten)</a:t>
            </a:r>
            <a:endParaRPr lang="de-DE" sz="240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023CFF1-24A5-4C67-8BA8-D2696008607D}"/>
              </a:ext>
            </a:extLst>
          </p:cNvPr>
          <p:cNvSpPr txBox="1"/>
          <p:nvPr/>
        </p:nvSpPr>
        <p:spPr>
          <a:xfrm>
            <a:off x="652495" y="1810922"/>
            <a:ext cx="3000620" cy="83099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 sz="2400"/>
              <a:t>Part B </a:t>
            </a:r>
            <a:r>
              <a:rPr lang="de-DE" sz="1600"/>
              <a:t>(4-6 Seiten)</a:t>
            </a:r>
          </a:p>
          <a:p>
            <a:r>
              <a:rPr lang="de-DE" sz="2400"/>
              <a:t>-&gt; </a:t>
            </a:r>
            <a:r>
              <a:rPr lang="de-DE" sz="2400" err="1"/>
              <a:t>target</a:t>
            </a:r>
            <a:r>
              <a:rPr lang="de-DE" sz="2400"/>
              <a:t> </a:t>
            </a:r>
            <a:r>
              <a:rPr lang="de-DE" sz="2400" err="1"/>
              <a:t>task</a:t>
            </a:r>
            <a:endParaRPr lang="de-DE" sz="240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E4295D6-4B47-472C-8B87-47DA93577C83}"/>
              </a:ext>
            </a:extLst>
          </p:cNvPr>
          <p:cNvSpPr txBox="1"/>
          <p:nvPr/>
        </p:nvSpPr>
        <p:spPr>
          <a:xfrm>
            <a:off x="652495" y="2738696"/>
            <a:ext cx="3000620" cy="707886"/>
          </a:xfrm>
          <a:prstGeom prst="rect">
            <a:avLst/>
          </a:prstGeom>
          <a:solidFill>
            <a:srgbClr val="CCE9AD"/>
          </a:solidFill>
        </p:spPr>
        <p:txBody>
          <a:bodyPr wrap="square" rtlCol="0">
            <a:spAutoFit/>
          </a:bodyPr>
          <a:lstStyle/>
          <a:p>
            <a:r>
              <a:rPr lang="de-DE" sz="2400"/>
              <a:t>B Target Task Tool</a:t>
            </a:r>
          </a:p>
          <a:p>
            <a:r>
              <a:rPr lang="de-DE" sz="1600"/>
              <a:t>(1-2 Seiten)</a:t>
            </a:r>
            <a:endParaRPr lang="de-DE" sz="2400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Folienzoom 2">
                <a:extLst>
                  <a:ext uri="{FF2B5EF4-FFF2-40B4-BE49-F238E27FC236}">
                    <a16:creationId xmlns:a16="http://schemas.microsoft.com/office/drawing/2014/main" id="{59F4C2CD-28E2-444B-AF43-34A3A7FA2B7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443662" y="1248575"/>
              <a:ext cx="6592759" cy="3708427"/>
            </p:xfrm>
            <a:graphic>
              <a:graphicData uri="http://schemas.microsoft.com/office/powerpoint/2016/slidezoom">
                <pslz:sldZm>
                  <pslz:sldZmObj sldId="1031" cId="54850251">
                    <pslz:zmPr id="{ED793F19-BFCF-480A-9686-D3D218540C03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592759" cy="370842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Folienzoom 2">
                <a:extLst>
                  <a:ext uri="{FF2B5EF4-FFF2-40B4-BE49-F238E27FC236}">
                    <a16:creationId xmlns:a16="http://schemas.microsoft.com/office/drawing/2014/main" id="{59F4C2CD-28E2-444B-AF43-34A3A7FA2B7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43662" y="1248575"/>
                <a:ext cx="6592759" cy="370842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029055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5B4002-A455-4C7B-844E-AD29F5A5F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422565-34FA-4462-8107-ACCE617EE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AA74FC6-AC2C-4BF2-80A3-7824894C6A9B}"/>
              </a:ext>
            </a:extLst>
          </p:cNvPr>
          <p:cNvSpPr/>
          <p:nvPr/>
        </p:nvSpPr>
        <p:spPr>
          <a:xfrm>
            <a:off x="11480663" y="-754761"/>
            <a:ext cx="7249655" cy="8585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B2DBF77-C597-498C-B625-5BC3E965DFA0}"/>
              </a:ext>
            </a:extLst>
          </p:cNvPr>
          <p:cNvSpPr/>
          <p:nvPr/>
        </p:nvSpPr>
        <p:spPr>
          <a:xfrm>
            <a:off x="-1025772" y="-825500"/>
            <a:ext cx="1951059" cy="8585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7419FE1-F75F-4E25-BE0B-F48C7E39B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643" y="0"/>
            <a:ext cx="1052682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48502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F1367821-7992-4F22-8256-7DAC31305205}"/>
              </a:ext>
            </a:extLst>
          </p:cNvPr>
          <p:cNvSpPr txBox="1"/>
          <p:nvPr/>
        </p:nvSpPr>
        <p:spPr>
          <a:xfrm>
            <a:off x="652497" y="42214"/>
            <a:ext cx="300062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 sz="2400"/>
              <a:t>Intro </a:t>
            </a:r>
            <a:r>
              <a:rPr lang="de-DE" sz="1600"/>
              <a:t>(2 Seiten)</a:t>
            </a:r>
            <a:endParaRPr lang="de-DE" sz="240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615D58D-4925-45B7-A65D-3DB1F072B2D8}"/>
              </a:ext>
            </a:extLst>
          </p:cNvPr>
          <p:cNvSpPr txBox="1"/>
          <p:nvPr/>
        </p:nvSpPr>
        <p:spPr>
          <a:xfrm>
            <a:off x="652497" y="571120"/>
            <a:ext cx="300062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 sz="2400"/>
              <a:t>Part A </a:t>
            </a:r>
            <a:r>
              <a:rPr lang="de-DE" sz="1600"/>
              <a:t>(4-6 Seiten)</a:t>
            </a:r>
            <a:endParaRPr lang="de-DE" sz="240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CFFED24-71BD-4D87-AE02-201E7B35E7E4}"/>
              </a:ext>
            </a:extLst>
          </p:cNvPr>
          <p:cNvSpPr txBox="1"/>
          <p:nvPr/>
        </p:nvSpPr>
        <p:spPr>
          <a:xfrm>
            <a:off x="652495" y="1062287"/>
            <a:ext cx="3000620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 sz="2400"/>
              <a:t>A Target Task Tool</a:t>
            </a:r>
          </a:p>
          <a:p>
            <a:r>
              <a:rPr lang="de-DE" sz="1600"/>
              <a:t>(1-2 Seiten)</a:t>
            </a:r>
            <a:endParaRPr lang="de-DE" sz="240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023CFF1-24A5-4C67-8BA8-D2696008607D}"/>
              </a:ext>
            </a:extLst>
          </p:cNvPr>
          <p:cNvSpPr txBox="1"/>
          <p:nvPr/>
        </p:nvSpPr>
        <p:spPr>
          <a:xfrm>
            <a:off x="652495" y="1843007"/>
            <a:ext cx="3000620" cy="83099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 sz="2400"/>
              <a:t>Part B </a:t>
            </a:r>
            <a:r>
              <a:rPr lang="de-DE" sz="1600"/>
              <a:t>(4-6 Seiten)</a:t>
            </a:r>
          </a:p>
          <a:p>
            <a:r>
              <a:rPr lang="de-DE" sz="2400"/>
              <a:t>-&gt; </a:t>
            </a:r>
            <a:r>
              <a:rPr lang="de-DE" sz="2400" err="1"/>
              <a:t>target</a:t>
            </a:r>
            <a:r>
              <a:rPr lang="de-DE" sz="2400"/>
              <a:t> </a:t>
            </a:r>
            <a:r>
              <a:rPr lang="de-DE" sz="2400" err="1"/>
              <a:t>task</a:t>
            </a:r>
            <a:endParaRPr lang="de-DE" sz="240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E4295D6-4B47-472C-8B87-47DA93577C83}"/>
              </a:ext>
            </a:extLst>
          </p:cNvPr>
          <p:cNvSpPr txBox="1"/>
          <p:nvPr/>
        </p:nvSpPr>
        <p:spPr>
          <a:xfrm>
            <a:off x="652495" y="2706611"/>
            <a:ext cx="3000620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 sz="2400"/>
              <a:t>B Target Task Tool</a:t>
            </a:r>
          </a:p>
          <a:p>
            <a:r>
              <a:rPr lang="de-DE" sz="1600"/>
              <a:t>(1-2 Seiten)</a:t>
            </a:r>
            <a:endParaRPr lang="de-DE" sz="240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9543E67B-02BE-4FC9-8889-5160A579ECA3}"/>
              </a:ext>
            </a:extLst>
          </p:cNvPr>
          <p:cNvSpPr txBox="1"/>
          <p:nvPr/>
        </p:nvSpPr>
        <p:spPr>
          <a:xfrm>
            <a:off x="652494" y="3705013"/>
            <a:ext cx="3000620" cy="461665"/>
          </a:xfrm>
          <a:prstGeom prst="rect">
            <a:avLst/>
          </a:prstGeom>
          <a:solidFill>
            <a:srgbClr val="CCE9AD"/>
          </a:solidFill>
        </p:spPr>
        <p:txBody>
          <a:bodyPr wrap="square" rtlCol="0">
            <a:spAutoFit/>
          </a:bodyPr>
          <a:lstStyle/>
          <a:p>
            <a:r>
              <a:rPr lang="de-DE" sz="2400" err="1"/>
              <a:t>Photo</a:t>
            </a:r>
            <a:r>
              <a:rPr lang="de-DE" sz="2400"/>
              <a:t>/Reading Tour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Folienzoom 3">
                <a:extLst>
                  <a:ext uri="{FF2B5EF4-FFF2-40B4-BE49-F238E27FC236}">
                    <a16:creationId xmlns:a16="http://schemas.microsoft.com/office/drawing/2014/main" id="{CBBCD25D-CC69-43BA-84DA-E9E1BDA3772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71848" y="1354011"/>
              <a:ext cx="6462369" cy="3635083"/>
            </p:xfrm>
            <a:graphic>
              <a:graphicData uri="http://schemas.microsoft.com/office/powerpoint/2016/slidezoom">
                <pslz:sldZm>
                  <pslz:sldZmObj sldId="1033" cId="3780831865">
                    <pslz:zmPr id="{3F778C57-0CF8-4AE8-8570-5AE8F5FAFCB5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462369" cy="363508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Folienzoom 3">
                <a:extLst>
                  <a:ext uri="{FF2B5EF4-FFF2-40B4-BE49-F238E27FC236}">
                    <a16:creationId xmlns:a16="http://schemas.microsoft.com/office/drawing/2014/main" id="{CBBCD25D-CC69-43BA-84DA-E9E1BDA3772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71848" y="1354011"/>
                <a:ext cx="6462369" cy="363508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115248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5B4002-A455-4C7B-844E-AD29F5A5F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422565-34FA-4462-8107-ACCE617EE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AA74FC6-AC2C-4BF2-80A3-7824894C6A9B}"/>
              </a:ext>
            </a:extLst>
          </p:cNvPr>
          <p:cNvSpPr/>
          <p:nvPr/>
        </p:nvSpPr>
        <p:spPr>
          <a:xfrm>
            <a:off x="11480663" y="-754761"/>
            <a:ext cx="7249655" cy="8585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B2DBF77-C597-498C-B625-5BC3E965DFA0}"/>
              </a:ext>
            </a:extLst>
          </p:cNvPr>
          <p:cNvSpPr/>
          <p:nvPr/>
        </p:nvSpPr>
        <p:spPr>
          <a:xfrm>
            <a:off x="-1025772" y="-825500"/>
            <a:ext cx="1951059" cy="8585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79A2360-9065-4343-8A29-0FD9285DB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287" y="-1"/>
            <a:ext cx="10555376" cy="7112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808318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F1367821-7992-4F22-8256-7DAC31305205}"/>
              </a:ext>
            </a:extLst>
          </p:cNvPr>
          <p:cNvSpPr txBox="1"/>
          <p:nvPr/>
        </p:nvSpPr>
        <p:spPr>
          <a:xfrm>
            <a:off x="652497" y="42214"/>
            <a:ext cx="300062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 sz="2400"/>
              <a:t>Intro </a:t>
            </a:r>
            <a:r>
              <a:rPr lang="de-DE" sz="1600"/>
              <a:t>(2 Seiten)</a:t>
            </a:r>
            <a:endParaRPr lang="de-DE" sz="240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615D58D-4925-45B7-A65D-3DB1F072B2D8}"/>
              </a:ext>
            </a:extLst>
          </p:cNvPr>
          <p:cNvSpPr txBox="1"/>
          <p:nvPr/>
        </p:nvSpPr>
        <p:spPr>
          <a:xfrm>
            <a:off x="652497" y="571120"/>
            <a:ext cx="300062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 sz="2400"/>
              <a:t>Part A </a:t>
            </a:r>
            <a:r>
              <a:rPr lang="de-DE" sz="1600"/>
              <a:t>(4-6 Seiten)</a:t>
            </a:r>
            <a:endParaRPr lang="de-DE" sz="240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CFFED24-71BD-4D87-AE02-201E7B35E7E4}"/>
              </a:ext>
            </a:extLst>
          </p:cNvPr>
          <p:cNvSpPr txBox="1"/>
          <p:nvPr/>
        </p:nvSpPr>
        <p:spPr>
          <a:xfrm>
            <a:off x="652495" y="1062287"/>
            <a:ext cx="3000620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 sz="2400"/>
              <a:t>A Target Task Tool</a:t>
            </a:r>
          </a:p>
          <a:p>
            <a:r>
              <a:rPr lang="de-DE" sz="1600"/>
              <a:t>(1-2 Seiten)</a:t>
            </a:r>
            <a:endParaRPr lang="de-DE" sz="240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023CFF1-24A5-4C67-8BA8-D2696008607D}"/>
              </a:ext>
            </a:extLst>
          </p:cNvPr>
          <p:cNvSpPr txBox="1"/>
          <p:nvPr/>
        </p:nvSpPr>
        <p:spPr>
          <a:xfrm>
            <a:off x="652495" y="1843007"/>
            <a:ext cx="3000620" cy="83099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 sz="2400"/>
              <a:t>Part B </a:t>
            </a:r>
            <a:r>
              <a:rPr lang="de-DE" sz="1600"/>
              <a:t>(4-6 Seiten)</a:t>
            </a:r>
          </a:p>
          <a:p>
            <a:r>
              <a:rPr lang="de-DE" sz="2400"/>
              <a:t>-&gt; </a:t>
            </a:r>
            <a:r>
              <a:rPr lang="de-DE" sz="2400" err="1"/>
              <a:t>target</a:t>
            </a:r>
            <a:r>
              <a:rPr lang="de-DE" sz="2400"/>
              <a:t> </a:t>
            </a:r>
            <a:r>
              <a:rPr lang="de-DE" sz="2400" err="1"/>
              <a:t>task</a:t>
            </a:r>
            <a:endParaRPr lang="de-DE" sz="240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E4295D6-4B47-472C-8B87-47DA93577C83}"/>
              </a:ext>
            </a:extLst>
          </p:cNvPr>
          <p:cNvSpPr txBox="1"/>
          <p:nvPr/>
        </p:nvSpPr>
        <p:spPr>
          <a:xfrm>
            <a:off x="652495" y="2706611"/>
            <a:ext cx="3000620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 sz="2400"/>
              <a:t>B Target Task Tool</a:t>
            </a:r>
          </a:p>
          <a:p>
            <a:r>
              <a:rPr lang="de-DE" sz="1600"/>
              <a:t>(1-2 Seiten)</a:t>
            </a:r>
            <a:endParaRPr lang="de-DE" sz="240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9543E67B-02BE-4FC9-8889-5160A579ECA3}"/>
              </a:ext>
            </a:extLst>
          </p:cNvPr>
          <p:cNvSpPr txBox="1"/>
          <p:nvPr/>
        </p:nvSpPr>
        <p:spPr>
          <a:xfrm>
            <a:off x="652494" y="3705013"/>
            <a:ext cx="300062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 sz="2400" err="1"/>
              <a:t>Photo</a:t>
            </a:r>
            <a:r>
              <a:rPr lang="de-DE" sz="2400"/>
              <a:t>/Reading Tour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AD40AF99-A014-4BA4-A148-A5D6DBE7D46F}"/>
              </a:ext>
            </a:extLst>
          </p:cNvPr>
          <p:cNvSpPr txBox="1"/>
          <p:nvPr/>
        </p:nvSpPr>
        <p:spPr>
          <a:xfrm>
            <a:off x="652493" y="4282553"/>
            <a:ext cx="3000620" cy="461665"/>
          </a:xfrm>
          <a:prstGeom prst="rect">
            <a:avLst/>
          </a:prstGeom>
          <a:solidFill>
            <a:srgbClr val="CCE9AD"/>
          </a:solidFill>
        </p:spPr>
        <p:txBody>
          <a:bodyPr wrap="square" rtlCol="0">
            <a:spAutoFit/>
          </a:bodyPr>
          <a:lstStyle/>
          <a:p>
            <a:r>
              <a:rPr lang="de-DE" sz="2400"/>
              <a:t>Selbsteinschätzung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Folienzoom 2">
                <a:extLst>
                  <a:ext uri="{FF2B5EF4-FFF2-40B4-BE49-F238E27FC236}">
                    <a16:creationId xmlns:a16="http://schemas.microsoft.com/office/drawing/2014/main" id="{05AFB1A9-C11E-43CB-A321-0464664EE13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440981" y="1084475"/>
              <a:ext cx="6675001" cy="3754688"/>
            </p:xfrm>
            <a:graphic>
              <a:graphicData uri="http://schemas.microsoft.com/office/powerpoint/2016/slidezoom">
                <pslz:sldZm>
                  <pslz:sldZmObj sldId="1035" cId="917904782">
                    <pslz:zmPr id="{3CEDF175-D1C2-4CE9-9FCC-3D1935A29758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675001" cy="375468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Folienzoom 2">
                <a:extLst>
                  <a:ext uri="{FF2B5EF4-FFF2-40B4-BE49-F238E27FC236}">
                    <a16:creationId xmlns:a16="http://schemas.microsoft.com/office/drawing/2014/main" id="{05AFB1A9-C11E-43CB-A321-0464664EE13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40981" y="1084475"/>
                <a:ext cx="6675001" cy="375468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113912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5B4002-A455-4C7B-844E-AD29F5A5F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422565-34FA-4462-8107-ACCE617EE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AA74FC6-AC2C-4BF2-80A3-7824894C6A9B}"/>
              </a:ext>
            </a:extLst>
          </p:cNvPr>
          <p:cNvSpPr/>
          <p:nvPr/>
        </p:nvSpPr>
        <p:spPr>
          <a:xfrm>
            <a:off x="11480663" y="-754761"/>
            <a:ext cx="7249655" cy="8585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B2DBF77-C597-498C-B625-5BC3E965DFA0}"/>
              </a:ext>
            </a:extLst>
          </p:cNvPr>
          <p:cNvSpPr/>
          <p:nvPr/>
        </p:nvSpPr>
        <p:spPr>
          <a:xfrm>
            <a:off x="-1025772" y="-825500"/>
            <a:ext cx="1951059" cy="8585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16C10CB-6F48-4E9C-AC80-ECFBA94E5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773" y="0"/>
            <a:ext cx="10562801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179047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5A8E10-4640-6E66-99A3-CB7F3017A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8EC47F9-73EC-18F4-9330-2ADA176DA0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209019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24BED5A-B2DB-4E42-8F8E-1ADF2473B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550" y="1298005"/>
            <a:ext cx="9603275" cy="1049235"/>
          </a:xfrm>
        </p:spPr>
        <p:txBody>
          <a:bodyPr/>
          <a:lstStyle/>
          <a:p>
            <a:r>
              <a:rPr lang="de-DE"/>
              <a:t>Kontaktdaten / Weitere Infos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8D720B7-761B-428C-8AC7-7A36C5C07CAA}"/>
              </a:ext>
            </a:extLst>
          </p:cNvPr>
          <p:cNvSpPr txBox="1"/>
          <p:nvPr/>
        </p:nvSpPr>
        <p:spPr>
          <a:xfrm>
            <a:off x="1683657" y="3004457"/>
            <a:ext cx="2378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hlinkClick r:id="rId3"/>
              </a:rPr>
              <a:t>florian.nuxoll@gmx.net</a:t>
            </a:r>
            <a:endParaRPr lang="de-DE"/>
          </a:p>
          <a:p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EFAB941-47BF-407E-8FB9-A91274EB64F6}"/>
              </a:ext>
            </a:extLst>
          </p:cNvPr>
          <p:cNvSpPr txBox="1"/>
          <p:nvPr/>
        </p:nvSpPr>
        <p:spPr>
          <a:xfrm>
            <a:off x="1683657" y="3466122"/>
            <a:ext cx="61032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err="1">
                <a:hlinkClick r:id="rId4"/>
              </a:rPr>
              <a:t>medienwelten.schule</a:t>
            </a:r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E043C6E-D755-4049-AC30-61674723A54B}"/>
              </a:ext>
            </a:extLst>
          </p:cNvPr>
          <p:cNvSpPr txBox="1"/>
          <p:nvPr/>
        </p:nvSpPr>
        <p:spPr>
          <a:xfrm>
            <a:off x="1683657" y="3960890"/>
            <a:ext cx="61032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https://podcasts.schule/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1DC9E79-C4A6-43E7-AAB4-075994FAB868}"/>
              </a:ext>
            </a:extLst>
          </p:cNvPr>
          <p:cNvSpPr txBox="1"/>
          <p:nvPr/>
        </p:nvSpPr>
        <p:spPr>
          <a:xfrm>
            <a:off x="1683657" y="4422555"/>
            <a:ext cx="61029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0" i="0">
                <a:solidFill>
                  <a:srgbClr val="536471"/>
                </a:solidFill>
                <a:effectLst/>
                <a:latin typeface="TwitterChirp"/>
              </a:rPr>
              <a:t>Twitter: @Herr_Nuxoll</a:t>
            </a:r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10FE0D6-32DD-5848-0B1E-97C67C67D9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3901" y="2298049"/>
            <a:ext cx="2705478" cy="270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2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A404AD7-C878-4DB5-882C-9D396F225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/>
              <a:t>Differenzierungskonzept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4DDD2D6-DB49-46ED-A65C-23ADDCD36DA3}"/>
              </a:ext>
            </a:extLst>
          </p:cNvPr>
          <p:cNvSpPr txBox="1"/>
          <p:nvPr/>
        </p:nvSpPr>
        <p:spPr>
          <a:xfrm>
            <a:off x="1451579" y="1908370"/>
            <a:ext cx="7540020" cy="2552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 hangingPunct="0">
              <a:lnSpc>
                <a:spcPct val="124000"/>
              </a:lnSpc>
              <a:spcAft>
                <a:spcPts val="800"/>
              </a:spcAft>
              <a:defRPr/>
            </a:pPr>
            <a:r>
              <a:rPr lang="de-DE" altLang="de-DE" sz="2400" b="1" kern="0" dirty="0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Calibri"/>
              </a:rPr>
              <a:t>Target </a:t>
            </a:r>
            <a:r>
              <a:rPr lang="de-DE" altLang="de-DE" sz="2400" b="1" kern="0" dirty="0" err="1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Calibri"/>
              </a:rPr>
              <a:t>tasks</a:t>
            </a:r>
            <a:r>
              <a:rPr lang="de-DE" altLang="de-DE" sz="2400" b="1" kern="0" dirty="0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Calibri"/>
              </a:rPr>
              <a:t> als Möglichkeit der Differenzierung</a:t>
            </a:r>
            <a:r>
              <a:rPr lang="de-DE" altLang="de-DE" sz="2400" b="1" i="1" kern="0" dirty="0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Calibri"/>
              </a:rPr>
              <a:t> </a:t>
            </a:r>
          </a:p>
          <a:p>
            <a:pPr marL="380990" indent="-380990" defTabSz="609585" hangingPunct="0">
              <a:lnSpc>
                <a:spcPct val="124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de-DE" altLang="de-DE" sz="2400" kern="0" dirty="0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Calibri"/>
              </a:rPr>
              <a:t>Offene Aufgaben, die unterschiedliche Ergebnisse ermöglichen</a:t>
            </a:r>
          </a:p>
          <a:p>
            <a:pPr marL="380990" indent="-380990" defTabSz="609585" hangingPunct="0">
              <a:lnSpc>
                <a:spcPct val="124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de-DE" altLang="de-DE" sz="2400" kern="0" dirty="0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Calibri"/>
              </a:rPr>
              <a:t>Individuelle Differenzierungsmöglichkeiten durch </a:t>
            </a:r>
            <a:r>
              <a:rPr lang="de-DE" altLang="de-DE" sz="2400" i="1" kern="0" dirty="0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Calibri"/>
              </a:rPr>
              <a:t>Target </a:t>
            </a:r>
            <a:r>
              <a:rPr lang="de-DE" altLang="de-DE" sz="2400" i="1" kern="0" dirty="0" err="1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Calibri"/>
              </a:rPr>
              <a:t>tasks</a:t>
            </a:r>
            <a:r>
              <a:rPr lang="de-DE" altLang="de-DE" sz="2400" i="1" kern="0" dirty="0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Calibri"/>
              </a:rPr>
              <a:t> </a:t>
            </a:r>
            <a:r>
              <a:rPr lang="de-DE" altLang="de-DE" sz="2400" i="1" kern="0" dirty="0" err="1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Calibri"/>
              </a:rPr>
              <a:t>tools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410524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FA7AD0A-1871-4DF8-9235-F49D0513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B04CFB-FAE5-47DD-9B3E-4E9BA7A89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E5663B8-E0A0-5721-2CBA-C2760B8B7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 dirty="0"/>
              <a:t>J</a:t>
            </a:r>
            <a:r>
              <a:rPr lang="de-DE" sz="3600" dirty="0" err="1"/>
              <a:t>edes</a:t>
            </a:r>
            <a:r>
              <a:rPr lang="de-DE" sz="3600" dirty="0"/>
              <a:t> Gehirn ist anders!</a:t>
            </a:r>
            <a:endParaRPr lang="en-US" sz="3600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E68D41B-9286-479F-9AB7-678C8E348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8ACF89C-CFC3-4D68-B3C4-2BEFB7BBE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3979389" y="482171"/>
            <a:chExt cx="7560115" cy="514910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B770B7D-3C5C-4682-8DF0-20783592F3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389" y="482171"/>
              <a:ext cx="7560115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6893E11-7EC1-4EB6-A2A8-0B693F8FE5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92448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622F7FD7-8884-4FD5-95AB-0B5C6033A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5487" y="977965"/>
            <a:ext cx="6615582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6EFE474-4FE0-4E8F-8F09-5ED2C9E76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F8B8C81-54DC-4AF5-B682-3A2C70A6B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208AC0B6-F012-3CA7-8D56-E414488C6C46}"/>
              </a:ext>
            </a:extLst>
          </p:cNvPr>
          <p:cNvSpPr txBox="1"/>
          <p:nvPr/>
        </p:nvSpPr>
        <p:spPr>
          <a:xfrm>
            <a:off x="6194709" y="2216750"/>
            <a:ext cx="61029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den Gehirnen unserer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4667E07-4D36-7A33-04B2-F3BF9D0BA169}"/>
              </a:ext>
            </a:extLst>
          </p:cNvPr>
          <p:cNvSpPr txBox="1"/>
          <p:nvPr/>
        </p:nvSpPr>
        <p:spPr>
          <a:xfrm>
            <a:off x="4663696" y="2573770"/>
            <a:ext cx="75361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Wir können unseren </a:t>
            </a:r>
            <a:r>
              <a:rPr lang="de-DE" sz="2800" dirty="0" err="1"/>
              <a:t>Schüler:innen</a:t>
            </a:r>
            <a:r>
              <a:rPr lang="de-DE" sz="2800" dirty="0"/>
              <a:t> und </a:t>
            </a:r>
          </a:p>
          <a:p>
            <a:r>
              <a:rPr lang="de-DE" sz="2800" dirty="0"/>
              <a:t>Schülern beim Lernen helfen.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54BA964-26BD-DAA4-B04C-155D606FC28A}"/>
              </a:ext>
            </a:extLst>
          </p:cNvPr>
          <p:cNvSpPr txBox="1"/>
          <p:nvPr/>
        </p:nvSpPr>
        <p:spPr>
          <a:xfrm>
            <a:off x="4664492" y="2579868"/>
            <a:ext cx="75361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Wir können </a:t>
            </a:r>
            <a:r>
              <a:rPr lang="de-DE" sz="2800" strike="sngStrike" dirty="0"/>
              <a:t>unseren </a:t>
            </a:r>
            <a:r>
              <a:rPr lang="de-DE" sz="2800" dirty="0" err="1"/>
              <a:t>Schüler:innen</a:t>
            </a:r>
            <a:r>
              <a:rPr lang="de-DE" sz="2800" dirty="0"/>
              <a:t> und</a:t>
            </a:r>
          </a:p>
          <a:p>
            <a:r>
              <a:rPr lang="de-DE" sz="2800" dirty="0"/>
              <a:t>Schülern beim Lernen helfen.</a:t>
            </a:r>
          </a:p>
        </p:txBody>
      </p:sp>
    </p:spTree>
    <p:extLst>
      <p:ext uri="{BB962C8B-B14F-4D97-AF65-F5344CB8AC3E}">
        <p14:creationId xmlns:p14="http://schemas.microsoft.com/office/powerpoint/2010/main" val="141585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A404AD7-C878-4DB5-882C-9D396F225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/>
              <a:t>Differenzierungskonzept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92DB45D-8A4A-4DB9-9405-B18256FCCC54}"/>
              </a:ext>
            </a:extLst>
          </p:cNvPr>
          <p:cNvSpPr txBox="1"/>
          <p:nvPr/>
        </p:nvSpPr>
        <p:spPr>
          <a:xfrm>
            <a:off x="1606378" y="2142154"/>
            <a:ext cx="9293679" cy="38802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 hangingPunct="0">
              <a:lnSpc>
                <a:spcPct val="124000"/>
              </a:lnSpc>
              <a:spcAft>
                <a:spcPts val="800"/>
              </a:spcAft>
              <a:defRPr/>
            </a:pPr>
            <a:r>
              <a:rPr lang="de-DE" altLang="de-DE" sz="2400" b="1" kern="0" dirty="0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Calibri"/>
              </a:rPr>
              <a:t>NEU: Umfassender Differenzierungsanhang </a:t>
            </a:r>
            <a:r>
              <a:rPr lang="de-DE" altLang="de-DE" sz="2400" b="1" i="1" kern="0" dirty="0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Calibri"/>
              </a:rPr>
              <a:t>Diff and </a:t>
            </a:r>
            <a:r>
              <a:rPr lang="de-DE" altLang="de-DE" sz="2400" b="1" i="1" kern="0" dirty="0" err="1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Calibri"/>
              </a:rPr>
              <a:t>train</a:t>
            </a:r>
            <a:r>
              <a:rPr lang="de-DE" altLang="de-DE" sz="2400" b="1" i="1" kern="0" dirty="0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Calibri"/>
              </a:rPr>
              <a:t> </a:t>
            </a:r>
          </a:p>
          <a:p>
            <a:pPr marL="380990" indent="-380990" defTabSz="609585" hangingPunct="0">
              <a:lnSpc>
                <a:spcPct val="124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de-DE" altLang="de-DE" sz="2400" kern="0" dirty="0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Calibri"/>
              </a:rPr>
              <a:t>Differenzierende Übungen und Trainingsübungen zu den Kapiteln</a:t>
            </a:r>
          </a:p>
          <a:p>
            <a:pPr marL="380990" indent="-380990" defTabSz="609585" hangingPunct="0">
              <a:lnSpc>
                <a:spcPct val="124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de-DE" altLang="de-DE" sz="2400" kern="0" dirty="0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Calibri"/>
              </a:rPr>
              <a:t>Kategorien: </a:t>
            </a:r>
          </a:p>
          <a:p>
            <a:pPr marL="767981" lvl="8" indent="-380990" defTabSz="609585" hangingPunct="0">
              <a:lnSpc>
                <a:spcPct val="124000"/>
              </a:lnSpc>
              <a:spcAft>
                <a:spcPts val="800"/>
              </a:spcAft>
              <a:buFont typeface="Wingdings" panose="05000000000000000000" pitchFamily="2" charset="2"/>
              <a:buChar char="Ø"/>
              <a:defRPr/>
            </a:pPr>
            <a:r>
              <a:rPr lang="de-DE" altLang="de-DE" sz="2400" kern="0" dirty="0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Calibri"/>
              </a:rPr>
              <a:t>Support</a:t>
            </a:r>
          </a:p>
          <a:p>
            <a:pPr marL="767981" lvl="8" indent="-380990" defTabSz="609585" hangingPunct="0">
              <a:lnSpc>
                <a:spcPct val="124000"/>
              </a:lnSpc>
              <a:spcAft>
                <a:spcPts val="800"/>
              </a:spcAft>
              <a:buFont typeface="Wingdings" panose="05000000000000000000" pitchFamily="2" charset="2"/>
              <a:buChar char="Ø"/>
              <a:defRPr/>
            </a:pPr>
            <a:r>
              <a:rPr lang="de-DE" altLang="de-DE" sz="2400" kern="0" dirty="0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Calibri"/>
              </a:rPr>
              <a:t>Easy alternative</a:t>
            </a:r>
          </a:p>
          <a:p>
            <a:pPr marL="767981" lvl="8" indent="-380990" defTabSz="609585" hangingPunct="0">
              <a:lnSpc>
                <a:spcPct val="124000"/>
              </a:lnSpc>
              <a:spcAft>
                <a:spcPts val="800"/>
              </a:spcAft>
              <a:buFont typeface="Wingdings" panose="05000000000000000000" pitchFamily="2" charset="2"/>
              <a:buChar char="Ø"/>
              <a:defRPr/>
            </a:pPr>
            <a:r>
              <a:rPr lang="de-DE" altLang="de-DE" sz="2400" kern="0" dirty="0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Calibri"/>
              </a:rPr>
              <a:t>Extra</a:t>
            </a:r>
          </a:p>
          <a:p>
            <a:pPr marL="767981" lvl="8" indent="-380990" defTabSz="609585" hangingPunct="0">
              <a:lnSpc>
                <a:spcPct val="124000"/>
              </a:lnSpc>
              <a:spcAft>
                <a:spcPts val="800"/>
              </a:spcAft>
              <a:buFont typeface="Wingdings" panose="05000000000000000000" pitchFamily="2" charset="2"/>
              <a:buChar char="Ø"/>
              <a:defRPr/>
            </a:pPr>
            <a:r>
              <a:rPr lang="de-DE" altLang="de-DE" sz="2400" kern="0" dirty="0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Calibri"/>
              </a:rPr>
              <a:t>Training</a:t>
            </a:r>
          </a:p>
        </p:txBody>
      </p:sp>
    </p:spTree>
    <p:extLst>
      <p:ext uri="{BB962C8B-B14F-4D97-AF65-F5344CB8AC3E}">
        <p14:creationId xmlns:p14="http://schemas.microsoft.com/office/powerpoint/2010/main" val="192243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A404AD7-C878-4DB5-882C-9D396F225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/>
              <a:t>Support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9B5578F-BF97-49DC-B617-E361696168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80" b="15587"/>
          <a:stretch/>
        </p:blipFill>
        <p:spPr>
          <a:xfrm>
            <a:off x="1451580" y="4343764"/>
            <a:ext cx="7680000" cy="196305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5FCE7CE-6B82-4FFE-B056-F7F7FC6EB5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78" b="21242"/>
          <a:stretch/>
        </p:blipFill>
        <p:spPr>
          <a:xfrm>
            <a:off x="1451580" y="1983215"/>
            <a:ext cx="7680000" cy="2093069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5912B51-9038-4BF0-AB75-08D59816C13A}"/>
              </a:ext>
            </a:extLst>
          </p:cNvPr>
          <p:cNvSpPr txBox="1"/>
          <p:nvPr/>
        </p:nvSpPr>
        <p:spPr>
          <a:xfrm>
            <a:off x="1368743" y="2180772"/>
            <a:ext cx="4175760" cy="4439920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800"/>
              </a:spcAft>
            </a:pPr>
            <a:endParaRPr lang="de-DE" altLang="de-DE" sz="240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841783D-B2C0-4054-8E77-0160CCF7BD33}"/>
              </a:ext>
            </a:extLst>
          </p:cNvPr>
          <p:cNvSpPr txBox="1"/>
          <p:nvPr/>
        </p:nvSpPr>
        <p:spPr>
          <a:xfrm>
            <a:off x="2244764" y="2526212"/>
            <a:ext cx="1594197" cy="241403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vert="horz" wrap="square" lIns="121920" tIns="60960" rIns="121920" bIns="60960" rtlCol="0" anchor="t">
            <a:noAutofit/>
          </a:bodyPr>
          <a:lstStyle/>
          <a:p>
            <a:endParaRPr lang="de-DE" sz="240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2C3B00C-69F1-4247-9C00-4A4FC6CC74C4}"/>
              </a:ext>
            </a:extLst>
          </p:cNvPr>
          <p:cNvSpPr txBox="1"/>
          <p:nvPr/>
        </p:nvSpPr>
        <p:spPr>
          <a:xfrm>
            <a:off x="3761554" y="4415971"/>
            <a:ext cx="985164" cy="262491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vert="horz" wrap="square" lIns="121920" tIns="60960" rIns="121920" bIns="60960" rtlCol="0" anchor="t">
            <a:noAutofit/>
          </a:bodyPr>
          <a:lstStyle/>
          <a:p>
            <a:endParaRPr lang="de-DE" sz="2400"/>
          </a:p>
        </p:txBody>
      </p:sp>
    </p:spTree>
    <p:extLst>
      <p:ext uri="{BB962C8B-B14F-4D97-AF65-F5344CB8AC3E}">
        <p14:creationId xmlns:p14="http://schemas.microsoft.com/office/powerpoint/2010/main" val="259995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A404AD7-C878-4DB5-882C-9D396F225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/>
              <a:t>Easy alternative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5AEBC30-3DE8-4D12-8770-BFDD945A4F82}"/>
              </a:ext>
            </a:extLst>
          </p:cNvPr>
          <p:cNvSpPr txBox="1"/>
          <p:nvPr/>
        </p:nvSpPr>
        <p:spPr>
          <a:xfrm>
            <a:off x="1379224" y="2322285"/>
            <a:ext cx="4175760" cy="4439920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800"/>
              </a:spcAft>
            </a:pPr>
            <a:endParaRPr lang="de-DE" altLang="de-DE" sz="240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264DA9E-C9C7-4999-B096-B979416BFEA8}"/>
              </a:ext>
            </a:extLst>
          </p:cNvPr>
          <p:cNvSpPr txBox="1"/>
          <p:nvPr/>
        </p:nvSpPr>
        <p:spPr>
          <a:xfrm>
            <a:off x="1582424" y="2121295"/>
            <a:ext cx="10149840" cy="4844111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800"/>
              </a:spcAft>
            </a:pPr>
            <a:endParaRPr lang="de-DE" altLang="de-DE" sz="240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BBDB321-6029-4C96-9EAD-1756827FAEB8}"/>
              </a:ext>
            </a:extLst>
          </p:cNvPr>
          <p:cNvSpPr txBox="1"/>
          <p:nvPr/>
        </p:nvSpPr>
        <p:spPr>
          <a:xfrm>
            <a:off x="1379224" y="1516194"/>
            <a:ext cx="10353040" cy="5449212"/>
          </a:xfrm>
          <a:prstGeom prst="rect">
            <a:avLst/>
          </a:prstGeom>
        </p:spPr>
        <p:txBody>
          <a:bodyPr vert="horz" wrap="square" lIns="121920" tIns="60960" rIns="121920" bIns="60960" rtlCol="0" anchor="t">
            <a:normAutofit/>
          </a:bodyPr>
          <a:lstStyle/>
          <a:p>
            <a:pPr>
              <a:lnSpc>
                <a:spcPct val="124000"/>
              </a:lnSpc>
              <a:spcAft>
                <a:spcPts val="800"/>
              </a:spcAft>
            </a:pPr>
            <a:endParaRPr lang="de-DE" altLang="de-DE" sz="2400" b="1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1B34059-BA80-4E34-A978-3151ED6DA1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02" r="48648" b="7660"/>
          <a:stretch/>
        </p:blipFill>
        <p:spPr>
          <a:xfrm>
            <a:off x="1485723" y="2109791"/>
            <a:ext cx="3943808" cy="2085003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DE05447-BD47-402F-84AB-B940687C1EFB}"/>
              </a:ext>
            </a:extLst>
          </p:cNvPr>
          <p:cNvSpPr txBox="1"/>
          <p:nvPr/>
        </p:nvSpPr>
        <p:spPr>
          <a:xfrm>
            <a:off x="2171679" y="2988931"/>
            <a:ext cx="1875605" cy="231565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vert="horz" wrap="square" lIns="121920" tIns="60960" rIns="121920" bIns="60960" rtlCol="0" anchor="t">
            <a:noAutofit/>
          </a:bodyPr>
          <a:lstStyle/>
          <a:p>
            <a:endParaRPr lang="de-DE" sz="240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8676D92-F0E4-440C-8C48-073AA24134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09" b="20207"/>
          <a:stretch/>
        </p:blipFill>
        <p:spPr>
          <a:xfrm>
            <a:off x="1451580" y="4473672"/>
            <a:ext cx="7680000" cy="189023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012A03A-F449-4A28-B057-5849B699A3A1}"/>
              </a:ext>
            </a:extLst>
          </p:cNvPr>
          <p:cNvSpPr txBox="1"/>
          <p:nvPr/>
        </p:nvSpPr>
        <p:spPr>
          <a:xfrm>
            <a:off x="4370113" y="4705369"/>
            <a:ext cx="1514507" cy="262491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vert="horz" wrap="square" lIns="121920" tIns="60960" rIns="121920" bIns="60960" rtlCol="0" anchor="t">
            <a:noAutofit/>
          </a:bodyPr>
          <a:lstStyle/>
          <a:p>
            <a:endParaRPr lang="de-DE" sz="2400"/>
          </a:p>
        </p:txBody>
      </p:sp>
    </p:spTree>
    <p:extLst>
      <p:ext uri="{BB962C8B-B14F-4D97-AF65-F5344CB8AC3E}">
        <p14:creationId xmlns:p14="http://schemas.microsoft.com/office/powerpoint/2010/main" val="196187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A404AD7-C878-4DB5-882C-9D396F225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/>
              <a:t>Extra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E8E199D-9802-4F87-9408-05E05BE99A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7" b="55317"/>
          <a:stretch/>
        </p:blipFill>
        <p:spPr>
          <a:xfrm>
            <a:off x="1451580" y="2916488"/>
            <a:ext cx="7680000" cy="3765672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EA0EADD-5601-4F9E-99F7-1177958DA3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24" b="6138"/>
          <a:stretch/>
        </p:blipFill>
        <p:spPr>
          <a:xfrm>
            <a:off x="1451580" y="2054746"/>
            <a:ext cx="7680000" cy="639783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C146070-1763-45CF-A708-1E1789460DC8}"/>
              </a:ext>
            </a:extLst>
          </p:cNvPr>
          <p:cNvSpPr txBox="1"/>
          <p:nvPr/>
        </p:nvSpPr>
        <p:spPr>
          <a:xfrm>
            <a:off x="1333195" y="2054745"/>
            <a:ext cx="4175760" cy="4439920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800"/>
              </a:spcAft>
            </a:pPr>
            <a:endParaRPr lang="de-DE" altLang="de-DE" sz="240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6F7E621-0A30-4D2F-A3A1-1B1A0DD218A7}"/>
              </a:ext>
            </a:extLst>
          </p:cNvPr>
          <p:cNvSpPr txBox="1"/>
          <p:nvPr/>
        </p:nvSpPr>
        <p:spPr>
          <a:xfrm>
            <a:off x="1536395" y="1853755"/>
            <a:ext cx="10149840" cy="4844111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800"/>
              </a:spcAft>
            </a:pPr>
            <a:endParaRPr lang="de-DE" altLang="de-DE" sz="240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E865B27-3012-4E67-9E75-E358924D9455}"/>
              </a:ext>
            </a:extLst>
          </p:cNvPr>
          <p:cNvSpPr txBox="1"/>
          <p:nvPr/>
        </p:nvSpPr>
        <p:spPr>
          <a:xfrm>
            <a:off x="2189150" y="2459591"/>
            <a:ext cx="1437665" cy="231565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vert="horz" wrap="square" lIns="121920" tIns="60960" rIns="121920" bIns="60960" rtlCol="0" anchor="t">
            <a:noAutofit/>
          </a:bodyPr>
          <a:lstStyle/>
          <a:p>
            <a:endParaRPr lang="de-DE" sz="240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15C0B4F-B611-47C6-AD88-089D2E6A1A97}"/>
              </a:ext>
            </a:extLst>
          </p:cNvPr>
          <p:cNvSpPr txBox="1"/>
          <p:nvPr/>
        </p:nvSpPr>
        <p:spPr>
          <a:xfrm>
            <a:off x="4295630" y="2994844"/>
            <a:ext cx="1099076" cy="262491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vert="horz" wrap="square" lIns="121920" tIns="60960" rIns="121920" bIns="60960" rtlCol="0" anchor="t">
            <a:noAutofit/>
          </a:bodyPr>
          <a:lstStyle/>
          <a:p>
            <a:endParaRPr lang="de-DE" sz="2400"/>
          </a:p>
        </p:txBody>
      </p:sp>
    </p:spTree>
    <p:extLst>
      <p:ext uri="{BB962C8B-B14F-4D97-AF65-F5344CB8AC3E}">
        <p14:creationId xmlns:p14="http://schemas.microsoft.com/office/powerpoint/2010/main" val="67054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A404AD7-C878-4DB5-882C-9D396F225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 err="1"/>
              <a:t>training</a:t>
            </a:r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6F7E621-0A30-4D2F-A3A1-1B1A0DD218A7}"/>
              </a:ext>
            </a:extLst>
          </p:cNvPr>
          <p:cNvSpPr txBox="1"/>
          <p:nvPr/>
        </p:nvSpPr>
        <p:spPr>
          <a:xfrm>
            <a:off x="1536395" y="1853755"/>
            <a:ext cx="10149840" cy="4844111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800"/>
              </a:spcAft>
            </a:pPr>
            <a:endParaRPr lang="de-DE" altLang="de-DE" sz="240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6E70C96-089B-49B9-AAAD-2507594863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10" b="23280"/>
          <a:stretch/>
        </p:blipFill>
        <p:spPr>
          <a:xfrm>
            <a:off x="1536395" y="3901693"/>
            <a:ext cx="7680000" cy="1346420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EE876EE7-C3B6-4135-8886-2497D4BC28DB}"/>
              </a:ext>
            </a:extLst>
          </p:cNvPr>
          <p:cNvSpPr txBox="1"/>
          <p:nvPr/>
        </p:nvSpPr>
        <p:spPr>
          <a:xfrm>
            <a:off x="2227408" y="3208487"/>
            <a:ext cx="1875605" cy="231565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vert="horz" wrap="square" lIns="121920" tIns="60960" rIns="121920" bIns="60960" rtlCol="0" anchor="t">
            <a:noAutofit/>
          </a:bodyPr>
          <a:lstStyle/>
          <a:p>
            <a:endParaRPr lang="de-DE" sz="240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3A1A4E3-36D0-41EF-8010-1056756AB226}"/>
              </a:ext>
            </a:extLst>
          </p:cNvPr>
          <p:cNvSpPr txBox="1"/>
          <p:nvPr/>
        </p:nvSpPr>
        <p:spPr>
          <a:xfrm>
            <a:off x="3847851" y="3906499"/>
            <a:ext cx="1099076" cy="262491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vert="horz" wrap="square" lIns="121920" tIns="60960" rIns="121920" bIns="60960" rtlCol="0" anchor="t">
            <a:noAutofit/>
          </a:bodyPr>
          <a:lstStyle/>
          <a:p>
            <a:endParaRPr lang="de-DE" sz="240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6269B74-E3DE-480E-A6E5-4DCAAB35A7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52" b="61737"/>
          <a:stretch/>
        </p:blipFill>
        <p:spPr>
          <a:xfrm>
            <a:off x="1536395" y="2345827"/>
            <a:ext cx="7680000" cy="109422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7DCFE052-5776-49DC-9C56-1016A041AB7C}"/>
              </a:ext>
            </a:extLst>
          </p:cNvPr>
          <p:cNvSpPr txBox="1"/>
          <p:nvPr/>
        </p:nvSpPr>
        <p:spPr>
          <a:xfrm>
            <a:off x="2213228" y="3216638"/>
            <a:ext cx="1875605" cy="231565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vert="horz" wrap="square" lIns="121920" tIns="60960" rIns="121920" bIns="60960" rtlCol="0" anchor="t">
            <a:noAutofit/>
          </a:bodyPr>
          <a:lstStyle/>
          <a:p>
            <a:endParaRPr lang="de-DE" sz="2400"/>
          </a:p>
        </p:txBody>
      </p:sp>
    </p:spTree>
    <p:extLst>
      <p:ext uri="{BB962C8B-B14F-4D97-AF65-F5344CB8AC3E}">
        <p14:creationId xmlns:p14="http://schemas.microsoft.com/office/powerpoint/2010/main" val="190859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A404AD7-C878-4DB5-882C-9D396F225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/>
              <a:t>Camden Town und </a:t>
            </a:r>
            <a:r>
              <a:rPr lang="de-DE" err="1"/>
              <a:t>LEhrertypen</a:t>
            </a:r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6F7E621-0A30-4D2F-A3A1-1B1A0DD218A7}"/>
              </a:ext>
            </a:extLst>
          </p:cNvPr>
          <p:cNvSpPr txBox="1"/>
          <p:nvPr/>
        </p:nvSpPr>
        <p:spPr>
          <a:xfrm>
            <a:off x="1536395" y="1853755"/>
            <a:ext cx="10149840" cy="4844111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800"/>
              </a:spcAft>
            </a:pPr>
            <a:endParaRPr lang="de-DE" altLang="de-DE" sz="240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9CFD6BC-5B7D-4916-B948-6F8A0769E6AF}"/>
              </a:ext>
            </a:extLst>
          </p:cNvPr>
          <p:cNvSpPr txBox="1"/>
          <p:nvPr/>
        </p:nvSpPr>
        <p:spPr>
          <a:xfrm>
            <a:off x="1536394" y="1733773"/>
            <a:ext cx="7024900" cy="275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 hangingPunct="0">
              <a:lnSpc>
                <a:spcPct val="124000"/>
              </a:lnSpc>
              <a:spcAft>
                <a:spcPts val="800"/>
              </a:spcAft>
              <a:defRPr/>
            </a:pPr>
            <a:endParaRPr lang="de-DE" altLang="de-DE" sz="2400" b="1" kern="0" dirty="0">
              <a:solidFill>
                <a:srgbClr val="000000"/>
              </a:solidFill>
              <a:latin typeface="bs Thomas Sans 1"/>
              <a:ea typeface="ヒラギノ角ゴ Pro W3"/>
              <a:cs typeface="ヒラギノ角ゴ Pro W3"/>
              <a:sym typeface="Calibri"/>
            </a:endParaRPr>
          </a:p>
          <a:p>
            <a:pPr defTabSz="609585" hangingPunct="0">
              <a:lnSpc>
                <a:spcPct val="124000"/>
              </a:lnSpc>
              <a:spcAft>
                <a:spcPts val="800"/>
              </a:spcAft>
              <a:defRPr/>
            </a:pPr>
            <a:r>
              <a:rPr lang="de-DE" altLang="de-DE" sz="2400" b="1" kern="0" dirty="0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Calibri"/>
              </a:rPr>
              <a:t>Situation 1: „Ich habe keine Zeit!“ </a:t>
            </a:r>
          </a:p>
          <a:p>
            <a:pPr defTabSz="609585" hangingPunct="0">
              <a:lnSpc>
                <a:spcPct val="124000"/>
              </a:lnSpc>
              <a:spcAft>
                <a:spcPts val="800"/>
              </a:spcAft>
              <a:defRPr/>
            </a:pPr>
            <a:r>
              <a:rPr lang="de-DE" altLang="de-DE" sz="2400" b="1" kern="0" dirty="0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Calibri"/>
              </a:rPr>
              <a:t>Situation </a:t>
            </a:r>
            <a:r>
              <a:rPr lang="de-DE" altLang="de-DE" sz="2400" b="1" kern="0" dirty="0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2: „Grammatik ist das A und O!“</a:t>
            </a:r>
          </a:p>
          <a:p>
            <a:pPr defTabSz="609585" hangingPunct="0">
              <a:lnSpc>
                <a:spcPct val="124000"/>
              </a:lnSpc>
              <a:spcAft>
                <a:spcPts val="800"/>
              </a:spcAft>
              <a:defRPr/>
            </a:pPr>
            <a:r>
              <a:rPr lang="de-DE" altLang="de-DE" sz="2400" b="1" kern="0" dirty="0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Calibri"/>
              </a:rPr>
              <a:t>Situation </a:t>
            </a:r>
            <a:r>
              <a:rPr lang="de-DE" altLang="de-DE" sz="2400" b="1" kern="0" dirty="0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3: „Grammatik braucht kein Mensch!“</a:t>
            </a:r>
          </a:p>
          <a:p>
            <a:pPr defTabSz="609585" hangingPunct="0">
              <a:lnSpc>
                <a:spcPct val="124000"/>
              </a:lnSpc>
              <a:spcAft>
                <a:spcPts val="800"/>
              </a:spcAft>
              <a:defRPr/>
            </a:pPr>
            <a:r>
              <a:rPr lang="de-DE" altLang="de-DE" sz="2400" b="1" kern="0" dirty="0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Calibri"/>
              </a:rPr>
              <a:t>Situation </a:t>
            </a:r>
            <a:r>
              <a:rPr lang="de-DE" altLang="de-DE" sz="2400" b="1" kern="0" dirty="0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4: „Meine Schüler sind so unterschiedlich!“</a:t>
            </a:r>
          </a:p>
        </p:txBody>
      </p:sp>
    </p:spTree>
    <p:extLst>
      <p:ext uri="{BB962C8B-B14F-4D97-AF65-F5344CB8AC3E}">
        <p14:creationId xmlns:p14="http://schemas.microsoft.com/office/powerpoint/2010/main" val="308952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A404AD7-C878-4DB5-882C-9D396F225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/>
              <a:t>Situation 1: „ich habe keine Zeit“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6F7E621-0A30-4D2F-A3A1-1B1A0DD218A7}"/>
              </a:ext>
            </a:extLst>
          </p:cNvPr>
          <p:cNvSpPr txBox="1"/>
          <p:nvPr/>
        </p:nvSpPr>
        <p:spPr>
          <a:xfrm>
            <a:off x="1536395" y="1853755"/>
            <a:ext cx="10149840" cy="4844111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800"/>
              </a:spcAft>
            </a:pPr>
            <a:endParaRPr lang="de-DE" altLang="de-DE" sz="240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A321292-A544-4005-8F3B-8F08E2A72C08}"/>
              </a:ext>
            </a:extLst>
          </p:cNvPr>
          <p:cNvSpPr txBox="1"/>
          <p:nvPr/>
        </p:nvSpPr>
        <p:spPr>
          <a:xfrm>
            <a:off x="1451581" y="1853755"/>
            <a:ext cx="8390164" cy="275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 hangingPunct="0">
              <a:lnSpc>
                <a:spcPct val="124000"/>
              </a:lnSpc>
              <a:spcAft>
                <a:spcPts val="800"/>
              </a:spcAft>
              <a:defRPr/>
            </a:pPr>
            <a:r>
              <a:rPr lang="de-DE" altLang="de-DE" sz="2400" kern="0" dirty="0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Calibri"/>
              </a:rPr>
              <a:t>Fokus: </a:t>
            </a:r>
            <a:r>
              <a:rPr lang="de-DE" altLang="de-DE" sz="2400" i="1" kern="0" dirty="0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Calibri"/>
              </a:rPr>
              <a:t>Target </a:t>
            </a:r>
            <a:r>
              <a:rPr lang="de-DE" altLang="de-DE" sz="2400" i="1" kern="0" dirty="0" err="1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Calibri"/>
              </a:rPr>
              <a:t>tasks</a:t>
            </a:r>
            <a:endParaRPr lang="de-DE" altLang="de-DE" sz="2400" i="1" kern="0" dirty="0">
              <a:solidFill>
                <a:srgbClr val="000000"/>
              </a:solidFill>
              <a:latin typeface="bs Thomas Sans 1"/>
              <a:ea typeface="ヒラギノ角ゴ Pro W3"/>
              <a:cs typeface="ヒラギノ角ゴ Pro W3"/>
              <a:sym typeface="Calibri"/>
            </a:endParaRPr>
          </a:p>
          <a:p>
            <a:pPr marL="380990" indent="-380990" defTabSz="609585" hangingPunct="0">
              <a:lnSpc>
                <a:spcPct val="124000"/>
              </a:lnSpc>
              <a:spcAft>
                <a:spcPts val="8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de-DE" sz="2400" kern="0" dirty="0" err="1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Calibri"/>
              </a:rPr>
              <a:t>Aufgaben</a:t>
            </a:r>
            <a:r>
              <a:rPr lang="en-US" altLang="de-DE" sz="2400" kern="0" dirty="0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Calibri"/>
              </a:rPr>
              <a:t>, die auf die </a:t>
            </a:r>
            <a:r>
              <a:rPr lang="en-US" altLang="de-DE" sz="2400" i="1" kern="0" dirty="0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Calibri"/>
              </a:rPr>
              <a:t>Target task </a:t>
            </a:r>
            <a:r>
              <a:rPr lang="en-US" altLang="de-DE" sz="2400" kern="0" dirty="0" err="1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Calibri"/>
              </a:rPr>
              <a:t>hinarbeiten</a:t>
            </a:r>
            <a:endParaRPr lang="en-US" altLang="de-DE" sz="2400" kern="0" dirty="0">
              <a:solidFill>
                <a:srgbClr val="000000"/>
              </a:solidFill>
              <a:latin typeface="bs Thomas Sans 1"/>
              <a:ea typeface="ヒラギノ角ゴ Pro W3"/>
              <a:cs typeface="ヒラギノ角ゴ Pro W3"/>
              <a:sym typeface="Calibri"/>
            </a:endParaRPr>
          </a:p>
          <a:p>
            <a:pPr marL="380990" indent="-380990" defTabSz="609585" hangingPunct="0">
              <a:lnSpc>
                <a:spcPct val="124000"/>
              </a:lnSpc>
              <a:spcAft>
                <a:spcPts val="80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de-DE" sz="2400" kern="0" dirty="0" err="1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Calibri"/>
              </a:rPr>
              <a:t>Auswahl</a:t>
            </a:r>
            <a:r>
              <a:rPr lang="en-US" altLang="de-DE" sz="2400" kern="0" dirty="0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Calibri"/>
              </a:rPr>
              <a:t> </a:t>
            </a:r>
            <a:r>
              <a:rPr lang="en-US" altLang="de-DE" sz="2400" kern="0" dirty="0" err="1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Calibri"/>
              </a:rPr>
              <a:t>aus</a:t>
            </a:r>
            <a:r>
              <a:rPr lang="en-US" altLang="de-DE" sz="2400" kern="0" dirty="0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Calibri"/>
              </a:rPr>
              <a:t> den </a:t>
            </a:r>
            <a:r>
              <a:rPr lang="en-US" altLang="de-DE" sz="2400" i="1" kern="0" dirty="0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Calibri"/>
              </a:rPr>
              <a:t>Target task tools</a:t>
            </a:r>
          </a:p>
          <a:p>
            <a:pPr defTabSz="609585" hangingPunct="0">
              <a:lnSpc>
                <a:spcPct val="124000"/>
              </a:lnSpc>
              <a:spcAft>
                <a:spcPts val="800"/>
              </a:spcAft>
              <a:defRPr/>
            </a:pPr>
            <a:endParaRPr lang="en-US" altLang="de-DE" sz="2400" kern="0" dirty="0">
              <a:solidFill>
                <a:srgbClr val="000000"/>
              </a:solidFill>
              <a:latin typeface="bs Thomas Sans 1"/>
              <a:ea typeface="ヒラギノ角ゴ Pro W3"/>
              <a:cs typeface="ヒラギノ角ゴ Pro W3"/>
              <a:sym typeface="Calibri"/>
            </a:endParaRPr>
          </a:p>
          <a:p>
            <a:pPr defTabSz="609585" hangingPunct="0">
              <a:lnSpc>
                <a:spcPct val="124000"/>
              </a:lnSpc>
              <a:spcAft>
                <a:spcPts val="800"/>
              </a:spcAft>
              <a:defRPr/>
            </a:pPr>
            <a:r>
              <a:rPr lang="en-US" altLang="de-DE" sz="2400" kern="0" dirty="0" err="1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Calibri"/>
              </a:rPr>
              <a:t>Verwendung</a:t>
            </a:r>
            <a:r>
              <a:rPr lang="en-US" altLang="de-DE" sz="2400" kern="0" dirty="0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Calibri"/>
              </a:rPr>
              <a:t> des </a:t>
            </a:r>
            <a:r>
              <a:rPr lang="en-US" altLang="de-DE" sz="2400" kern="0" dirty="0" err="1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Calibri"/>
              </a:rPr>
              <a:t>Minimalwegs</a:t>
            </a:r>
            <a:endParaRPr lang="en-US" altLang="de-DE" sz="2400" kern="0" dirty="0">
              <a:solidFill>
                <a:srgbClr val="000000"/>
              </a:solidFill>
              <a:latin typeface="bs Thomas Sans 1"/>
              <a:ea typeface="ヒラギノ角ゴ Pro W3"/>
              <a:cs typeface="ヒラギノ角ゴ Pro W3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866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A404AD7-C878-4DB5-882C-9D396F225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/>
              <a:t>Situation 1: „ich habe keine Zeit“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C474943-103C-4B75-9B99-D7297000B5D5}"/>
              </a:ext>
            </a:extLst>
          </p:cNvPr>
          <p:cNvGrpSpPr/>
          <p:nvPr/>
        </p:nvGrpSpPr>
        <p:grpSpPr>
          <a:xfrm>
            <a:off x="1451580" y="1943860"/>
            <a:ext cx="6720000" cy="4596792"/>
            <a:chOff x="-2226696" y="543495"/>
            <a:chExt cx="5040000" cy="3447594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809990AC-F27F-4961-AC74-801A019E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26696" y="543496"/>
              <a:ext cx="2520000" cy="3447593"/>
            </a:xfrm>
            <a:prstGeom prst="rect">
              <a:avLst/>
            </a:prstGeom>
            <a:ln w="3175">
              <a:solidFill>
                <a:srgbClr val="000000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4F5EB528-CD1A-4310-9B24-8D127D2C6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304" y="543495"/>
              <a:ext cx="2520000" cy="3447593"/>
            </a:xfrm>
            <a:prstGeom prst="rect">
              <a:avLst/>
            </a:prstGeom>
            <a:ln w="3175">
              <a:solidFill>
                <a:srgbClr val="000000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5" name="Textfeld 14">
            <a:extLst>
              <a:ext uri="{FF2B5EF4-FFF2-40B4-BE49-F238E27FC236}">
                <a16:creationId xmlns:a16="http://schemas.microsoft.com/office/drawing/2014/main" id="{6429DE97-E33D-410B-85F5-362659F21206}"/>
              </a:ext>
            </a:extLst>
          </p:cNvPr>
          <p:cNvSpPr txBox="1"/>
          <p:nvPr/>
        </p:nvSpPr>
        <p:spPr>
          <a:xfrm>
            <a:off x="4950597" y="3201726"/>
            <a:ext cx="3063903" cy="303209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121920" tIns="60960" rIns="121920" bIns="60960" rtlCol="0" anchor="t">
            <a:noAutofit/>
          </a:bodyPr>
          <a:lstStyle/>
          <a:p>
            <a:pPr defTabSz="1219170">
              <a:defRPr/>
            </a:pPr>
            <a:endParaRPr lang="de-DE" sz="2400" kern="0">
              <a:solidFill>
                <a:sysClr val="windowText" lastClr="000000"/>
              </a:solidFill>
              <a:latin typeface="bs Thomas Sans 1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834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A404AD7-C878-4DB5-882C-9D396F225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/>
              <a:t>Situation 1: „ich habe keine Zeit“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30C5946-D1AE-4E76-8447-A6182FCD183E}"/>
              </a:ext>
            </a:extLst>
          </p:cNvPr>
          <p:cNvSpPr txBox="1"/>
          <p:nvPr/>
        </p:nvSpPr>
        <p:spPr>
          <a:xfrm>
            <a:off x="1451580" y="2844800"/>
            <a:ext cx="4175760" cy="4439920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800"/>
              </a:spcAft>
            </a:pPr>
            <a:endParaRPr lang="de-DE" altLang="de-DE" sz="2400">
              <a:latin typeface="bs Thomas Sans 1"/>
              <a:ea typeface="ヒラギノ角ゴ Pro W3"/>
              <a:cs typeface="ヒラギノ角ゴ Pro W3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003637F8-DF4E-4006-8950-B28189E77931}"/>
              </a:ext>
            </a:extLst>
          </p:cNvPr>
          <p:cNvSpPr txBox="1"/>
          <p:nvPr/>
        </p:nvSpPr>
        <p:spPr>
          <a:xfrm>
            <a:off x="1654780" y="3048000"/>
            <a:ext cx="10149840" cy="4439920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800"/>
              </a:spcAft>
            </a:pPr>
            <a:endParaRPr lang="de-DE" altLang="de-DE" sz="2400" b="1">
              <a:latin typeface="bs Thomas Sans 1"/>
              <a:ea typeface="ヒラギノ角ゴ Pro W3"/>
              <a:cs typeface="ヒラギノ角ゴ Pro W3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C84D17F8-CA70-49EE-B4B3-31C822BFBA36}"/>
              </a:ext>
            </a:extLst>
          </p:cNvPr>
          <p:cNvSpPr txBox="1"/>
          <p:nvPr/>
        </p:nvSpPr>
        <p:spPr>
          <a:xfrm>
            <a:off x="8510413" y="2034468"/>
            <a:ext cx="885107" cy="4096051"/>
          </a:xfrm>
          <a:prstGeom prst="rect">
            <a:avLst/>
          </a:prstGeom>
          <a:solidFill>
            <a:srgbClr val="6699FF"/>
          </a:solidFill>
          <a:effectLst>
            <a:softEdge rad="0"/>
          </a:effectLst>
        </p:spPr>
        <p:txBody>
          <a:bodyPr vert="horz" wrap="square" lIns="121920" tIns="60960" rIns="121920" bIns="60960" rtlCol="0" anchor="t">
            <a:noAutofit/>
          </a:bodyPr>
          <a:lstStyle/>
          <a:p>
            <a:r>
              <a:rPr lang="de-DE" sz="2400">
                <a:latin typeface="bs Thomas Sans 1"/>
                <a:cs typeface="Calibri"/>
              </a:rPr>
              <a:t>A1</a:t>
            </a:r>
          </a:p>
          <a:p>
            <a:r>
              <a:rPr lang="de-DE" sz="2400">
                <a:latin typeface="bs Thomas Sans 1"/>
                <a:cs typeface="Calibri"/>
              </a:rPr>
              <a:t>A2</a:t>
            </a:r>
          </a:p>
          <a:p>
            <a:r>
              <a:rPr lang="de-DE" sz="2400">
                <a:latin typeface="bs Thomas Sans 1"/>
                <a:cs typeface="Calibri"/>
              </a:rPr>
              <a:t>A3</a:t>
            </a:r>
          </a:p>
          <a:p>
            <a:r>
              <a:rPr lang="de-DE" sz="2400">
                <a:latin typeface="bs Thomas Sans 1"/>
                <a:cs typeface="Calibri"/>
              </a:rPr>
              <a:t>A4</a:t>
            </a:r>
          </a:p>
          <a:p>
            <a:r>
              <a:rPr lang="de-DE" sz="2400">
                <a:latin typeface="bs Thomas Sans 1"/>
                <a:cs typeface="Calibri"/>
              </a:rPr>
              <a:t>A5</a:t>
            </a:r>
          </a:p>
          <a:p>
            <a:r>
              <a:rPr lang="de-DE" sz="2400">
                <a:latin typeface="bs Thomas Sans 1"/>
                <a:cs typeface="Calibri"/>
              </a:rPr>
              <a:t>A6</a:t>
            </a:r>
          </a:p>
          <a:p>
            <a:r>
              <a:rPr lang="de-DE" sz="2400">
                <a:latin typeface="bs Thomas Sans 1"/>
                <a:cs typeface="Calibri"/>
              </a:rPr>
              <a:t>A7</a:t>
            </a:r>
          </a:p>
          <a:p>
            <a:r>
              <a:rPr lang="de-DE" sz="2400">
                <a:latin typeface="bs Thomas Sans 1"/>
                <a:cs typeface="Calibri"/>
              </a:rPr>
              <a:t>A8</a:t>
            </a:r>
          </a:p>
          <a:p>
            <a:r>
              <a:rPr lang="de-DE" sz="2400">
                <a:latin typeface="bs Thomas Sans 1"/>
                <a:cs typeface="Calibri"/>
              </a:rPr>
              <a:t>A9</a:t>
            </a:r>
          </a:p>
          <a:p>
            <a:r>
              <a:rPr lang="de-DE" sz="2400">
                <a:latin typeface="bs Thomas Sans 1"/>
                <a:cs typeface="Calibri"/>
              </a:rPr>
              <a:t>A10</a:t>
            </a:r>
          </a:p>
          <a:p>
            <a:r>
              <a:rPr lang="de-DE" sz="2400">
                <a:latin typeface="bs Thomas Sans 1"/>
                <a:cs typeface="Calibri"/>
              </a:rPr>
              <a:t>A11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C4A53852-76B3-4D67-BFE3-ECFB6B5DF2D0}"/>
              </a:ext>
            </a:extLst>
          </p:cNvPr>
          <p:cNvSpPr txBox="1"/>
          <p:nvPr/>
        </p:nvSpPr>
        <p:spPr>
          <a:xfrm>
            <a:off x="8510413" y="2034469"/>
            <a:ext cx="885107" cy="4096356"/>
          </a:xfrm>
          <a:prstGeom prst="rect">
            <a:avLst/>
          </a:prstGeom>
          <a:solidFill>
            <a:srgbClr val="6699FF"/>
          </a:solidFill>
        </p:spPr>
        <p:txBody>
          <a:bodyPr vert="horz" wrap="square" lIns="121920" tIns="60960" rIns="121920" bIns="60960" rtlCol="0" anchor="t">
            <a:noAutofit/>
          </a:bodyPr>
          <a:lstStyle/>
          <a:p>
            <a:r>
              <a:rPr lang="de-DE" sz="2400">
                <a:latin typeface="bs Thomas Sans 1"/>
                <a:cs typeface="Calibri"/>
              </a:rPr>
              <a:t>A1</a:t>
            </a:r>
          </a:p>
          <a:p>
            <a:r>
              <a:rPr lang="de-DE" sz="2400">
                <a:latin typeface="bs Thomas Sans 1"/>
                <a:cs typeface="Calibri"/>
              </a:rPr>
              <a:t>A2</a:t>
            </a:r>
          </a:p>
          <a:p>
            <a:r>
              <a:rPr lang="de-DE" sz="2400">
                <a:latin typeface="bs Thomas Sans 1"/>
                <a:cs typeface="Calibri"/>
              </a:rPr>
              <a:t>A3</a:t>
            </a:r>
          </a:p>
          <a:p>
            <a:endParaRPr lang="de-DE" sz="2400">
              <a:latin typeface="bs Thomas Sans 1"/>
              <a:cs typeface="Calibri"/>
            </a:endParaRPr>
          </a:p>
          <a:p>
            <a:endParaRPr lang="de-DE" sz="2400">
              <a:latin typeface="bs Thomas Sans 1"/>
              <a:cs typeface="Calibri"/>
            </a:endParaRPr>
          </a:p>
          <a:p>
            <a:r>
              <a:rPr lang="de-DE" sz="2400">
                <a:latin typeface="bs Thomas Sans 1"/>
                <a:cs typeface="Calibri"/>
              </a:rPr>
              <a:t>A6</a:t>
            </a:r>
          </a:p>
          <a:p>
            <a:endParaRPr lang="de-DE" sz="2400">
              <a:latin typeface="bs Thomas Sans 1"/>
              <a:cs typeface="Calibri"/>
            </a:endParaRPr>
          </a:p>
          <a:p>
            <a:r>
              <a:rPr lang="de-DE" sz="2400">
                <a:latin typeface="bs Thomas Sans 1"/>
                <a:cs typeface="Calibri"/>
              </a:rPr>
              <a:t>A8</a:t>
            </a:r>
          </a:p>
          <a:p>
            <a:endParaRPr lang="de-DE" sz="2400">
              <a:latin typeface="bs Thomas Sans 1"/>
              <a:cs typeface="Calibri"/>
            </a:endParaRPr>
          </a:p>
          <a:p>
            <a:r>
              <a:rPr lang="de-DE" sz="2400">
                <a:latin typeface="bs Thomas Sans 1"/>
                <a:cs typeface="Calibri"/>
              </a:rPr>
              <a:t>A11</a:t>
            </a:r>
          </a:p>
        </p:txBody>
      </p:sp>
      <p:sp>
        <p:nvSpPr>
          <p:cNvPr id="22" name="Pfeil nach rechts 3">
            <a:extLst>
              <a:ext uri="{FF2B5EF4-FFF2-40B4-BE49-F238E27FC236}">
                <a16:creationId xmlns:a16="http://schemas.microsoft.com/office/drawing/2014/main" id="{600FCE4F-330C-4844-ACA7-4EC55F91A862}"/>
              </a:ext>
            </a:extLst>
          </p:cNvPr>
          <p:cNvSpPr/>
          <p:nvPr/>
        </p:nvSpPr>
        <p:spPr>
          <a:xfrm>
            <a:off x="9527574" y="3226384"/>
            <a:ext cx="897860" cy="235297"/>
          </a:xfrm>
          <a:prstGeom prst="rightArrow">
            <a:avLst/>
          </a:prstGeom>
          <a:ln w="635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rtlCol="0" anchor="t" anchorCtr="0"/>
          <a:lstStyle/>
          <a:p>
            <a:pPr algn="ctr" defTabSz="1219170">
              <a:tabLst>
                <a:tab pos="590536" algn="l"/>
              </a:tabLst>
              <a:defRPr/>
            </a:pPr>
            <a:endParaRPr lang="de-DE" sz="3200" kern="0">
              <a:solidFill>
                <a:srgbClr val="646464"/>
              </a:solidFill>
              <a:latin typeface="bs Thomas Sans 1"/>
              <a:cs typeface="Calibri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A880F483-3330-42DD-A8FA-18A7E77BF864}"/>
              </a:ext>
            </a:extLst>
          </p:cNvPr>
          <p:cNvSpPr txBox="1"/>
          <p:nvPr/>
        </p:nvSpPr>
        <p:spPr>
          <a:xfrm>
            <a:off x="10561233" y="2029450"/>
            <a:ext cx="885107" cy="2303717"/>
          </a:xfrm>
          <a:prstGeom prst="rect">
            <a:avLst/>
          </a:prstGeom>
          <a:solidFill>
            <a:srgbClr val="6699FF"/>
          </a:solidFill>
        </p:spPr>
        <p:txBody>
          <a:bodyPr vert="horz" wrap="square" lIns="121920" tIns="60960" rIns="121920" bIns="60960" rtlCol="0" anchor="t">
            <a:noAutofit/>
          </a:bodyPr>
          <a:lstStyle/>
          <a:p>
            <a:r>
              <a:rPr lang="de-DE" sz="2400">
                <a:latin typeface="bs Thomas Sans 1"/>
                <a:cs typeface="Calibri"/>
              </a:rPr>
              <a:t>A1</a:t>
            </a:r>
          </a:p>
          <a:p>
            <a:r>
              <a:rPr lang="de-DE" sz="2400">
                <a:latin typeface="bs Thomas Sans 1"/>
                <a:cs typeface="Calibri"/>
              </a:rPr>
              <a:t>A2</a:t>
            </a:r>
          </a:p>
          <a:p>
            <a:r>
              <a:rPr lang="de-DE" sz="2400">
                <a:latin typeface="bs Thomas Sans 1"/>
                <a:cs typeface="Calibri"/>
              </a:rPr>
              <a:t>A3</a:t>
            </a:r>
          </a:p>
          <a:p>
            <a:r>
              <a:rPr lang="de-DE" sz="2400">
                <a:latin typeface="bs Thomas Sans 1"/>
                <a:cs typeface="Calibri"/>
              </a:rPr>
              <a:t>A6</a:t>
            </a:r>
          </a:p>
          <a:p>
            <a:r>
              <a:rPr lang="de-DE" sz="2400">
                <a:latin typeface="bs Thomas Sans 1"/>
                <a:cs typeface="Calibri"/>
              </a:rPr>
              <a:t>A8</a:t>
            </a:r>
          </a:p>
          <a:p>
            <a:r>
              <a:rPr lang="de-DE" sz="2400">
                <a:latin typeface="bs Thomas Sans 1"/>
                <a:cs typeface="Calibri"/>
              </a:rPr>
              <a:t>A11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E011C7EC-994A-43D8-A20E-D25D032B4C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580" y="2034771"/>
            <a:ext cx="3360000" cy="4596791"/>
          </a:xfrm>
          <a:prstGeom prst="rect">
            <a:avLst/>
          </a:prstGeom>
          <a:ln w="3175">
            <a:solidFill>
              <a:srgbClr val="000000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3BE37BD0-C1DC-43A6-B137-18840AB1AB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580" y="2034771"/>
            <a:ext cx="3360000" cy="4596791"/>
          </a:xfrm>
          <a:prstGeom prst="rect">
            <a:avLst/>
          </a:prstGeom>
          <a:ln w="3175">
            <a:solidFill>
              <a:srgbClr val="000000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C116F7B2-8846-4DFB-B8C2-2D34BBC40765}"/>
              </a:ext>
            </a:extLst>
          </p:cNvPr>
          <p:cNvSpPr txBox="1"/>
          <p:nvPr/>
        </p:nvSpPr>
        <p:spPr>
          <a:xfrm>
            <a:off x="4918791" y="2378765"/>
            <a:ext cx="3159319" cy="66923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121920" tIns="60960" rIns="121920" bIns="60960" rtlCol="0" anchor="t">
            <a:noAutofit/>
          </a:bodyPr>
          <a:lstStyle/>
          <a:p>
            <a:pPr defTabSz="1219170">
              <a:defRPr/>
            </a:pPr>
            <a:endParaRPr lang="de-DE" sz="2400" kern="0">
              <a:solidFill>
                <a:sysClr val="windowText" lastClr="000000"/>
              </a:solidFill>
              <a:latin typeface="bs Thomas Sans 1"/>
              <a:cs typeface="Calibri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4C057E89-F7F4-48B3-B425-A09AFBF23C0C}"/>
              </a:ext>
            </a:extLst>
          </p:cNvPr>
          <p:cNvSpPr txBox="1"/>
          <p:nvPr/>
        </p:nvSpPr>
        <p:spPr>
          <a:xfrm>
            <a:off x="4918791" y="3878826"/>
            <a:ext cx="3159319" cy="83115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121920" tIns="60960" rIns="121920" bIns="60960" rtlCol="0" anchor="t">
            <a:noAutofit/>
          </a:bodyPr>
          <a:lstStyle/>
          <a:p>
            <a:pPr defTabSz="1219170">
              <a:defRPr/>
            </a:pPr>
            <a:endParaRPr lang="de-DE" sz="2400" kern="0">
              <a:solidFill>
                <a:sysClr val="windowText" lastClr="000000"/>
              </a:solidFill>
              <a:latin typeface="bs Thomas Sans 1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859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6" grpId="0" animBg="1"/>
      <p:bldP spid="2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A404AD7-C878-4DB5-882C-9D396F225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/>
              <a:t>Situation 2: Grammatik ist das A und O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8FC217D2-D06E-44FD-98F9-08497EFB92E9}"/>
              </a:ext>
            </a:extLst>
          </p:cNvPr>
          <p:cNvSpPr txBox="1"/>
          <p:nvPr/>
        </p:nvSpPr>
        <p:spPr>
          <a:xfrm>
            <a:off x="1451580" y="1936495"/>
            <a:ext cx="10353040" cy="4764804"/>
          </a:xfrm>
          <a:prstGeom prst="rect">
            <a:avLst/>
          </a:prstGeom>
        </p:spPr>
        <p:txBody>
          <a:bodyPr vert="horz" wrap="square" lIns="121920" tIns="60960" rIns="121920" bIns="60960" rtlCol="0" anchor="t">
            <a:normAutofit/>
          </a:bodyPr>
          <a:lstStyle/>
          <a:p>
            <a:pPr>
              <a:lnSpc>
                <a:spcPct val="124000"/>
              </a:lnSpc>
              <a:spcAft>
                <a:spcPts val="800"/>
              </a:spcAft>
            </a:pPr>
            <a:r>
              <a:rPr lang="de-DE" altLang="de-DE" sz="2400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Fokus: grammatikvermittelnde und -trainierende Übungen</a:t>
            </a:r>
          </a:p>
          <a:p>
            <a:pPr marL="380990" indent="-380990">
              <a:lnSpc>
                <a:spcPct val="124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de-DE" altLang="de-DE" sz="2400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Hauptteil</a:t>
            </a:r>
          </a:p>
          <a:p>
            <a:pPr marL="380990" indent="-380990">
              <a:lnSpc>
                <a:spcPct val="124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de-DE" altLang="de-DE" sz="2400" i="1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Diff and </a:t>
            </a:r>
            <a:r>
              <a:rPr lang="de-DE" altLang="de-DE" sz="2400" i="1" err="1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train</a:t>
            </a:r>
            <a:endParaRPr lang="de-DE" altLang="de-DE" sz="2400" i="1">
              <a:latin typeface="bs Thomas Sans 1"/>
              <a:ea typeface="ヒラギノ角ゴ Pro W3"/>
              <a:cs typeface="ヒラギノ角ゴ Pro W3"/>
              <a:sym typeface="Wingdings" panose="05000000000000000000" pitchFamily="2" charset="2"/>
            </a:endParaRPr>
          </a:p>
          <a:p>
            <a:pPr marL="380990" indent="-380990">
              <a:lnSpc>
                <a:spcPct val="124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de-DE" altLang="de-DE" sz="2400" i="1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Target </a:t>
            </a:r>
            <a:r>
              <a:rPr lang="de-DE" altLang="de-DE" sz="2400" i="1" err="1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task</a:t>
            </a:r>
            <a:r>
              <a:rPr lang="de-DE" altLang="de-DE" sz="2400" i="1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sz="2400" i="1" err="1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tools</a:t>
            </a:r>
            <a:endParaRPr lang="de-DE" altLang="de-DE" sz="2400" i="1">
              <a:latin typeface="bs Thomas Sans 1"/>
              <a:ea typeface="ヒラギノ角ゴ Pro W3"/>
              <a:cs typeface="ヒラギノ角ゴ Pro W3"/>
              <a:sym typeface="Wingdings" panose="05000000000000000000" pitchFamily="2" charset="2"/>
            </a:endParaRPr>
          </a:p>
          <a:p>
            <a:pPr>
              <a:lnSpc>
                <a:spcPct val="124000"/>
              </a:lnSpc>
              <a:spcAft>
                <a:spcPts val="800"/>
              </a:spcAft>
            </a:pPr>
            <a:r>
              <a:rPr lang="de-DE" altLang="de-DE" sz="2400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Anwendung der Grammatik in den </a:t>
            </a:r>
            <a:r>
              <a:rPr lang="de-DE" altLang="de-DE" sz="2400" i="1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Target </a:t>
            </a:r>
            <a:r>
              <a:rPr lang="de-DE" altLang="de-DE" sz="2400" i="1" err="1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tasks</a:t>
            </a:r>
            <a:endParaRPr lang="de-DE" altLang="de-DE" sz="2400" i="1">
              <a:latin typeface="bs Thomas Sans 1"/>
              <a:ea typeface="ヒラギノ角ゴ Pro W3"/>
              <a:cs typeface="ヒラギノ角ゴ Pro W3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18484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193BA5C-B8F3-4972-BA54-014C48FAF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7162BAB-C25E-4CE9-B87C-F118DC7E7C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1CA8D85A-73F4-2B43-0F67-13A1030FF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3530157" cy="1049235"/>
          </a:xfrm>
        </p:spPr>
        <p:txBody>
          <a:bodyPr>
            <a:normAutofit/>
          </a:bodyPr>
          <a:lstStyle/>
          <a:p>
            <a:r>
              <a:rPr lang="de-DE" dirty="0"/>
              <a:t>Neuronen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B93327-222A-4DAC-9163-371BF44CD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D1FA6FC-FCD8-8472-BB06-733DF3832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3526523" cy="3450613"/>
          </a:xfrm>
        </p:spPr>
        <p:txBody>
          <a:bodyPr>
            <a:normAutofit/>
          </a:bodyPr>
          <a:lstStyle/>
          <a:p>
            <a:r>
              <a:rPr lang="de-DE" dirty="0"/>
              <a:t>86 Mrd. Neuronen</a:t>
            </a:r>
          </a:p>
          <a:p>
            <a:endParaRPr lang="de-DE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4EE34E3-F117-4487-8ACF-33DA65FA1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60131" y="482171"/>
            <a:chExt cx="6091791" cy="514910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9ACC02C-6424-4165-93C4-E83C8E81D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60131" y="482171"/>
              <a:ext cx="6091791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182CB9C-C978-4C9B-9AAD-8B1341897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78956" y="812507"/>
              <a:ext cx="5461780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56388820-A63D-463C-9DBC-060A5ABE3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2379" y="977965"/>
            <a:ext cx="5134631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003E505-FBAD-1605-AE5D-80E77FCA5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926" y="1874178"/>
            <a:ext cx="4821551" cy="23505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04ED70F-D6FD-4EB1-A171-D30F885FE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A26CAE9-74C4-4EDD-8A80-77F79EAA8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118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A404AD7-C878-4DB5-882C-9D396F225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/>
              <a:t>Situation 2: Grammatik ist das A und O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8FC217D2-D06E-44FD-98F9-08497EFB92E9}"/>
              </a:ext>
            </a:extLst>
          </p:cNvPr>
          <p:cNvSpPr txBox="1"/>
          <p:nvPr/>
        </p:nvSpPr>
        <p:spPr>
          <a:xfrm>
            <a:off x="1451580" y="1936495"/>
            <a:ext cx="10353040" cy="4764804"/>
          </a:xfrm>
          <a:prstGeom prst="rect">
            <a:avLst/>
          </a:prstGeom>
        </p:spPr>
        <p:txBody>
          <a:bodyPr vert="horz" wrap="square" lIns="121920" tIns="60960" rIns="121920" bIns="60960" rtlCol="0" anchor="t">
            <a:normAutofit/>
          </a:bodyPr>
          <a:lstStyle/>
          <a:p>
            <a:pPr>
              <a:lnSpc>
                <a:spcPct val="124000"/>
              </a:lnSpc>
              <a:spcAft>
                <a:spcPts val="800"/>
              </a:spcAft>
            </a:pPr>
            <a:r>
              <a:rPr lang="de-DE" altLang="de-DE" sz="2400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Fokus: grammatikvermittelnde und -trainierende Übungen</a:t>
            </a:r>
          </a:p>
          <a:p>
            <a:pPr marL="380990" indent="-380990">
              <a:lnSpc>
                <a:spcPct val="124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de-DE" altLang="de-DE" sz="2400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Hauptteil</a:t>
            </a:r>
          </a:p>
          <a:p>
            <a:pPr marL="380990" indent="-380990">
              <a:lnSpc>
                <a:spcPct val="124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de-DE" altLang="de-DE" sz="2400" i="1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Diff and </a:t>
            </a:r>
            <a:r>
              <a:rPr lang="de-DE" altLang="de-DE" sz="2400" i="1" err="1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train</a:t>
            </a:r>
            <a:endParaRPr lang="de-DE" altLang="de-DE" sz="2400" i="1">
              <a:latin typeface="bs Thomas Sans 1"/>
              <a:ea typeface="ヒラギノ角ゴ Pro W3"/>
              <a:cs typeface="ヒラギノ角ゴ Pro W3"/>
              <a:sym typeface="Wingdings" panose="05000000000000000000" pitchFamily="2" charset="2"/>
            </a:endParaRPr>
          </a:p>
          <a:p>
            <a:pPr marL="380990" indent="-380990">
              <a:lnSpc>
                <a:spcPct val="124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de-DE" altLang="de-DE" sz="2400" i="1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Target </a:t>
            </a:r>
            <a:r>
              <a:rPr lang="de-DE" altLang="de-DE" sz="2400" i="1" err="1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task</a:t>
            </a:r>
            <a:r>
              <a:rPr lang="de-DE" altLang="de-DE" sz="2400" i="1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sz="2400" i="1" err="1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tools</a:t>
            </a:r>
            <a:endParaRPr lang="de-DE" altLang="de-DE" sz="2400" i="1">
              <a:latin typeface="bs Thomas Sans 1"/>
              <a:ea typeface="ヒラギノ角ゴ Pro W3"/>
              <a:cs typeface="ヒラギノ角ゴ Pro W3"/>
              <a:sym typeface="Wingdings" panose="05000000000000000000" pitchFamily="2" charset="2"/>
            </a:endParaRPr>
          </a:p>
          <a:p>
            <a:pPr>
              <a:lnSpc>
                <a:spcPct val="124000"/>
              </a:lnSpc>
              <a:spcAft>
                <a:spcPts val="800"/>
              </a:spcAft>
            </a:pPr>
            <a:r>
              <a:rPr lang="de-DE" altLang="de-DE" sz="2400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Anwendung der Grammatik in den </a:t>
            </a:r>
            <a:r>
              <a:rPr lang="de-DE" altLang="de-DE" sz="2400" i="1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Target </a:t>
            </a:r>
            <a:r>
              <a:rPr lang="de-DE" altLang="de-DE" sz="2400" i="1" err="1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tasks</a:t>
            </a:r>
            <a:endParaRPr lang="de-DE" altLang="de-DE" sz="2400" i="1">
              <a:latin typeface="bs Thomas Sans 1"/>
              <a:ea typeface="ヒラギノ角ゴ Pro W3"/>
              <a:cs typeface="ヒラギノ角ゴ Pro W3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0659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A404AD7-C878-4DB5-882C-9D396F225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/>
              <a:t>Situation 2: Grammatik ist das A und O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25C97040-6138-4951-944C-206B9C732CC6}"/>
              </a:ext>
            </a:extLst>
          </p:cNvPr>
          <p:cNvGrpSpPr/>
          <p:nvPr/>
        </p:nvGrpSpPr>
        <p:grpSpPr>
          <a:xfrm>
            <a:off x="589280" y="2009173"/>
            <a:ext cx="6720000" cy="4596792"/>
            <a:chOff x="-2226696" y="543495"/>
            <a:chExt cx="5040000" cy="3447594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351BD787-32B5-4921-AB41-41D887143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26696" y="543496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389E9933-7AAD-4E03-983C-1F216928F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304" y="543495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id="{366FCF18-C03F-43A5-AF1A-34056E5846CA}"/>
              </a:ext>
            </a:extLst>
          </p:cNvPr>
          <p:cNvSpPr txBox="1"/>
          <p:nvPr/>
        </p:nvSpPr>
        <p:spPr>
          <a:xfrm>
            <a:off x="589280" y="2757713"/>
            <a:ext cx="4175760" cy="4439920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800"/>
              </a:spcAft>
            </a:pPr>
            <a:endParaRPr lang="de-DE" altLang="de-DE" sz="240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C95703D-E56D-414E-9D26-20CD33CDD38B}"/>
              </a:ext>
            </a:extLst>
          </p:cNvPr>
          <p:cNvSpPr/>
          <p:nvPr/>
        </p:nvSpPr>
        <p:spPr>
          <a:xfrm>
            <a:off x="4204589" y="2313247"/>
            <a:ext cx="2825897" cy="903768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rtlCol="0" anchor="t" anchorCtr="0"/>
          <a:lstStyle/>
          <a:p>
            <a:pPr algn="ctr">
              <a:tabLst>
                <a:tab pos="590536" algn="l"/>
              </a:tabLst>
            </a:pPr>
            <a:endParaRPr lang="de-DE" sz="3200">
              <a:solidFill>
                <a:srgbClr val="646464"/>
              </a:solidFill>
              <a:latin typeface="bs Thomas Sans 1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B564393-8A25-45EB-88C4-D9EC4F916A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1" b="72314"/>
          <a:stretch/>
        </p:blipFill>
        <p:spPr>
          <a:xfrm>
            <a:off x="4187144" y="3278868"/>
            <a:ext cx="7680000" cy="2057400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039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A404AD7-C878-4DB5-882C-9D396F225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/>
              <a:t>Situation 2: Grammatik ist das A und O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2BC5B1F3-619F-43D1-A1EB-1F4E72C558DA}"/>
              </a:ext>
            </a:extLst>
          </p:cNvPr>
          <p:cNvGrpSpPr/>
          <p:nvPr/>
        </p:nvGrpSpPr>
        <p:grpSpPr>
          <a:xfrm>
            <a:off x="687252" y="1976517"/>
            <a:ext cx="6720000" cy="4596792"/>
            <a:chOff x="-2226696" y="543495"/>
            <a:chExt cx="5040000" cy="3447594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97F662A0-30DB-4F6E-9584-CE4C9A063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26696" y="543496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D96A3BC6-0A3F-462B-AD32-6586B11B9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304" y="543495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7" name="Grafik 6">
            <a:extLst>
              <a:ext uri="{FF2B5EF4-FFF2-40B4-BE49-F238E27FC236}">
                <a16:creationId xmlns:a16="http://schemas.microsoft.com/office/drawing/2014/main" id="{6BC1BD6D-5CC5-46F3-BC15-9C984FF961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68" b="50741"/>
          <a:stretch/>
        </p:blipFill>
        <p:spPr>
          <a:xfrm>
            <a:off x="4285116" y="4238992"/>
            <a:ext cx="7680000" cy="2290323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6F837A43-E568-499D-8198-942E0B82C51B}"/>
              </a:ext>
            </a:extLst>
          </p:cNvPr>
          <p:cNvSpPr/>
          <p:nvPr/>
        </p:nvSpPr>
        <p:spPr>
          <a:xfrm>
            <a:off x="4285117" y="3284424"/>
            <a:ext cx="2825897" cy="903768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rtlCol="0" anchor="t" anchorCtr="0"/>
          <a:lstStyle/>
          <a:p>
            <a:pPr algn="ctr">
              <a:tabLst>
                <a:tab pos="590536" algn="l"/>
              </a:tabLst>
            </a:pPr>
            <a:endParaRPr lang="de-DE" sz="3200">
              <a:solidFill>
                <a:srgbClr val="646464"/>
              </a:solidFill>
              <a:latin typeface="bs Thomas Sans 1"/>
            </a:endParaRPr>
          </a:p>
        </p:txBody>
      </p:sp>
    </p:spTree>
    <p:extLst>
      <p:ext uri="{BB962C8B-B14F-4D97-AF65-F5344CB8AC3E}">
        <p14:creationId xmlns:p14="http://schemas.microsoft.com/office/powerpoint/2010/main" val="166758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A404AD7-C878-4DB5-882C-9D396F225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/>
              <a:t>Situation 2: Grammatik ist das A und O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5CD0C7E3-5A22-424B-A495-D6476763A244}"/>
              </a:ext>
            </a:extLst>
          </p:cNvPr>
          <p:cNvGrpSpPr/>
          <p:nvPr/>
        </p:nvGrpSpPr>
        <p:grpSpPr>
          <a:xfrm>
            <a:off x="611051" y="1965632"/>
            <a:ext cx="6720000" cy="4596792"/>
            <a:chOff x="-2226696" y="543495"/>
            <a:chExt cx="5040000" cy="3447594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B6D438C2-E740-40A0-BBD0-4CC0E0210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26696" y="543496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16A167AA-B48F-44C3-AF60-D6C53AACC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304" y="543495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id="{7C0C736B-41F5-4F9D-AF0A-576565A21449}"/>
              </a:ext>
            </a:extLst>
          </p:cNvPr>
          <p:cNvSpPr txBox="1"/>
          <p:nvPr/>
        </p:nvSpPr>
        <p:spPr>
          <a:xfrm>
            <a:off x="611051" y="2714172"/>
            <a:ext cx="4175760" cy="4439920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800"/>
              </a:spcAft>
            </a:pPr>
            <a:endParaRPr lang="de-DE" altLang="de-DE" sz="240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B0F05F9-1980-4105-8449-9443A5DCA856}"/>
              </a:ext>
            </a:extLst>
          </p:cNvPr>
          <p:cNvSpPr txBox="1"/>
          <p:nvPr/>
        </p:nvSpPr>
        <p:spPr>
          <a:xfrm>
            <a:off x="814251" y="2917372"/>
            <a:ext cx="10149840" cy="4439920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800"/>
              </a:spcAft>
            </a:pPr>
            <a:endParaRPr lang="de-DE" altLang="de-DE" sz="2400" b="1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852F02C-D9C7-402A-B889-3C9ABE90F2A0}"/>
              </a:ext>
            </a:extLst>
          </p:cNvPr>
          <p:cNvSpPr/>
          <p:nvPr/>
        </p:nvSpPr>
        <p:spPr>
          <a:xfrm>
            <a:off x="4200001" y="4163664"/>
            <a:ext cx="2975539" cy="2134731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rtlCol="0" anchor="t" anchorCtr="0"/>
          <a:lstStyle/>
          <a:p>
            <a:pPr algn="ctr">
              <a:tabLst>
                <a:tab pos="590536" algn="l"/>
              </a:tabLst>
            </a:pPr>
            <a:endParaRPr lang="de-DE" sz="3200">
              <a:solidFill>
                <a:srgbClr val="646464"/>
              </a:solidFill>
              <a:latin typeface="bs Thomas Sans 1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20636E3-E860-4297-90F5-8730351D7B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65" b="5944"/>
          <a:stretch/>
        </p:blipFill>
        <p:spPr>
          <a:xfrm>
            <a:off x="4208915" y="2075295"/>
            <a:ext cx="7680000" cy="4928405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619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A404AD7-C878-4DB5-882C-9D396F225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/>
            </a:br>
            <a:r>
              <a:rPr lang="de-DE"/>
              <a:t>Situation 2: Grammatik ist das A und O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4712610-A7C1-4DBC-AA9E-A1DA4740DA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340" y="2023576"/>
            <a:ext cx="3388064" cy="4598400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dist="889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11E7F608-8D85-40DD-A67E-548A6660E0A6}"/>
              </a:ext>
            </a:extLst>
          </p:cNvPr>
          <p:cNvGrpSpPr/>
          <p:nvPr/>
        </p:nvGrpSpPr>
        <p:grpSpPr>
          <a:xfrm>
            <a:off x="665480" y="2023579"/>
            <a:ext cx="6720000" cy="4596791"/>
            <a:chOff x="2692193" y="1"/>
            <a:chExt cx="5040000" cy="3447593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B2214623-09AA-4584-A246-426447031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2193" y="1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0CB3F097-2F88-49F3-9CB2-CDC7B543C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2193" y="1"/>
              <a:ext cx="2520000" cy="3447593"/>
            </a:xfrm>
            <a:prstGeom prst="rect">
              <a:avLst/>
            </a:prstGeom>
            <a:ln w="3175">
              <a:solidFill>
                <a:schemeClr val="bg1"/>
              </a:solidFill>
            </a:ln>
            <a:effectLst>
              <a:outerShdw blurRad="63500" dist="889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id="{88241FAC-B614-424E-AC95-1431ABFEE624}"/>
              </a:ext>
            </a:extLst>
          </p:cNvPr>
          <p:cNvSpPr txBox="1"/>
          <p:nvPr/>
        </p:nvSpPr>
        <p:spPr>
          <a:xfrm>
            <a:off x="665480" y="2833913"/>
            <a:ext cx="4175760" cy="4439920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rmAutofit/>
          </a:bodyPr>
          <a:lstStyle/>
          <a:p>
            <a:pPr>
              <a:lnSpc>
                <a:spcPct val="124000"/>
              </a:lnSpc>
              <a:spcAft>
                <a:spcPts val="800"/>
              </a:spcAft>
            </a:pPr>
            <a:endParaRPr lang="de-DE" altLang="de-DE" sz="240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5EB1352-DD98-4281-A4AE-268871A9130C}"/>
              </a:ext>
            </a:extLst>
          </p:cNvPr>
          <p:cNvSpPr/>
          <p:nvPr/>
        </p:nvSpPr>
        <p:spPr>
          <a:xfrm>
            <a:off x="4292532" y="6208833"/>
            <a:ext cx="2825897" cy="107860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rtlCol="0" anchor="t" anchorCtr="0"/>
          <a:lstStyle/>
          <a:p>
            <a:pPr algn="ctr">
              <a:tabLst>
                <a:tab pos="590536" algn="l"/>
              </a:tabLst>
            </a:pPr>
            <a:endParaRPr lang="de-DE" sz="3200">
              <a:solidFill>
                <a:srgbClr val="646464"/>
              </a:solidFill>
              <a:latin typeface="bs Thomas Sans 1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DC1651C9-5129-4735-9E40-834A1F4872ED}"/>
              </a:ext>
            </a:extLst>
          </p:cNvPr>
          <p:cNvSpPr/>
          <p:nvPr/>
        </p:nvSpPr>
        <p:spPr>
          <a:xfrm>
            <a:off x="8241392" y="2614234"/>
            <a:ext cx="2825897" cy="1560621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rtlCol="0" anchor="t" anchorCtr="0"/>
          <a:lstStyle/>
          <a:p>
            <a:pPr algn="ctr">
              <a:tabLst>
                <a:tab pos="590536" algn="l"/>
              </a:tabLst>
            </a:pPr>
            <a:endParaRPr lang="de-DE" sz="3200">
              <a:solidFill>
                <a:srgbClr val="646464"/>
              </a:solidFill>
              <a:latin typeface="bs Thomas Sans 1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6A54476-D69D-4B6C-8AAD-F810D7D0810F}"/>
              </a:ext>
            </a:extLst>
          </p:cNvPr>
          <p:cNvSpPr/>
          <p:nvPr/>
        </p:nvSpPr>
        <p:spPr>
          <a:xfrm>
            <a:off x="8241390" y="4174855"/>
            <a:ext cx="2825897" cy="1219199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rtlCol="0" anchor="t" anchorCtr="0"/>
          <a:lstStyle/>
          <a:p>
            <a:pPr algn="ctr">
              <a:tabLst>
                <a:tab pos="590536" algn="l"/>
              </a:tabLst>
            </a:pPr>
            <a:endParaRPr lang="de-DE" sz="3200">
              <a:solidFill>
                <a:srgbClr val="646464"/>
              </a:solidFill>
              <a:latin typeface="bs Thomas Sans 1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0B0CBE4-C01C-4A86-AE74-0D4CF9278ED2}"/>
              </a:ext>
            </a:extLst>
          </p:cNvPr>
          <p:cNvSpPr/>
          <p:nvPr/>
        </p:nvSpPr>
        <p:spPr>
          <a:xfrm>
            <a:off x="8241389" y="5389329"/>
            <a:ext cx="2825897" cy="930939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rtlCol="0" anchor="t" anchorCtr="0"/>
          <a:lstStyle/>
          <a:p>
            <a:pPr algn="ctr">
              <a:tabLst>
                <a:tab pos="590536" algn="l"/>
              </a:tabLst>
            </a:pPr>
            <a:endParaRPr lang="de-DE" sz="3200">
              <a:solidFill>
                <a:srgbClr val="646464"/>
              </a:solidFill>
              <a:latin typeface="bs Thomas Sans 1"/>
            </a:endParaRPr>
          </a:p>
        </p:txBody>
      </p:sp>
    </p:spTree>
    <p:extLst>
      <p:ext uri="{BB962C8B-B14F-4D97-AF65-F5344CB8AC3E}">
        <p14:creationId xmlns:p14="http://schemas.microsoft.com/office/powerpoint/2010/main" val="91958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A404AD7-C878-4DB5-882C-9D396F225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 dirty="0"/>
            </a:br>
            <a:r>
              <a:rPr lang="de-DE" dirty="0"/>
              <a:t>Situation 2: Grammatik ist das A und O</a:t>
            </a:r>
          </a:p>
        </p:txBody>
      </p:sp>
    </p:spTree>
    <p:extLst>
      <p:ext uri="{BB962C8B-B14F-4D97-AF65-F5344CB8AC3E}">
        <p14:creationId xmlns:p14="http://schemas.microsoft.com/office/powerpoint/2010/main" val="428082753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A404AD7-C878-4DB5-882C-9D396F225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1" y="705908"/>
            <a:ext cx="10740420" cy="1049235"/>
          </a:xfrm>
        </p:spPr>
        <p:txBody>
          <a:bodyPr>
            <a:normAutofit fontScale="90000"/>
          </a:bodyPr>
          <a:lstStyle/>
          <a:p>
            <a:pPr defTabSz="609585" hangingPunct="0">
              <a:lnSpc>
                <a:spcPct val="124000"/>
              </a:lnSpc>
              <a:spcBef>
                <a:spcPts val="0"/>
              </a:spcBef>
              <a:spcAft>
                <a:spcPts val="800"/>
              </a:spcAft>
              <a:defRPr/>
            </a:pPr>
            <a:br>
              <a:rPr lang="de-DE" dirty="0"/>
            </a:br>
            <a:br>
              <a:rPr lang="de-DE" altLang="de-DE" sz="3600" b="1" kern="0" cap="none" dirty="0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</a:br>
            <a:endParaRPr lang="de-DE" sz="36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92AA7B9-808A-45A1-87C1-D466BEA9A9A7}"/>
              </a:ext>
            </a:extLst>
          </p:cNvPr>
          <p:cNvSpPr txBox="1"/>
          <p:nvPr/>
        </p:nvSpPr>
        <p:spPr>
          <a:xfrm>
            <a:off x="1451580" y="2093197"/>
            <a:ext cx="10353040" cy="4764804"/>
          </a:xfrm>
          <a:prstGeom prst="rect">
            <a:avLst/>
          </a:prstGeom>
        </p:spPr>
        <p:txBody>
          <a:bodyPr vert="horz" wrap="square" lIns="121920" tIns="60960" rIns="121920" bIns="60960" rtlCol="0" anchor="t">
            <a:normAutofit/>
          </a:bodyPr>
          <a:lstStyle/>
          <a:p>
            <a:pPr>
              <a:lnSpc>
                <a:spcPct val="124000"/>
              </a:lnSpc>
              <a:spcAft>
                <a:spcPts val="800"/>
              </a:spcAft>
            </a:pPr>
            <a:r>
              <a:rPr lang="de-DE" altLang="de-DE" sz="2400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Fokus: </a:t>
            </a:r>
            <a:r>
              <a:rPr lang="de-DE" altLang="de-DE" sz="2400" i="1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Target </a:t>
            </a:r>
            <a:r>
              <a:rPr lang="de-DE" altLang="de-DE" sz="2400" i="1" err="1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tasks</a:t>
            </a:r>
            <a:endParaRPr lang="de-DE" altLang="de-DE" sz="2400" i="1">
              <a:latin typeface="bs Thomas Sans 1"/>
              <a:ea typeface="ヒラギノ角ゴ Pro W3"/>
              <a:cs typeface="ヒラギノ角ゴ Pro W3"/>
              <a:sym typeface="Wingdings" panose="05000000000000000000" pitchFamily="2" charset="2"/>
            </a:endParaRPr>
          </a:p>
          <a:p>
            <a:pPr marL="380990" indent="-380990">
              <a:lnSpc>
                <a:spcPct val="124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de-DE" altLang="de-DE" sz="2400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Auswahl „schöner“ Wortschatz- und Kompetenzübungen</a:t>
            </a:r>
          </a:p>
          <a:p>
            <a:pPr marL="380990" indent="-380990">
              <a:lnSpc>
                <a:spcPct val="124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de-DE" altLang="de-DE" sz="2400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Individuell: </a:t>
            </a:r>
            <a:r>
              <a:rPr lang="de-DE" altLang="de-DE" sz="2400" i="1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Target </a:t>
            </a:r>
            <a:r>
              <a:rPr lang="de-DE" altLang="de-DE" sz="2400" i="1" err="1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task</a:t>
            </a:r>
            <a:r>
              <a:rPr lang="de-DE" altLang="de-DE" sz="2400" i="1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sz="2400" i="1" err="1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tools</a:t>
            </a:r>
            <a:endParaRPr lang="de-DE" altLang="de-DE" sz="2400" i="1">
              <a:latin typeface="bs Thomas Sans 1"/>
              <a:ea typeface="ヒラギノ角ゴ Pro W3"/>
              <a:cs typeface="ヒラギノ角ゴ Pro W3"/>
              <a:sym typeface="Wingdings" panose="05000000000000000000" pitchFamily="2" charset="2"/>
            </a:endParaRPr>
          </a:p>
          <a:p>
            <a:pPr marL="380990" indent="-380990">
              <a:lnSpc>
                <a:spcPct val="124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de-DE" altLang="de-DE" sz="2400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Individuell: </a:t>
            </a:r>
            <a:r>
              <a:rPr lang="de-DE" altLang="de-DE" sz="2400" i="1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Diff and </a:t>
            </a:r>
            <a:r>
              <a:rPr lang="de-DE" altLang="de-DE" sz="2400" i="1" err="1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train</a:t>
            </a:r>
            <a:endParaRPr lang="de-DE" altLang="de-DE" sz="2400" i="1">
              <a:latin typeface="bs Thomas Sans 1"/>
              <a:ea typeface="ヒラギノ角ゴ Pro W3"/>
              <a:cs typeface="ヒラギノ角ゴ Pro W3"/>
              <a:sym typeface="Wingdings" panose="05000000000000000000" pitchFamily="2" charset="2"/>
            </a:endParaRPr>
          </a:p>
          <a:p>
            <a:pPr marL="380990" indent="-380990">
              <a:lnSpc>
                <a:spcPct val="124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de-DE" altLang="de-DE" sz="2400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Nach Bedarf: </a:t>
            </a:r>
            <a:r>
              <a:rPr lang="de-DE" altLang="de-DE" sz="2400" i="1" err="1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Photo</a:t>
            </a:r>
            <a:r>
              <a:rPr lang="de-DE" altLang="de-DE" sz="2400" i="1"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 tour, Reading tour</a:t>
            </a: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E5D6F073-EDC4-488C-BED9-305E0A8A266C}"/>
              </a:ext>
            </a:extLst>
          </p:cNvPr>
          <p:cNvSpPr txBox="1">
            <a:spLocks/>
          </p:cNvSpPr>
          <p:nvPr/>
        </p:nvSpPr>
        <p:spPr>
          <a:xfrm>
            <a:off x="1451580" y="1023728"/>
            <a:ext cx="10353040" cy="1049235"/>
          </a:xfrm>
          <a:prstGeom prst="rect">
            <a:avLst/>
          </a:prstGeom>
        </p:spPr>
        <p:txBody>
          <a:bodyPr vert="horz" lIns="121920" tIns="60960" rIns="121920" bIns="60960" rtlCol="0" anchor="t">
            <a:normAutofit fontScale="55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br>
              <a:rPr lang="de-DE" sz="3200" dirty="0">
                <a:latin typeface="Gill Sans MT (Überschriften)"/>
              </a:rPr>
            </a:br>
            <a:endParaRPr lang="de-DE" sz="3200" dirty="0">
              <a:latin typeface="Gill Sans MT (Überschriften)"/>
            </a:endParaRPr>
          </a:p>
          <a:p>
            <a:r>
              <a:rPr lang="de-DE" altLang="de-DE" sz="5867" kern="0" cap="none" dirty="0">
                <a:solidFill>
                  <a:srgbClr val="000000"/>
                </a:solidFill>
                <a:latin typeface="Gill Sans MT (Überschriften)"/>
                <a:ea typeface="ヒラギノ角ゴ Pro W3"/>
                <a:cs typeface="ヒラギノ角ゴ Pro W3"/>
                <a:sym typeface="Calibri"/>
              </a:rPr>
              <a:t>Unterrichtssituation </a:t>
            </a:r>
            <a:r>
              <a:rPr lang="de-DE" altLang="de-DE" sz="5867" kern="0" cap="none" dirty="0">
                <a:solidFill>
                  <a:srgbClr val="000000"/>
                </a:solidFill>
                <a:latin typeface="Gill Sans MT (Überschriften)"/>
                <a:ea typeface="ヒラギノ角ゴ Pro W3"/>
                <a:cs typeface="ヒラギノ角ゴ Pro W3"/>
                <a:sym typeface="Wingdings" panose="05000000000000000000" pitchFamily="2" charset="2"/>
              </a:rPr>
              <a:t>3: „Grammatik braucht kein Mensch!“</a:t>
            </a:r>
            <a:endParaRPr lang="de-DE" sz="3200" dirty="0">
              <a:latin typeface="Gill Sans MT (Überschriften)"/>
            </a:endParaRPr>
          </a:p>
        </p:txBody>
      </p:sp>
    </p:spTree>
    <p:extLst>
      <p:ext uri="{BB962C8B-B14F-4D97-AF65-F5344CB8AC3E}">
        <p14:creationId xmlns:p14="http://schemas.microsoft.com/office/powerpoint/2010/main" val="198131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A404AD7-C878-4DB5-882C-9D396F225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defTabSz="609585" hangingPunct="0">
              <a:lnSpc>
                <a:spcPct val="124000"/>
              </a:lnSpc>
              <a:spcBef>
                <a:spcPts val="0"/>
              </a:spcBef>
              <a:spcAft>
                <a:spcPts val="800"/>
              </a:spcAft>
              <a:defRPr/>
            </a:pPr>
            <a:br>
              <a:rPr lang="de-DE"/>
            </a:br>
            <a:r>
              <a:rPr lang="de-DE" altLang="de-DE" sz="2400" b="1" kern="0" cap="none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Calibri"/>
              </a:rPr>
              <a:t>Unterrichtssituation </a:t>
            </a:r>
            <a:r>
              <a:rPr lang="de-DE" altLang="de-DE" sz="2400" b="1" kern="0" cap="none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4: „Meine Schüler sind so unterschiedlich!“</a:t>
            </a:r>
            <a:br>
              <a:rPr lang="de-DE" altLang="de-DE" sz="2400" b="1" kern="0" cap="none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</a:br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4AF1EC9-818C-4788-A923-017FE6C143E4}"/>
              </a:ext>
            </a:extLst>
          </p:cNvPr>
          <p:cNvSpPr txBox="1"/>
          <p:nvPr/>
        </p:nvSpPr>
        <p:spPr>
          <a:xfrm>
            <a:off x="1451580" y="2440556"/>
            <a:ext cx="9794421" cy="275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 hangingPunct="0">
              <a:lnSpc>
                <a:spcPct val="124000"/>
              </a:lnSpc>
              <a:spcAft>
                <a:spcPts val="800"/>
              </a:spcAft>
              <a:defRPr/>
            </a:pPr>
            <a:r>
              <a:rPr lang="de-DE" altLang="de-DE" sz="2400" kern="0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Fokus: Kapitelbearbeitung mit allen Schülern plus individuelle Angebote</a:t>
            </a:r>
          </a:p>
          <a:p>
            <a:pPr marL="380990" indent="-380990" defTabSz="609585" hangingPunct="0">
              <a:lnSpc>
                <a:spcPct val="124000"/>
              </a:lnSpc>
              <a:spcAft>
                <a:spcPts val="800"/>
              </a:spcAft>
              <a:buFont typeface="Wingdings" panose="05000000000000000000" pitchFamily="2" charset="2"/>
              <a:buChar char="Ø"/>
              <a:defRPr/>
            </a:pPr>
            <a:r>
              <a:rPr lang="de-DE" altLang="de-DE" sz="2400" kern="0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Individuelle Übungsangebote aus </a:t>
            </a:r>
            <a:r>
              <a:rPr lang="de-DE" altLang="de-DE" sz="2400" i="1" kern="0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Target </a:t>
            </a:r>
            <a:r>
              <a:rPr lang="de-DE" altLang="de-DE" sz="2400" i="1" kern="0" err="1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task</a:t>
            </a:r>
            <a:r>
              <a:rPr lang="de-DE" altLang="de-DE" sz="2400" i="1" kern="0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sz="2400" i="1" kern="0" err="1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tools</a:t>
            </a:r>
            <a:r>
              <a:rPr lang="de-DE" altLang="de-DE" sz="2400" i="1" kern="0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 </a:t>
            </a:r>
            <a:r>
              <a:rPr lang="de-DE" altLang="de-DE" sz="2400" kern="0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und </a:t>
            </a:r>
            <a:r>
              <a:rPr lang="de-DE" altLang="de-DE" sz="2400" i="1" kern="0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Diff and </a:t>
            </a:r>
            <a:r>
              <a:rPr lang="de-DE" altLang="de-DE" sz="2400" i="1" kern="0" err="1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train</a:t>
            </a:r>
            <a:endParaRPr lang="de-DE" altLang="de-DE" sz="2400" kern="0">
              <a:solidFill>
                <a:srgbClr val="000000"/>
              </a:solidFill>
              <a:latin typeface="bs Thomas Sans 1"/>
              <a:ea typeface="ヒラギノ角ゴ Pro W3"/>
              <a:cs typeface="ヒラギノ角ゴ Pro W3"/>
              <a:sym typeface="Wingdings" panose="05000000000000000000" pitchFamily="2" charset="2"/>
            </a:endParaRPr>
          </a:p>
          <a:p>
            <a:pPr marL="380990" indent="-380990" defTabSz="609585" hangingPunct="0">
              <a:lnSpc>
                <a:spcPct val="124000"/>
              </a:lnSpc>
              <a:spcAft>
                <a:spcPts val="800"/>
              </a:spcAft>
              <a:buFont typeface="Wingdings" panose="05000000000000000000" pitchFamily="2" charset="2"/>
              <a:buChar char="Ø"/>
              <a:defRPr/>
            </a:pPr>
            <a:r>
              <a:rPr lang="de-DE" altLang="de-DE" sz="2400" kern="0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Individuelle Förderangebote aus </a:t>
            </a:r>
            <a:r>
              <a:rPr lang="de-DE" altLang="de-DE" sz="2400" i="1" kern="0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Diff and </a:t>
            </a:r>
            <a:r>
              <a:rPr lang="de-DE" altLang="de-DE" sz="2400" i="1" kern="0" err="1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train</a:t>
            </a:r>
            <a:endParaRPr lang="de-DE" altLang="de-DE" sz="2400" kern="0">
              <a:solidFill>
                <a:srgbClr val="000000"/>
              </a:solidFill>
              <a:latin typeface="bs Thomas Sans 1"/>
              <a:ea typeface="ヒラギノ角ゴ Pro W3"/>
              <a:cs typeface="ヒラギノ角ゴ Pro W3"/>
              <a:sym typeface="Wingdings" panose="05000000000000000000" pitchFamily="2" charset="2"/>
            </a:endParaRPr>
          </a:p>
          <a:p>
            <a:pPr marL="380990" indent="-380990" defTabSz="609585" hangingPunct="0">
              <a:lnSpc>
                <a:spcPct val="124000"/>
              </a:lnSpc>
              <a:spcAft>
                <a:spcPts val="800"/>
              </a:spcAft>
              <a:buFont typeface="Wingdings" panose="05000000000000000000" pitchFamily="2" charset="2"/>
              <a:buChar char="Ø"/>
              <a:defRPr/>
            </a:pPr>
            <a:r>
              <a:rPr lang="de-DE" altLang="de-DE" sz="2400" kern="0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Individuelle Zusatzangebote aus </a:t>
            </a:r>
            <a:r>
              <a:rPr lang="de-DE" altLang="de-DE" sz="2400" i="1" kern="0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Diff and </a:t>
            </a:r>
            <a:r>
              <a:rPr lang="de-DE" altLang="de-DE" sz="2400" i="1" kern="0" err="1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train</a:t>
            </a:r>
            <a:endParaRPr lang="de-DE" altLang="de-DE" sz="2400" kern="0">
              <a:solidFill>
                <a:srgbClr val="000000"/>
              </a:solidFill>
              <a:latin typeface="bs Thomas Sans 1"/>
              <a:ea typeface="ヒラギノ角ゴ Pro W3"/>
              <a:cs typeface="ヒラギノ角ゴ Pro W3"/>
              <a:sym typeface="Wingdings" panose="05000000000000000000" pitchFamily="2" charset="2"/>
            </a:endParaRPr>
          </a:p>
          <a:p>
            <a:pPr marL="380990" indent="-380990" defTabSz="609585" hangingPunct="0">
              <a:lnSpc>
                <a:spcPct val="124000"/>
              </a:lnSpc>
              <a:spcAft>
                <a:spcPts val="800"/>
              </a:spcAft>
              <a:buFont typeface="Wingdings" panose="05000000000000000000" pitchFamily="2" charset="2"/>
              <a:buChar char="Ø"/>
              <a:defRPr/>
            </a:pPr>
            <a:r>
              <a:rPr lang="de-DE" altLang="de-DE" sz="2400" kern="0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Nach Bedarf: </a:t>
            </a:r>
            <a:r>
              <a:rPr lang="de-DE" altLang="de-DE" sz="2400" i="1" kern="0" err="1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Photo</a:t>
            </a:r>
            <a:r>
              <a:rPr lang="de-DE" altLang="de-DE" sz="2400" i="1" kern="0">
                <a:solidFill>
                  <a:srgbClr val="000000"/>
                </a:solidFill>
                <a:latin typeface="bs Thomas Sans 1"/>
                <a:ea typeface="ヒラギノ角ゴ Pro W3"/>
                <a:cs typeface="ヒラギノ角ゴ Pro W3"/>
                <a:sym typeface="Wingdings" panose="05000000000000000000" pitchFamily="2" charset="2"/>
              </a:rPr>
              <a:t> tour, Reading tour</a:t>
            </a:r>
          </a:p>
        </p:txBody>
      </p:sp>
    </p:spTree>
    <p:extLst>
      <p:ext uri="{BB962C8B-B14F-4D97-AF65-F5344CB8AC3E}">
        <p14:creationId xmlns:p14="http://schemas.microsoft.com/office/powerpoint/2010/main" val="2132794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193BA5C-B8F3-4972-BA54-014C48FAF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7162BAB-C25E-4CE9-B87C-F118DC7E7C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1CA8D85A-73F4-2B43-0F67-13A1030FF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3530157" cy="1049235"/>
          </a:xfrm>
        </p:spPr>
        <p:txBody>
          <a:bodyPr>
            <a:normAutofit/>
          </a:bodyPr>
          <a:lstStyle/>
          <a:p>
            <a:r>
              <a:rPr lang="de-DE" dirty="0"/>
              <a:t>Neuronen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B93327-222A-4DAC-9163-371BF44CD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D1FA6FC-FCD8-8472-BB06-733DF3832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4016189" cy="3450613"/>
          </a:xfrm>
        </p:spPr>
        <p:txBody>
          <a:bodyPr>
            <a:normAutofit/>
          </a:bodyPr>
          <a:lstStyle/>
          <a:p>
            <a:r>
              <a:rPr lang="de-DE" dirty="0"/>
              <a:t>86 Mrd. Neuronen</a:t>
            </a:r>
          </a:p>
          <a:p>
            <a:r>
              <a:rPr lang="de-DE" dirty="0"/>
              <a:t>lernen = Neuronen verbinden sich</a:t>
            </a:r>
          </a:p>
          <a:p>
            <a:endParaRPr lang="de-DE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4EE34E3-F117-4487-8ACF-33DA65FA1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60131" y="482171"/>
            <a:chExt cx="6091791" cy="514910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9ACC02C-6424-4165-93C4-E83C8E81D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60131" y="482171"/>
              <a:ext cx="6091791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182CB9C-C978-4C9B-9AAD-8B1341897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78956" y="812507"/>
              <a:ext cx="5461780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56388820-A63D-463C-9DBC-060A5ABE3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2379" y="977965"/>
            <a:ext cx="5134631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04ED70F-D6FD-4EB1-A171-D30F885FE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A26CAE9-74C4-4EDD-8A80-77F79EAA8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A5FA64BA-701D-079E-1344-E8C3BB264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358" y="1055654"/>
            <a:ext cx="4410075" cy="396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40983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e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96CF9D2-F3E0-450F-B184-8D2A0EB8B1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CF9EC99-89FF-486C-9E02-31E13FD72E1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DAABB37-1599-4AE8-818C-82E84CA93DF4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Design „Galerie“ für Coworking Spaces</Template>
  <TotalTime>0</TotalTime>
  <Words>1365</Words>
  <Application>Microsoft Office PowerPoint</Application>
  <PresentationFormat>Breitbild</PresentationFormat>
  <Paragraphs>293</Paragraphs>
  <Slides>87</Slides>
  <Notes>2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0</vt:i4>
      </vt:variant>
      <vt:variant>
        <vt:lpstr>Folientitel</vt:lpstr>
      </vt:variant>
      <vt:variant>
        <vt:i4>87</vt:i4>
      </vt:variant>
    </vt:vector>
  </HeadingPairs>
  <TitlesOfParts>
    <vt:vector size="99" baseType="lpstr">
      <vt:lpstr>Amazon Ember</vt:lpstr>
      <vt:lpstr>Arial</vt:lpstr>
      <vt:lpstr>Bradley Hand ITC</vt:lpstr>
      <vt:lpstr>bs Thomas Sans 1</vt:lpstr>
      <vt:lpstr>Calibri</vt:lpstr>
      <vt:lpstr>Gill Sans MT</vt:lpstr>
      <vt:lpstr>Gill Sans MT (Überschriften)</vt:lpstr>
      <vt:lpstr>Karla</vt:lpstr>
      <vt:lpstr>Open Sans</vt:lpstr>
      <vt:lpstr>TwitterChirp</vt:lpstr>
      <vt:lpstr>Wingdings</vt:lpstr>
      <vt:lpstr>Galerie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Jedes Gehirn ist anders!</vt:lpstr>
      <vt:lpstr>Jedes Gehirn ist anders!</vt:lpstr>
      <vt:lpstr>Neuronen</vt:lpstr>
      <vt:lpstr>Neuronen</vt:lpstr>
      <vt:lpstr>Neuronen</vt:lpstr>
      <vt:lpstr> Arten von Gedächtnis</vt:lpstr>
      <vt:lpstr>PowerPoint-Präsentation</vt:lpstr>
      <vt:lpstr>PowerPoint-Präsentation</vt:lpstr>
      <vt:lpstr> retrieval practice </vt:lpstr>
      <vt:lpstr>Retrieval practice</vt:lpstr>
      <vt:lpstr>Retrieval practice</vt:lpstr>
      <vt:lpstr>Retrieval practice</vt:lpstr>
      <vt:lpstr>PowerPoint-Präsentation</vt:lpstr>
      <vt:lpstr>PowerPoint-Präsentation</vt:lpstr>
      <vt:lpstr>PowerPoint-Präsentation</vt:lpstr>
      <vt:lpstr>Retrieval practice</vt:lpstr>
      <vt:lpstr>PowerPoint-Präsentation</vt:lpstr>
      <vt:lpstr>  spaced repitition </vt:lpstr>
      <vt:lpstr> spaced repitition </vt:lpstr>
      <vt:lpstr>  spaced repitition </vt:lpstr>
      <vt:lpstr> Vokabelkarten</vt:lpstr>
      <vt:lpstr>Spaced repitition</vt:lpstr>
      <vt:lpstr>PowerPoint-Präsentation</vt:lpstr>
      <vt:lpstr>PowerPoint-Präsentation</vt:lpstr>
      <vt:lpstr> interleaving</vt:lpstr>
      <vt:lpstr> Interleaving</vt:lpstr>
      <vt:lpstr> Interleaving</vt:lpstr>
      <vt:lpstr>PowerPoint-Präsentation</vt:lpstr>
      <vt:lpstr>Sport und Schlaf</vt:lpstr>
      <vt:lpstr>PowerPoint-Präsentation</vt:lpstr>
      <vt:lpstr> jot down</vt:lpstr>
      <vt:lpstr>PowerPoint-Präsentation</vt:lpstr>
      <vt:lpstr>PowerPoint-Präsentation</vt:lpstr>
      <vt:lpstr>Gradual Release model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Kontaktdaten / Weitere Infos</vt:lpstr>
      <vt:lpstr> Differenzierungskonzept</vt:lpstr>
      <vt:lpstr> Differenzierungskonzept</vt:lpstr>
      <vt:lpstr> Support</vt:lpstr>
      <vt:lpstr> Easy alternative</vt:lpstr>
      <vt:lpstr> Extra</vt:lpstr>
      <vt:lpstr> training</vt:lpstr>
      <vt:lpstr> Camden Town und LEhrertypen</vt:lpstr>
      <vt:lpstr> Situation 1: „ich habe keine Zeit“</vt:lpstr>
      <vt:lpstr> Situation 1: „ich habe keine Zeit“</vt:lpstr>
      <vt:lpstr> Situation 1: „ich habe keine Zeit“</vt:lpstr>
      <vt:lpstr> Situation 2: Grammatik ist das A und O</vt:lpstr>
      <vt:lpstr> Situation 2: Grammatik ist das A und O</vt:lpstr>
      <vt:lpstr> Situation 2: Grammatik ist das A und O</vt:lpstr>
      <vt:lpstr> Situation 2: Grammatik ist das A und O</vt:lpstr>
      <vt:lpstr> Situation 2: Grammatik ist das A und O</vt:lpstr>
      <vt:lpstr> Situation 2: Grammatik ist das A und O</vt:lpstr>
      <vt:lpstr> Situation 2: Grammatik ist das A und O</vt:lpstr>
      <vt:lpstr>  </vt:lpstr>
      <vt:lpstr> Unterrichtssituation 4: „Meine Schüler sind so unterschiedlich!“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Florian Nuxoll</dc:creator>
  <cp:lastModifiedBy>Florian Nuxoll</cp:lastModifiedBy>
  <cp:revision>6</cp:revision>
  <dcterms:created xsi:type="dcterms:W3CDTF">2021-11-21T14:48:15Z</dcterms:created>
  <dcterms:modified xsi:type="dcterms:W3CDTF">2023-02-13T13:41:43Z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