
<file path=[Content_Types].xml><?xml version="1.0" encoding="utf-8"?>
<Types xmlns="http://schemas.openxmlformats.org/package/2006/content-types">
  <Default Extension="jpeg" ContentType="image/jpeg"/>
  <Default Extension="jpg" ContentType="image/jp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9"/>
  </p:notesMasterIdLst>
  <p:sldIdLst>
    <p:sldId id="1007" r:id="rId2"/>
    <p:sldId id="1167" r:id="rId3"/>
    <p:sldId id="1166" r:id="rId4"/>
    <p:sldId id="1178" r:id="rId5"/>
    <p:sldId id="1030" r:id="rId6"/>
    <p:sldId id="1042" r:id="rId7"/>
    <p:sldId id="1038" r:id="rId8"/>
    <p:sldId id="1045" r:id="rId9"/>
    <p:sldId id="1190" r:id="rId10"/>
    <p:sldId id="1179" r:id="rId11"/>
    <p:sldId id="1180" r:id="rId12"/>
    <p:sldId id="1044" r:id="rId13"/>
    <p:sldId id="1181" r:id="rId14"/>
    <p:sldId id="1168" r:id="rId15"/>
    <p:sldId id="1169" r:id="rId16"/>
    <p:sldId id="1170" r:id="rId17"/>
    <p:sldId id="1171" r:id="rId18"/>
    <p:sldId id="1174" r:id="rId19"/>
    <p:sldId id="1078" r:id="rId20"/>
    <p:sldId id="1110" r:id="rId21"/>
    <p:sldId id="1111" r:id="rId22"/>
    <p:sldId id="1112" r:id="rId23"/>
    <p:sldId id="1118" r:id="rId24"/>
    <p:sldId id="1187" r:id="rId25"/>
    <p:sldId id="1188" r:id="rId26"/>
    <p:sldId id="1048" r:id="rId27"/>
    <p:sldId id="1049" r:id="rId28"/>
    <p:sldId id="1182" r:id="rId29"/>
    <p:sldId id="993" r:id="rId30"/>
    <p:sldId id="1183" r:id="rId31"/>
    <p:sldId id="1184" r:id="rId32"/>
    <p:sldId id="881" r:id="rId33"/>
    <p:sldId id="883" r:id="rId34"/>
    <p:sldId id="972" r:id="rId35"/>
    <p:sldId id="678" r:id="rId36"/>
    <p:sldId id="679" r:id="rId37"/>
    <p:sldId id="680" r:id="rId38"/>
    <p:sldId id="681" r:id="rId39"/>
    <p:sldId id="682" r:id="rId40"/>
    <p:sldId id="683" r:id="rId41"/>
    <p:sldId id="684" r:id="rId42"/>
    <p:sldId id="685" r:id="rId43"/>
    <p:sldId id="689" r:id="rId44"/>
    <p:sldId id="690" r:id="rId45"/>
    <p:sldId id="691" r:id="rId46"/>
    <p:sldId id="692" r:id="rId47"/>
    <p:sldId id="693" r:id="rId48"/>
    <p:sldId id="702" r:id="rId49"/>
    <p:sldId id="974" r:id="rId50"/>
    <p:sldId id="708" r:id="rId51"/>
    <p:sldId id="709" r:id="rId52"/>
    <p:sldId id="1054" r:id="rId53"/>
    <p:sldId id="873" r:id="rId54"/>
    <p:sldId id="1093" r:id="rId55"/>
    <p:sldId id="1189" r:id="rId56"/>
    <p:sldId id="1186" r:id="rId57"/>
    <p:sldId id="1150" r:id="rId58"/>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C568A990-62BA-45F0-AC5A-D9066C0164F8}">
          <p14:sldIdLst>
            <p14:sldId id="1007"/>
            <p14:sldId id="1167"/>
            <p14:sldId id="1166"/>
            <p14:sldId id="1178"/>
            <p14:sldId id="1030"/>
            <p14:sldId id="1042"/>
            <p14:sldId id="1038"/>
            <p14:sldId id="1045"/>
            <p14:sldId id="1190"/>
            <p14:sldId id="1179"/>
            <p14:sldId id="1180"/>
            <p14:sldId id="1044"/>
            <p14:sldId id="1181"/>
            <p14:sldId id="1168"/>
            <p14:sldId id="1169"/>
            <p14:sldId id="1170"/>
            <p14:sldId id="1171"/>
            <p14:sldId id="1174"/>
            <p14:sldId id="1078"/>
            <p14:sldId id="1110"/>
            <p14:sldId id="1111"/>
            <p14:sldId id="1112"/>
            <p14:sldId id="1118"/>
            <p14:sldId id="1187"/>
            <p14:sldId id="1188"/>
            <p14:sldId id="1048"/>
            <p14:sldId id="1049"/>
            <p14:sldId id="1182"/>
            <p14:sldId id="993"/>
            <p14:sldId id="1183"/>
            <p14:sldId id="1184"/>
            <p14:sldId id="881"/>
            <p14:sldId id="883"/>
            <p14:sldId id="972"/>
            <p14:sldId id="678"/>
            <p14:sldId id="679"/>
            <p14:sldId id="680"/>
            <p14:sldId id="681"/>
            <p14:sldId id="682"/>
            <p14:sldId id="683"/>
            <p14:sldId id="684"/>
            <p14:sldId id="685"/>
            <p14:sldId id="689"/>
            <p14:sldId id="690"/>
            <p14:sldId id="691"/>
            <p14:sldId id="692"/>
            <p14:sldId id="693"/>
            <p14:sldId id="702"/>
            <p14:sldId id="974"/>
            <p14:sldId id="708"/>
            <p14:sldId id="709"/>
            <p14:sldId id="1054"/>
            <p14:sldId id="873"/>
            <p14:sldId id="1093"/>
            <p14:sldId id="1189"/>
            <p14:sldId id="1186"/>
            <p14:sldId id="1150"/>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lorian Nuxoll" initials="FN" lastIdx="2" clrIdx="0">
    <p:extLst>
      <p:ext uri="{19B8F6BF-5375-455C-9EA6-DF929625EA0E}">
        <p15:presenceInfo xmlns:p15="http://schemas.microsoft.com/office/powerpoint/2012/main" userId="c112223b0a12bea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86E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BD80DD-4566-411C-A8A6-F067EADC1B70}" v="69" dt="2023-03-08T07:04:34.988"/>
    <p1510:client id="{F6FE97B9-686C-42B7-A24E-A3F88A9EAF84}" v="12" dt="2023-03-07T11:22:05.7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1" d="100"/>
          <a:sy n="111" d="100"/>
        </p:scale>
        <p:origin x="594" y="9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ommentAuthors" Target="commentAuthors.xml"/><Relationship Id="rId65"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lorian Nuxoll" userId="c112223b0a12bea3" providerId="LiveId" clId="{F6FE97B9-686C-42B7-A24E-A3F88A9EAF84}"/>
    <pc:docChg chg="undo redo custSel addSld delSld modSld sldOrd modSection">
      <pc:chgData name="Florian Nuxoll" userId="c112223b0a12bea3" providerId="LiveId" clId="{F6FE97B9-686C-42B7-A24E-A3F88A9EAF84}" dt="2023-03-07T11:22:12.253" v="60" actId="20577"/>
      <pc:docMkLst>
        <pc:docMk/>
      </pc:docMkLst>
      <pc:sldChg chg="add">
        <pc:chgData name="Florian Nuxoll" userId="c112223b0a12bea3" providerId="LiveId" clId="{F6FE97B9-686C-42B7-A24E-A3F88A9EAF84}" dt="2023-03-07T11:18:41.064" v="23"/>
        <pc:sldMkLst>
          <pc:docMk/>
          <pc:sldMk cId="751743746" sldId="256"/>
        </pc:sldMkLst>
      </pc:sldChg>
      <pc:sldChg chg="add">
        <pc:chgData name="Florian Nuxoll" userId="c112223b0a12bea3" providerId="LiveId" clId="{F6FE97B9-686C-42B7-A24E-A3F88A9EAF84}" dt="2023-03-07T11:16:48.129" v="22"/>
        <pc:sldMkLst>
          <pc:docMk/>
          <pc:sldMk cId="1023613394" sldId="275"/>
        </pc:sldMkLst>
      </pc:sldChg>
      <pc:sldChg chg="add">
        <pc:chgData name="Florian Nuxoll" userId="c112223b0a12bea3" providerId="LiveId" clId="{F6FE97B9-686C-42B7-A24E-A3F88A9EAF84}" dt="2023-03-07T11:16:48.129" v="22"/>
        <pc:sldMkLst>
          <pc:docMk/>
          <pc:sldMk cId="1360066994" sldId="276"/>
        </pc:sldMkLst>
      </pc:sldChg>
      <pc:sldChg chg="add">
        <pc:chgData name="Florian Nuxoll" userId="c112223b0a12bea3" providerId="LiveId" clId="{F6FE97B9-686C-42B7-A24E-A3F88A9EAF84}" dt="2023-03-07T11:18:41.064" v="23"/>
        <pc:sldMkLst>
          <pc:docMk/>
          <pc:sldMk cId="3091391463" sldId="678"/>
        </pc:sldMkLst>
      </pc:sldChg>
      <pc:sldChg chg="add">
        <pc:chgData name="Florian Nuxoll" userId="c112223b0a12bea3" providerId="LiveId" clId="{F6FE97B9-686C-42B7-A24E-A3F88A9EAF84}" dt="2023-03-07T11:18:41.064" v="23"/>
        <pc:sldMkLst>
          <pc:docMk/>
          <pc:sldMk cId="665086039" sldId="679"/>
        </pc:sldMkLst>
      </pc:sldChg>
      <pc:sldChg chg="add">
        <pc:chgData name="Florian Nuxoll" userId="c112223b0a12bea3" providerId="LiveId" clId="{F6FE97B9-686C-42B7-A24E-A3F88A9EAF84}" dt="2023-03-07T11:18:41.064" v="23"/>
        <pc:sldMkLst>
          <pc:docMk/>
          <pc:sldMk cId="1768541610" sldId="680"/>
        </pc:sldMkLst>
      </pc:sldChg>
      <pc:sldChg chg="add">
        <pc:chgData name="Florian Nuxoll" userId="c112223b0a12bea3" providerId="LiveId" clId="{F6FE97B9-686C-42B7-A24E-A3F88A9EAF84}" dt="2023-03-07T11:18:41.064" v="23"/>
        <pc:sldMkLst>
          <pc:docMk/>
          <pc:sldMk cId="308081177" sldId="681"/>
        </pc:sldMkLst>
      </pc:sldChg>
      <pc:sldChg chg="add">
        <pc:chgData name="Florian Nuxoll" userId="c112223b0a12bea3" providerId="LiveId" clId="{F6FE97B9-686C-42B7-A24E-A3F88A9EAF84}" dt="2023-03-07T11:18:41.064" v="23"/>
        <pc:sldMkLst>
          <pc:docMk/>
          <pc:sldMk cId="2710879996" sldId="682"/>
        </pc:sldMkLst>
      </pc:sldChg>
      <pc:sldChg chg="add">
        <pc:chgData name="Florian Nuxoll" userId="c112223b0a12bea3" providerId="LiveId" clId="{F6FE97B9-686C-42B7-A24E-A3F88A9EAF84}" dt="2023-03-07T11:18:41.064" v="23"/>
        <pc:sldMkLst>
          <pc:docMk/>
          <pc:sldMk cId="418375322" sldId="683"/>
        </pc:sldMkLst>
      </pc:sldChg>
      <pc:sldChg chg="add">
        <pc:chgData name="Florian Nuxoll" userId="c112223b0a12bea3" providerId="LiveId" clId="{F6FE97B9-686C-42B7-A24E-A3F88A9EAF84}" dt="2023-03-07T11:18:41.064" v="23"/>
        <pc:sldMkLst>
          <pc:docMk/>
          <pc:sldMk cId="458732158" sldId="684"/>
        </pc:sldMkLst>
      </pc:sldChg>
      <pc:sldChg chg="add">
        <pc:chgData name="Florian Nuxoll" userId="c112223b0a12bea3" providerId="LiveId" clId="{F6FE97B9-686C-42B7-A24E-A3F88A9EAF84}" dt="2023-03-07T11:18:41.064" v="23"/>
        <pc:sldMkLst>
          <pc:docMk/>
          <pc:sldMk cId="1810025287" sldId="685"/>
        </pc:sldMkLst>
      </pc:sldChg>
      <pc:sldChg chg="add">
        <pc:chgData name="Florian Nuxoll" userId="c112223b0a12bea3" providerId="LiveId" clId="{F6FE97B9-686C-42B7-A24E-A3F88A9EAF84}" dt="2023-03-07T11:18:41.064" v="23"/>
        <pc:sldMkLst>
          <pc:docMk/>
          <pc:sldMk cId="832937006" sldId="689"/>
        </pc:sldMkLst>
      </pc:sldChg>
      <pc:sldChg chg="add">
        <pc:chgData name="Florian Nuxoll" userId="c112223b0a12bea3" providerId="LiveId" clId="{F6FE97B9-686C-42B7-A24E-A3F88A9EAF84}" dt="2023-03-07T11:18:41.064" v="23"/>
        <pc:sldMkLst>
          <pc:docMk/>
          <pc:sldMk cId="3635210872" sldId="690"/>
        </pc:sldMkLst>
      </pc:sldChg>
      <pc:sldChg chg="add">
        <pc:chgData name="Florian Nuxoll" userId="c112223b0a12bea3" providerId="LiveId" clId="{F6FE97B9-686C-42B7-A24E-A3F88A9EAF84}" dt="2023-03-07T11:18:41.064" v="23"/>
        <pc:sldMkLst>
          <pc:docMk/>
          <pc:sldMk cId="4179107187" sldId="691"/>
        </pc:sldMkLst>
      </pc:sldChg>
      <pc:sldChg chg="add">
        <pc:chgData name="Florian Nuxoll" userId="c112223b0a12bea3" providerId="LiveId" clId="{F6FE97B9-686C-42B7-A24E-A3F88A9EAF84}" dt="2023-03-07T11:18:41.064" v="23"/>
        <pc:sldMkLst>
          <pc:docMk/>
          <pc:sldMk cId="779444950" sldId="692"/>
        </pc:sldMkLst>
      </pc:sldChg>
      <pc:sldChg chg="add">
        <pc:chgData name="Florian Nuxoll" userId="c112223b0a12bea3" providerId="LiveId" clId="{F6FE97B9-686C-42B7-A24E-A3F88A9EAF84}" dt="2023-03-07T11:18:41.064" v="23"/>
        <pc:sldMkLst>
          <pc:docMk/>
          <pc:sldMk cId="3241429272" sldId="693"/>
        </pc:sldMkLst>
      </pc:sldChg>
      <pc:sldChg chg="add">
        <pc:chgData name="Florian Nuxoll" userId="c112223b0a12bea3" providerId="LiveId" clId="{F6FE97B9-686C-42B7-A24E-A3F88A9EAF84}" dt="2023-03-07T11:18:41.064" v="23"/>
        <pc:sldMkLst>
          <pc:docMk/>
          <pc:sldMk cId="4262760562" sldId="702"/>
        </pc:sldMkLst>
      </pc:sldChg>
      <pc:sldChg chg="add">
        <pc:chgData name="Florian Nuxoll" userId="c112223b0a12bea3" providerId="LiveId" clId="{F6FE97B9-686C-42B7-A24E-A3F88A9EAF84}" dt="2023-03-07T11:18:41.064" v="23"/>
        <pc:sldMkLst>
          <pc:docMk/>
          <pc:sldMk cId="3065061403" sldId="708"/>
        </pc:sldMkLst>
      </pc:sldChg>
      <pc:sldChg chg="add">
        <pc:chgData name="Florian Nuxoll" userId="c112223b0a12bea3" providerId="LiveId" clId="{F6FE97B9-686C-42B7-A24E-A3F88A9EAF84}" dt="2023-03-07T11:18:41.064" v="23"/>
        <pc:sldMkLst>
          <pc:docMk/>
          <pc:sldMk cId="435476776" sldId="709"/>
        </pc:sldMkLst>
      </pc:sldChg>
      <pc:sldChg chg="add">
        <pc:chgData name="Florian Nuxoll" userId="c112223b0a12bea3" providerId="LiveId" clId="{F6FE97B9-686C-42B7-A24E-A3F88A9EAF84}" dt="2023-03-07T11:18:41.064" v="23"/>
        <pc:sldMkLst>
          <pc:docMk/>
          <pc:sldMk cId="634101441" sldId="878"/>
        </pc:sldMkLst>
      </pc:sldChg>
      <pc:sldChg chg="add">
        <pc:chgData name="Florian Nuxoll" userId="c112223b0a12bea3" providerId="LiveId" clId="{F6FE97B9-686C-42B7-A24E-A3F88A9EAF84}" dt="2023-03-07T11:16:48.129" v="22"/>
        <pc:sldMkLst>
          <pc:docMk/>
          <pc:sldMk cId="2815117164" sldId="881"/>
        </pc:sldMkLst>
      </pc:sldChg>
      <pc:sldChg chg="add">
        <pc:chgData name="Florian Nuxoll" userId="c112223b0a12bea3" providerId="LiveId" clId="{F6FE97B9-686C-42B7-A24E-A3F88A9EAF84}" dt="2023-03-07T11:16:48.129" v="22"/>
        <pc:sldMkLst>
          <pc:docMk/>
          <pc:sldMk cId="361038725" sldId="883"/>
        </pc:sldMkLst>
      </pc:sldChg>
      <pc:sldChg chg="add">
        <pc:chgData name="Florian Nuxoll" userId="c112223b0a12bea3" providerId="LiveId" clId="{F6FE97B9-686C-42B7-A24E-A3F88A9EAF84}" dt="2023-03-07T11:18:41.064" v="23"/>
        <pc:sldMkLst>
          <pc:docMk/>
          <pc:sldMk cId="1979684967" sldId="972"/>
        </pc:sldMkLst>
      </pc:sldChg>
      <pc:sldChg chg="add">
        <pc:chgData name="Florian Nuxoll" userId="c112223b0a12bea3" providerId="LiveId" clId="{F6FE97B9-686C-42B7-A24E-A3F88A9EAF84}" dt="2023-03-07T11:18:41.064" v="23"/>
        <pc:sldMkLst>
          <pc:docMk/>
          <pc:sldMk cId="954907524" sldId="974"/>
        </pc:sldMkLst>
      </pc:sldChg>
      <pc:sldChg chg="delSp add setBg delDesignElem">
        <pc:chgData name="Florian Nuxoll" userId="c112223b0a12bea3" providerId="LiveId" clId="{F6FE97B9-686C-42B7-A24E-A3F88A9EAF84}" dt="2023-03-07T11:16:48.129" v="22"/>
        <pc:sldMkLst>
          <pc:docMk/>
          <pc:sldMk cId="821385083" sldId="992"/>
        </pc:sldMkLst>
        <pc:spChg chg="del">
          <ac:chgData name="Florian Nuxoll" userId="c112223b0a12bea3" providerId="LiveId" clId="{F6FE97B9-686C-42B7-A24E-A3F88A9EAF84}" dt="2023-03-07T11:16:48.129" v="22"/>
          <ac:spMkLst>
            <pc:docMk/>
            <pc:sldMk cId="821385083" sldId="992"/>
            <ac:spMk id="10" creationId="{0CABCAE3-64FC-4149-819F-2C1812824154}"/>
          </ac:spMkLst>
        </pc:spChg>
        <pc:spChg chg="del">
          <ac:chgData name="Florian Nuxoll" userId="c112223b0a12bea3" providerId="LiveId" clId="{F6FE97B9-686C-42B7-A24E-A3F88A9EAF84}" dt="2023-03-07T11:16:48.129" v="22"/>
          <ac:spMkLst>
            <pc:docMk/>
            <pc:sldMk cId="821385083" sldId="992"/>
            <ac:spMk id="18" creationId="{24BE214B-2C92-47AF-8D90-698211103731}"/>
          </ac:spMkLst>
        </pc:spChg>
        <pc:spChg chg="del">
          <ac:chgData name="Florian Nuxoll" userId="c112223b0a12bea3" providerId="LiveId" clId="{F6FE97B9-686C-42B7-A24E-A3F88A9EAF84}" dt="2023-03-07T11:16:48.129" v="22"/>
          <ac:spMkLst>
            <pc:docMk/>
            <pc:sldMk cId="821385083" sldId="992"/>
            <ac:spMk id="22" creationId="{369A020F-4984-4DD0-898A-B60A4882B04C}"/>
          </ac:spMkLst>
        </pc:spChg>
        <pc:spChg chg="del">
          <ac:chgData name="Florian Nuxoll" userId="c112223b0a12bea3" providerId="LiveId" clId="{F6FE97B9-686C-42B7-A24E-A3F88A9EAF84}" dt="2023-03-07T11:16:48.129" v="22"/>
          <ac:spMkLst>
            <pc:docMk/>
            <pc:sldMk cId="821385083" sldId="992"/>
            <ac:spMk id="28" creationId="{4380F474-D468-4F2F-8BE9-F343F8D1A9C8}"/>
          </ac:spMkLst>
        </pc:spChg>
        <pc:grpChg chg="del">
          <ac:chgData name="Florian Nuxoll" userId="c112223b0a12bea3" providerId="LiveId" clId="{F6FE97B9-686C-42B7-A24E-A3F88A9EAF84}" dt="2023-03-07T11:16:48.129" v="22"/>
          <ac:grpSpMkLst>
            <pc:docMk/>
            <pc:sldMk cId="821385083" sldId="992"/>
            <ac:grpSpMk id="24" creationId="{A3761B47-AE33-47C9-9636-19D4B313F277}"/>
          </ac:grpSpMkLst>
        </pc:grpChg>
        <pc:picChg chg="del">
          <ac:chgData name="Florian Nuxoll" userId="c112223b0a12bea3" providerId="LiveId" clId="{F6FE97B9-686C-42B7-A24E-A3F88A9EAF84}" dt="2023-03-07T11:16:48.129" v="22"/>
          <ac:picMkLst>
            <pc:docMk/>
            <pc:sldMk cId="821385083" sldId="992"/>
            <ac:picMk id="12" creationId="{012FDCFE-9AD2-4D8A-8CBF-B3AA37EBF6DD}"/>
          </ac:picMkLst>
        </pc:picChg>
        <pc:picChg chg="del">
          <ac:chgData name="Florian Nuxoll" userId="c112223b0a12bea3" providerId="LiveId" clId="{F6FE97B9-686C-42B7-A24E-A3F88A9EAF84}" dt="2023-03-07T11:16:48.129" v="22"/>
          <ac:picMkLst>
            <pc:docMk/>
            <pc:sldMk cId="821385083" sldId="992"/>
            <ac:picMk id="30" creationId="{D757EBBD-8611-41C1-8124-C151D0957DBF}"/>
          </ac:picMkLst>
        </pc:picChg>
        <pc:cxnChg chg="del">
          <ac:chgData name="Florian Nuxoll" userId="c112223b0a12bea3" providerId="LiveId" clId="{F6FE97B9-686C-42B7-A24E-A3F88A9EAF84}" dt="2023-03-07T11:16:48.129" v="22"/>
          <ac:cxnSpMkLst>
            <pc:docMk/>
            <pc:sldMk cId="821385083" sldId="992"/>
            <ac:cxnSpMk id="14" creationId="{FBD463FC-4CA8-4FF4-85A3-AF9F4B98D210}"/>
          </ac:cxnSpMkLst>
        </pc:cxnChg>
        <pc:cxnChg chg="del">
          <ac:chgData name="Florian Nuxoll" userId="c112223b0a12bea3" providerId="LiveId" clId="{F6FE97B9-686C-42B7-A24E-A3F88A9EAF84}" dt="2023-03-07T11:16:48.129" v="22"/>
          <ac:cxnSpMkLst>
            <pc:docMk/>
            <pc:sldMk cId="821385083" sldId="992"/>
            <ac:cxnSpMk id="16" creationId="{A56012FD-74A8-4C91-B318-435CF2B71927}"/>
          </ac:cxnSpMkLst>
        </pc:cxnChg>
        <pc:cxnChg chg="del">
          <ac:chgData name="Florian Nuxoll" userId="c112223b0a12bea3" providerId="LiveId" clId="{F6FE97B9-686C-42B7-A24E-A3F88A9EAF84}" dt="2023-03-07T11:16:48.129" v="22"/>
          <ac:cxnSpMkLst>
            <pc:docMk/>
            <pc:sldMk cId="821385083" sldId="992"/>
            <ac:cxnSpMk id="20" creationId="{186D07CD-E0E5-42ED-BA28-6CB6ADC3B09F}"/>
          </ac:cxnSpMkLst>
        </pc:cxnChg>
        <pc:cxnChg chg="del">
          <ac:chgData name="Florian Nuxoll" userId="c112223b0a12bea3" providerId="LiveId" clId="{F6FE97B9-686C-42B7-A24E-A3F88A9EAF84}" dt="2023-03-07T11:16:48.129" v="22"/>
          <ac:cxnSpMkLst>
            <pc:docMk/>
            <pc:sldMk cId="821385083" sldId="992"/>
            <ac:cxnSpMk id="32" creationId="{E40D0D8B-2D5E-48A4-BBD5-8CB09A86A663}"/>
          </ac:cxnSpMkLst>
        </pc:cxnChg>
      </pc:sldChg>
      <pc:sldChg chg="delSp add setBg delDesignElem">
        <pc:chgData name="Florian Nuxoll" userId="c112223b0a12bea3" providerId="LiveId" clId="{F6FE97B9-686C-42B7-A24E-A3F88A9EAF84}" dt="2023-03-07T11:16:48.129" v="22"/>
        <pc:sldMkLst>
          <pc:docMk/>
          <pc:sldMk cId="2926450688" sldId="993"/>
        </pc:sldMkLst>
        <pc:spChg chg="del">
          <ac:chgData name="Florian Nuxoll" userId="c112223b0a12bea3" providerId="LiveId" clId="{F6FE97B9-686C-42B7-A24E-A3F88A9EAF84}" dt="2023-03-07T11:16:48.129" v="22"/>
          <ac:spMkLst>
            <pc:docMk/>
            <pc:sldMk cId="2926450688" sldId="993"/>
            <ac:spMk id="60" creationId="{0CABCAE3-64FC-4149-819F-2C1812824154}"/>
          </ac:spMkLst>
        </pc:spChg>
        <pc:spChg chg="del">
          <ac:chgData name="Florian Nuxoll" userId="c112223b0a12bea3" providerId="LiveId" clId="{F6FE97B9-686C-42B7-A24E-A3F88A9EAF84}" dt="2023-03-07T11:16:48.129" v="22"/>
          <ac:spMkLst>
            <pc:docMk/>
            <pc:sldMk cId="2926450688" sldId="993"/>
            <ac:spMk id="64" creationId="{24BE214B-2C92-47AF-8D90-698211103731}"/>
          </ac:spMkLst>
        </pc:spChg>
        <pc:spChg chg="del">
          <ac:chgData name="Florian Nuxoll" userId="c112223b0a12bea3" providerId="LiveId" clId="{F6FE97B9-686C-42B7-A24E-A3F88A9EAF84}" dt="2023-03-07T11:16:48.129" v="22"/>
          <ac:spMkLst>
            <pc:docMk/>
            <pc:sldMk cId="2926450688" sldId="993"/>
            <ac:spMk id="66" creationId="{369A020F-4984-4DD0-898A-B60A4882B04C}"/>
          </ac:spMkLst>
        </pc:spChg>
        <pc:spChg chg="del">
          <ac:chgData name="Florian Nuxoll" userId="c112223b0a12bea3" providerId="LiveId" clId="{F6FE97B9-686C-42B7-A24E-A3F88A9EAF84}" dt="2023-03-07T11:16:48.129" v="22"/>
          <ac:spMkLst>
            <pc:docMk/>
            <pc:sldMk cId="2926450688" sldId="993"/>
            <ac:spMk id="70" creationId="{4380F474-D468-4F2F-8BE9-F343F8D1A9C8}"/>
          </ac:spMkLst>
        </pc:spChg>
        <pc:grpChg chg="del">
          <ac:chgData name="Florian Nuxoll" userId="c112223b0a12bea3" providerId="LiveId" clId="{F6FE97B9-686C-42B7-A24E-A3F88A9EAF84}" dt="2023-03-07T11:16:48.129" v="22"/>
          <ac:grpSpMkLst>
            <pc:docMk/>
            <pc:sldMk cId="2926450688" sldId="993"/>
            <ac:grpSpMk id="67" creationId="{A3761B47-AE33-47C9-9636-19D4B313F277}"/>
          </ac:grpSpMkLst>
        </pc:grpChg>
        <pc:picChg chg="del">
          <ac:chgData name="Florian Nuxoll" userId="c112223b0a12bea3" providerId="LiveId" clId="{F6FE97B9-686C-42B7-A24E-A3F88A9EAF84}" dt="2023-03-07T11:16:48.129" v="22"/>
          <ac:picMkLst>
            <pc:docMk/>
            <pc:sldMk cId="2926450688" sldId="993"/>
            <ac:picMk id="61" creationId="{012FDCFE-9AD2-4D8A-8CBF-B3AA37EBF6DD}"/>
          </ac:picMkLst>
        </pc:picChg>
        <pc:picChg chg="del">
          <ac:chgData name="Florian Nuxoll" userId="c112223b0a12bea3" providerId="LiveId" clId="{F6FE97B9-686C-42B7-A24E-A3F88A9EAF84}" dt="2023-03-07T11:16:48.129" v="22"/>
          <ac:picMkLst>
            <pc:docMk/>
            <pc:sldMk cId="2926450688" sldId="993"/>
            <ac:picMk id="71" creationId="{D757EBBD-8611-41C1-8124-C151D0957DBF}"/>
          </ac:picMkLst>
        </pc:picChg>
        <pc:cxnChg chg="del">
          <ac:chgData name="Florian Nuxoll" userId="c112223b0a12bea3" providerId="LiveId" clId="{F6FE97B9-686C-42B7-A24E-A3F88A9EAF84}" dt="2023-03-07T11:16:48.129" v="22"/>
          <ac:cxnSpMkLst>
            <pc:docMk/>
            <pc:sldMk cId="2926450688" sldId="993"/>
            <ac:cxnSpMk id="59" creationId="{E40D0D8B-2D5E-48A4-BBD5-8CB09A86A663}"/>
          </ac:cxnSpMkLst>
        </pc:cxnChg>
        <pc:cxnChg chg="del">
          <ac:chgData name="Florian Nuxoll" userId="c112223b0a12bea3" providerId="LiveId" clId="{F6FE97B9-686C-42B7-A24E-A3F88A9EAF84}" dt="2023-03-07T11:16:48.129" v="22"/>
          <ac:cxnSpMkLst>
            <pc:docMk/>
            <pc:sldMk cId="2926450688" sldId="993"/>
            <ac:cxnSpMk id="62" creationId="{FBD463FC-4CA8-4FF4-85A3-AF9F4B98D210}"/>
          </ac:cxnSpMkLst>
        </pc:cxnChg>
        <pc:cxnChg chg="del">
          <ac:chgData name="Florian Nuxoll" userId="c112223b0a12bea3" providerId="LiveId" clId="{F6FE97B9-686C-42B7-A24E-A3F88A9EAF84}" dt="2023-03-07T11:16:48.129" v="22"/>
          <ac:cxnSpMkLst>
            <pc:docMk/>
            <pc:sldMk cId="2926450688" sldId="993"/>
            <ac:cxnSpMk id="63" creationId="{A56012FD-74A8-4C91-B318-435CF2B71927}"/>
          </ac:cxnSpMkLst>
        </pc:cxnChg>
        <pc:cxnChg chg="del">
          <ac:chgData name="Florian Nuxoll" userId="c112223b0a12bea3" providerId="LiveId" clId="{F6FE97B9-686C-42B7-A24E-A3F88A9EAF84}" dt="2023-03-07T11:16:48.129" v="22"/>
          <ac:cxnSpMkLst>
            <pc:docMk/>
            <pc:sldMk cId="2926450688" sldId="993"/>
            <ac:cxnSpMk id="65" creationId="{186D07CD-E0E5-42ED-BA28-6CB6ADC3B09F}"/>
          </ac:cxnSpMkLst>
        </pc:cxnChg>
      </pc:sldChg>
      <pc:sldChg chg="delSp add setBg delDesignElem">
        <pc:chgData name="Florian Nuxoll" userId="c112223b0a12bea3" providerId="LiveId" clId="{F6FE97B9-686C-42B7-A24E-A3F88A9EAF84}" dt="2023-03-07T11:16:48.129" v="22"/>
        <pc:sldMkLst>
          <pc:docMk/>
          <pc:sldMk cId="3465540568" sldId="994"/>
        </pc:sldMkLst>
        <pc:spChg chg="del">
          <ac:chgData name="Florian Nuxoll" userId="c112223b0a12bea3" providerId="LiveId" clId="{F6FE97B9-686C-42B7-A24E-A3F88A9EAF84}" dt="2023-03-07T11:16:48.129" v="22"/>
          <ac:spMkLst>
            <pc:docMk/>
            <pc:sldMk cId="3465540568" sldId="994"/>
            <ac:spMk id="10" creationId="{0CABCAE3-64FC-4149-819F-2C1812824154}"/>
          </ac:spMkLst>
        </pc:spChg>
        <pc:spChg chg="del">
          <ac:chgData name="Florian Nuxoll" userId="c112223b0a12bea3" providerId="LiveId" clId="{F6FE97B9-686C-42B7-A24E-A3F88A9EAF84}" dt="2023-03-07T11:16:48.129" v="22"/>
          <ac:spMkLst>
            <pc:docMk/>
            <pc:sldMk cId="3465540568" sldId="994"/>
            <ac:spMk id="18" creationId="{24BE214B-2C92-47AF-8D90-698211103731}"/>
          </ac:spMkLst>
        </pc:spChg>
        <pc:spChg chg="del">
          <ac:chgData name="Florian Nuxoll" userId="c112223b0a12bea3" providerId="LiveId" clId="{F6FE97B9-686C-42B7-A24E-A3F88A9EAF84}" dt="2023-03-07T11:16:48.129" v="22"/>
          <ac:spMkLst>
            <pc:docMk/>
            <pc:sldMk cId="3465540568" sldId="994"/>
            <ac:spMk id="22" creationId="{369A020F-4984-4DD0-898A-B60A4882B04C}"/>
          </ac:spMkLst>
        </pc:spChg>
        <pc:spChg chg="del">
          <ac:chgData name="Florian Nuxoll" userId="c112223b0a12bea3" providerId="LiveId" clId="{F6FE97B9-686C-42B7-A24E-A3F88A9EAF84}" dt="2023-03-07T11:16:48.129" v="22"/>
          <ac:spMkLst>
            <pc:docMk/>
            <pc:sldMk cId="3465540568" sldId="994"/>
            <ac:spMk id="28" creationId="{4380F474-D468-4F2F-8BE9-F343F8D1A9C8}"/>
          </ac:spMkLst>
        </pc:spChg>
        <pc:grpChg chg="del">
          <ac:chgData name="Florian Nuxoll" userId="c112223b0a12bea3" providerId="LiveId" clId="{F6FE97B9-686C-42B7-A24E-A3F88A9EAF84}" dt="2023-03-07T11:16:48.129" v="22"/>
          <ac:grpSpMkLst>
            <pc:docMk/>
            <pc:sldMk cId="3465540568" sldId="994"/>
            <ac:grpSpMk id="24" creationId="{A3761B47-AE33-47C9-9636-19D4B313F277}"/>
          </ac:grpSpMkLst>
        </pc:grpChg>
        <pc:picChg chg="del">
          <ac:chgData name="Florian Nuxoll" userId="c112223b0a12bea3" providerId="LiveId" clId="{F6FE97B9-686C-42B7-A24E-A3F88A9EAF84}" dt="2023-03-07T11:16:48.129" v="22"/>
          <ac:picMkLst>
            <pc:docMk/>
            <pc:sldMk cId="3465540568" sldId="994"/>
            <ac:picMk id="12" creationId="{012FDCFE-9AD2-4D8A-8CBF-B3AA37EBF6DD}"/>
          </ac:picMkLst>
        </pc:picChg>
        <pc:picChg chg="del">
          <ac:chgData name="Florian Nuxoll" userId="c112223b0a12bea3" providerId="LiveId" clId="{F6FE97B9-686C-42B7-A24E-A3F88A9EAF84}" dt="2023-03-07T11:16:48.129" v="22"/>
          <ac:picMkLst>
            <pc:docMk/>
            <pc:sldMk cId="3465540568" sldId="994"/>
            <ac:picMk id="30" creationId="{D757EBBD-8611-41C1-8124-C151D0957DBF}"/>
          </ac:picMkLst>
        </pc:picChg>
        <pc:cxnChg chg="del">
          <ac:chgData name="Florian Nuxoll" userId="c112223b0a12bea3" providerId="LiveId" clId="{F6FE97B9-686C-42B7-A24E-A3F88A9EAF84}" dt="2023-03-07T11:16:48.129" v="22"/>
          <ac:cxnSpMkLst>
            <pc:docMk/>
            <pc:sldMk cId="3465540568" sldId="994"/>
            <ac:cxnSpMk id="14" creationId="{FBD463FC-4CA8-4FF4-85A3-AF9F4B98D210}"/>
          </ac:cxnSpMkLst>
        </pc:cxnChg>
        <pc:cxnChg chg="del">
          <ac:chgData name="Florian Nuxoll" userId="c112223b0a12bea3" providerId="LiveId" clId="{F6FE97B9-686C-42B7-A24E-A3F88A9EAF84}" dt="2023-03-07T11:16:48.129" v="22"/>
          <ac:cxnSpMkLst>
            <pc:docMk/>
            <pc:sldMk cId="3465540568" sldId="994"/>
            <ac:cxnSpMk id="16" creationId="{A56012FD-74A8-4C91-B318-435CF2B71927}"/>
          </ac:cxnSpMkLst>
        </pc:cxnChg>
        <pc:cxnChg chg="del">
          <ac:chgData name="Florian Nuxoll" userId="c112223b0a12bea3" providerId="LiveId" clId="{F6FE97B9-686C-42B7-A24E-A3F88A9EAF84}" dt="2023-03-07T11:16:48.129" v="22"/>
          <ac:cxnSpMkLst>
            <pc:docMk/>
            <pc:sldMk cId="3465540568" sldId="994"/>
            <ac:cxnSpMk id="20" creationId="{186D07CD-E0E5-42ED-BA28-6CB6ADC3B09F}"/>
          </ac:cxnSpMkLst>
        </pc:cxnChg>
        <pc:cxnChg chg="del">
          <ac:chgData name="Florian Nuxoll" userId="c112223b0a12bea3" providerId="LiveId" clId="{F6FE97B9-686C-42B7-A24E-A3F88A9EAF84}" dt="2023-03-07T11:16:48.129" v="22"/>
          <ac:cxnSpMkLst>
            <pc:docMk/>
            <pc:sldMk cId="3465540568" sldId="994"/>
            <ac:cxnSpMk id="32" creationId="{E40D0D8B-2D5E-48A4-BBD5-8CB09A86A663}"/>
          </ac:cxnSpMkLst>
        </pc:cxnChg>
      </pc:sldChg>
      <pc:sldChg chg="modSp mod">
        <pc:chgData name="Florian Nuxoll" userId="c112223b0a12bea3" providerId="LiveId" clId="{F6FE97B9-686C-42B7-A24E-A3F88A9EAF84}" dt="2023-03-07T10:49:29.367" v="4"/>
        <pc:sldMkLst>
          <pc:docMk/>
          <pc:sldMk cId="2550044794" sldId="1007"/>
        </pc:sldMkLst>
        <pc:spChg chg="mod">
          <ac:chgData name="Florian Nuxoll" userId="c112223b0a12bea3" providerId="LiveId" clId="{F6FE97B9-686C-42B7-A24E-A3F88A9EAF84}" dt="2023-03-07T10:49:29.367" v="4"/>
          <ac:spMkLst>
            <pc:docMk/>
            <pc:sldMk cId="2550044794" sldId="1007"/>
            <ac:spMk id="3" creationId="{2C0F3E16-FB3E-8857-5E7B-3C7C94926F72}"/>
          </ac:spMkLst>
        </pc:spChg>
      </pc:sldChg>
      <pc:sldChg chg="add">
        <pc:chgData name="Florian Nuxoll" userId="c112223b0a12bea3" providerId="LiveId" clId="{F6FE97B9-686C-42B7-A24E-A3F88A9EAF84}" dt="2023-03-07T10:51:34.316" v="11"/>
        <pc:sldMkLst>
          <pc:docMk/>
          <pc:sldMk cId="3158439111" sldId="1038"/>
        </pc:sldMkLst>
      </pc:sldChg>
      <pc:sldChg chg="add">
        <pc:chgData name="Florian Nuxoll" userId="c112223b0a12bea3" providerId="LiveId" clId="{F6FE97B9-686C-42B7-A24E-A3F88A9EAF84}" dt="2023-03-07T11:16:48.129" v="22"/>
        <pc:sldMkLst>
          <pc:docMk/>
          <pc:sldMk cId="3616445068" sldId="1039"/>
        </pc:sldMkLst>
      </pc:sldChg>
      <pc:sldChg chg="modSp add mod">
        <pc:chgData name="Florian Nuxoll" userId="c112223b0a12bea3" providerId="LiveId" clId="{F6FE97B9-686C-42B7-A24E-A3F88A9EAF84}" dt="2023-03-07T11:21:44.984" v="31" actId="20577"/>
        <pc:sldMkLst>
          <pc:docMk/>
          <pc:sldMk cId="3859708968" sldId="1044"/>
        </pc:sldMkLst>
        <pc:spChg chg="mod">
          <ac:chgData name="Florian Nuxoll" userId="c112223b0a12bea3" providerId="LiveId" clId="{F6FE97B9-686C-42B7-A24E-A3F88A9EAF84}" dt="2023-03-07T11:21:44.984" v="31" actId="20577"/>
          <ac:spMkLst>
            <pc:docMk/>
            <pc:sldMk cId="3859708968" sldId="1044"/>
            <ac:spMk id="5" creationId="{A15170E4-0BDE-5007-8F73-557F8065246A}"/>
          </ac:spMkLst>
        </pc:spChg>
      </pc:sldChg>
      <pc:sldChg chg="add">
        <pc:chgData name="Florian Nuxoll" userId="c112223b0a12bea3" providerId="LiveId" clId="{F6FE97B9-686C-42B7-A24E-A3F88A9EAF84}" dt="2023-03-07T11:15:12.045" v="14"/>
        <pc:sldMkLst>
          <pc:docMk/>
          <pc:sldMk cId="600384201" sldId="1045"/>
        </pc:sldMkLst>
      </pc:sldChg>
      <pc:sldChg chg="add">
        <pc:chgData name="Florian Nuxoll" userId="c112223b0a12bea3" providerId="LiveId" clId="{F6FE97B9-686C-42B7-A24E-A3F88A9EAF84}" dt="2023-03-07T11:15:12.045" v="14"/>
        <pc:sldMkLst>
          <pc:docMk/>
          <pc:sldMk cId="460092084" sldId="1046"/>
        </pc:sldMkLst>
      </pc:sldChg>
      <pc:sldChg chg="add">
        <pc:chgData name="Florian Nuxoll" userId="c112223b0a12bea3" providerId="LiveId" clId="{F6FE97B9-686C-42B7-A24E-A3F88A9EAF84}" dt="2023-03-07T11:15:12.045" v="14"/>
        <pc:sldMkLst>
          <pc:docMk/>
          <pc:sldMk cId="2357455687" sldId="1048"/>
        </pc:sldMkLst>
      </pc:sldChg>
      <pc:sldChg chg="delSp modSp add mod delAnim">
        <pc:chgData name="Florian Nuxoll" userId="c112223b0a12bea3" providerId="LiveId" clId="{F6FE97B9-686C-42B7-A24E-A3F88A9EAF84}" dt="2023-03-07T11:15:42.874" v="16" actId="1076"/>
        <pc:sldMkLst>
          <pc:docMk/>
          <pc:sldMk cId="3817641552" sldId="1049"/>
        </pc:sldMkLst>
        <pc:spChg chg="mod">
          <ac:chgData name="Florian Nuxoll" userId="c112223b0a12bea3" providerId="LiveId" clId="{F6FE97B9-686C-42B7-A24E-A3F88A9EAF84}" dt="2023-03-07T11:15:42.874" v="16" actId="1076"/>
          <ac:spMkLst>
            <pc:docMk/>
            <pc:sldMk cId="3817641552" sldId="1049"/>
            <ac:spMk id="2" creationId="{9F07FCF4-0108-C94A-A164-B932AA7EEBB9}"/>
          </ac:spMkLst>
        </pc:spChg>
        <pc:spChg chg="del">
          <ac:chgData name="Florian Nuxoll" userId="c112223b0a12bea3" providerId="LiveId" clId="{F6FE97B9-686C-42B7-A24E-A3F88A9EAF84}" dt="2023-03-07T11:15:38.673" v="15" actId="478"/>
          <ac:spMkLst>
            <pc:docMk/>
            <pc:sldMk cId="3817641552" sldId="1049"/>
            <ac:spMk id="3" creationId="{53BACABF-AC8B-C6B6-87DC-6D5B08790F93}"/>
          </ac:spMkLst>
        </pc:spChg>
      </pc:sldChg>
      <pc:sldChg chg="delSp add setBg delDesignElem">
        <pc:chgData name="Florian Nuxoll" userId="c112223b0a12bea3" providerId="LiveId" clId="{F6FE97B9-686C-42B7-A24E-A3F88A9EAF84}" dt="2023-03-07T11:16:48.129" v="22"/>
        <pc:sldMkLst>
          <pc:docMk/>
          <pc:sldMk cId="668897122" sldId="1050"/>
        </pc:sldMkLst>
        <pc:spChg chg="del">
          <ac:chgData name="Florian Nuxoll" userId="c112223b0a12bea3" providerId="LiveId" clId="{F6FE97B9-686C-42B7-A24E-A3F88A9EAF84}" dt="2023-03-07T11:16:48.129" v="22"/>
          <ac:spMkLst>
            <pc:docMk/>
            <pc:sldMk cId="668897122" sldId="1050"/>
            <ac:spMk id="60" creationId="{0CABCAE3-64FC-4149-819F-2C1812824154}"/>
          </ac:spMkLst>
        </pc:spChg>
        <pc:spChg chg="del">
          <ac:chgData name="Florian Nuxoll" userId="c112223b0a12bea3" providerId="LiveId" clId="{F6FE97B9-686C-42B7-A24E-A3F88A9EAF84}" dt="2023-03-07T11:16:48.129" v="22"/>
          <ac:spMkLst>
            <pc:docMk/>
            <pc:sldMk cId="668897122" sldId="1050"/>
            <ac:spMk id="64" creationId="{24BE214B-2C92-47AF-8D90-698211103731}"/>
          </ac:spMkLst>
        </pc:spChg>
        <pc:spChg chg="del">
          <ac:chgData name="Florian Nuxoll" userId="c112223b0a12bea3" providerId="LiveId" clId="{F6FE97B9-686C-42B7-A24E-A3F88A9EAF84}" dt="2023-03-07T11:16:48.129" v="22"/>
          <ac:spMkLst>
            <pc:docMk/>
            <pc:sldMk cId="668897122" sldId="1050"/>
            <ac:spMk id="66" creationId="{369A020F-4984-4DD0-898A-B60A4882B04C}"/>
          </ac:spMkLst>
        </pc:spChg>
        <pc:spChg chg="del">
          <ac:chgData name="Florian Nuxoll" userId="c112223b0a12bea3" providerId="LiveId" clId="{F6FE97B9-686C-42B7-A24E-A3F88A9EAF84}" dt="2023-03-07T11:16:48.129" v="22"/>
          <ac:spMkLst>
            <pc:docMk/>
            <pc:sldMk cId="668897122" sldId="1050"/>
            <ac:spMk id="70" creationId="{4380F474-D468-4F2F-8BE9-F343F8D1A9C8}"/>
          </ac:spMkLst>
        </pc:spChg>
        <pc:grpChg chg="del">
          <ac:chgData name="Florian Nuxoll" userId="c112223b0a12bea3" providerId="LiveId" clId="{F6FE97B9-686C-42B7-A24E-A3F88A9EAF84}" dt="2023-03-07T11:16:48.129" v="22"/>
          <ac:grpSpMkLst>
            <pc:docMk/>
            <pc:sldMk cId="668897122" sldId="1050"/>
            <ac:grpSpMk id="67" creationId="{A3761B47-AE33-47C9-9636-19D4B313F277}"/>
          </ac:grpSpMkLst>
        </pc:grpChg>
        <pc:picChg chg="del">
          <ac:chgData name="Florian Nuxoll" userId="c112223b0a12bea3" providerId="LiveId" clId="{F6FE97B9-686C-42B7-A24E-A3F88A9EAF84}" dt="2023-03-07T11:16:48.129" v="22"/>
          <ac:picMkLst>
            <pc:docMk/>
            <pc:sldMk cId="668897122" sldId="1050"/>
            <ac:picMk id="61" creationId="{012FDCFE-9AD2-4D8A-8CBF-B3AA37EBF6DD}"/>
          </ac:picMkLst>
        </pc:picChg>
        <pc:picChg chg="del">
          <ac:chgData name="Florian Nuxoll" userId="c112223b0a12bea3" providerId="LiveId" clId="{F6FE97B9-686C-42B7-A24E-A3F88A9EAF84}" dt="2023-03-07T11:16:48.129" v="22"/>
          <ac:picMkLst>
            <pc:docMk/>
            <pc:sldMk cId="668897122" sldId="1050"/>
            <ac:picMk id="71" creationId="{D757EBBD-8611-41C1-8124-C151D0957DBF}"/>
          </ac:picMkLst>
        </pc:picChg>
        <pc:cxnChg chg="del">
          <ac:chgData name="Florian Nuxoll" userId="c112223b0a12bea3" providerId="LiveId" clId="{F6FE97B9-686C-42B7-A24E-A3F88A9EAF84}" dt="2023-03-07T11:16:48.129" v="22"/>
          <ac:cxnSpMkLst>
            <pc:docMk/>
            <pc:sldMk cId="668897122" sldId="1050"/>
            <ac:cxnSpMk id="59" creationId="{E40D0D8B-2D5E-48A4-BBD5-8CB09A86A663}"/>
          </ac:cxnSpMkLst>
        </pc:cxnChg>
        <pc:cxnChg chg="del">
          <ac:chgData name="Florian Nuxoll" userId="c112223b0a12bea3" providerId="LiveId" clId="{F6FE97B9-686C-42B7-A24E-A3F88A9EAF84}" dt="2023-03-07T11:16:48.129" v="22"/>
          <ac:cxnSpMkLst>
            <pc:docMk/>
            <pc:sldMk cId="668897122" sldId="1050"/>
            <ac:cxnSpMk id="62" creationId="{FBD463FC-4CA8-4FF4-85A3-AF9F4B98D210}"/>
          </ac:cxnSpMkLst>
        </pc:cxnChg>
        <pc:cxnChg chg="del">
          <ac:chgData name="Florian Nuxoll" userId="c112223b0a12bea3" providerId="LiveId" clId="{F6FE97B9-686C-42B7-A24E-A3F88A9EAF84}" dt="2023-03-07T11:16:48.129" v="22"/>
          <ac:cxnSpMkLst>
            <pc:docMk/>
            <pc:sldMk cId="668897122" sldId="1050"/>
            <ac:cxnSpMk id="63" creationId="{A56012FD-74A8-4C91-B318-435CF2B71927}"/>
          </ac:cxnSpMkLst>
        </pc:cxnChg>
        <pc:cxnChg chg="del">
          <ac:chgData name="Florian Nuxoll" userId="c112223b0a12bea3" providerId="LiveId" clId="{F6FE97B9-686C-42B7-A24E-A3F88A9EAF84}" dt="2023-03-07T11:16:48.129" v="22"/>
          <ac:cxnSpMkLst>
            <pc:docMk/>
            <pc:sldMk cId="668897122" sldId="1050"/>
            <ac:cxnSpMk id="65" creationId="{186D07CD-E0E5-42ED-BA28-6CB6ADC3B09F}"/>
          </ac:cxnSpMkLst>
        </pc:cxnChg>
      </pc:sldChg>
      <pc:sldChg chg="delSp add setBg delDesignElem">
        <pc:chgData name="Florian Nuxoll" userId="c112223b0a12bea3" providerId="LiveId" clId="{F6FE97B9-686C-42B7-A24E-A3F88A9EAF84}" dt="2023-03-07T11:16:48.129" v="22"/>
        <pc:sldMkLst>
          <pc:docMk/>
          <pc:sldMk cId="2521254316" sldId="1051"/>
        </pc:sldMkLst>
        <pc:spChg chg="del">
          <ac:chgData name="Florian Nuxoll" userId="c112223b0a12bea3" providerId="LiveId" clId="{F6FE97B9-686C-42B7-A24E-A3F88A9EAF84}" dt="2023-03-07T11:16:48.129" v="22"/>
          <ac:spMkLst>
            <pc:docMk/>
            <pc:sldMk cId="2521254316" sldId="1051"/>
            <ac:spMk id="60" creationId="{0CABCAE3-64FC-4149-819F-2C1812824154}"/>
          </ac:spMkLst>
        </pc:spChg>
        <pc:spChg chg="del">
          <ac:chgData name="Florian Nuxoll" userId="c112223b0a12bea3" providerId="LiveId" clId="{F6FE97B9-686C-42B7-A24E-A3F88A9EAF84}" dt="2023-03-07T11:16:48.129" v="22"/>
          <ac:spMkLst>
            <pc:docMk/>
            <pc:sldMk cId="2521254316" sldId="1051"/>
            <ac:spMk id="64" creationId="{24BE214B-2C92-47AF-8D90-698211103731}"/>
          </ac:spMkLst>
        </pc:spChg>
        <pc:spChg chg="del">
          <ac:chgData name="Florian Nuxoll" userId="c112223b0a12bea3" providerId="LiveId" clId="{F6FE97B9-686C-42B7-A24E-A3F88A9EAF84}" dt="2023-03-07T11:16:48.129" v="22"/>
          <ac:spMkLst>
            <pc:docMk/>
            <pc:sldMk cId="2521254316" sldId="1051"/>
            <ac:spMk id="66" creationId="{369A020F-4984-4DD0-898A-B60A4882B04C}"/>
          </ac:spMkLst>
        </pc:spChg>
        <pc:spChg chg="del">
          <ac:chgData name="Florian Nuxoll" userId="c112223b0a12bea3" providerId="LiveId" clId="{F6FE97B9-686C-42B7-A24E-A3F88A9EAF84}" dt="2023-03-07T11:16:48.129" v="22"/>
          <ac:spMkLst>
            <pc:docMk/>
            <pc:sldMk cId="2521254316" sldId="1051"/>
            <ac:spMk id="70" creationId="{4380F474-D468-4F2F-8BE9-F343F8D1A9C8}"/>
          </ac:spMkLst>
        </pc:spChg>
        <pc:grpChg chg="del">
          <ac:chgData name="Florian Nuxoll" userId="c112223b0a12bea3" providerId="LiveId" clId="{F6FE97B9-686C-42B7-A24E-A3F88A9EAF84}" dt="2023-03-07T11:16:48.129" v="22"/>
          <ac:grpSpMkLst>
            <pc:docMk/>
            <pc:sldMk cId="2521254316" sldId="1051"/>
            <ac:grpSpMk id="67" creationId="{A3761B47-AE33-47C9-9636-19D4B313F277}"/>
          </ac:grpSpMkLst>
        </pc:grpChg>
        <pc:picChg chg="del">
          <ac:chgData name="Florian Nuxoll" userId="c112223b0a12bea3" providerId="LiveId" clId="{F6FE97B9-686C-42B7-A24E-A3F88A9EAF84}" dt="2023-03-07T11:16:48.129" v="22"/>
          <ac:picMkLst>
            <pc:docMk/>
            <pc:sldMk cId="2521254316" sldId="1051"/>
            <ac:picMk id="61" creationId="{012FDCFE-9AD2-4D8A-8CBF-B3AA37EBF6DD}"/>
          </ac:picMkLst>
        </pc:picChg>
        <pc:picChg chg="del">
          <ac:chgData name="Florian Nuxoll" userId="c112223b0a12bea3" providerId="LiveId" clId="{F6FE97B9-686C-42B7-A24E-A3F88A9EAF84}" dt="2023-03-07T11:16:48.129" v="22"/>
          <ac:picMkLst>
            <pc:docMk/>
            <pc:sldMk cId="2521254316" sldId="1051"/>
            <ac:picMk id="71" creationId="{D757EBBD-8611-41C1-8124-C151D0957DBF}"/>
          </ac:picMkLst>
        </pc:picChg>
        <pc:cxnChg chg="del">
          <ac:chgData name="Florian Nuxoll" userId="c112223b0a12bea3" providerId="LiveId" clId="{F6FE97B9-686C-42B7-A24E-A3F88A9EAF84}" dt="2023-03-07T11:16:48.129" v="22"/>
          <ac:cxnSpMkLst>
            <pc:docMk/>
            <pc:sldMk cId="2521254316" sldId="1051"/>
            <ac:cxnSpMk id="59" creationId="{E40D0D8B-2D5E-48A4-BBD5-8CB09A86A663}"/>
          </ac:cxnSpMkLst>
        </pc:cxnChg>
        <pc:cxnChg chg="del">
          <ac:chgData name="Florian Nuxoll" userId="c112223b0a12bea3" providerId="LiveId" clId="{F6FE97B9-686C-42B7-A24E-A3F88A9EAF84}" dt="2023-03-07T11:16:48.129" v="22"/>
          <ac:cxnSpMkLst>
            <pc:docMk/>
            <pc:sldMk cId="2521254316" sldId="1051"/>
            <ac:cxnSpMk id="62" creationId="{FBD463FC-4CA8-4FF4-85A3-AF9F4B98D210}"/>
          </ac:cxnSpMkLst>
        </pc:cxnChg>
        <pc:cxnChg chg="del">
          <ac:chgData name="Florian Nuxoll" userId="c112223b0a12bea3" providerId="LiveId" clId="{F6FE97B9-686C-42B7-A24E-A3F88A9EAF84}" dt="2023-03-07T11:16:48.129" v="22"/>
          <ac:cxnSpMkLst>
            <pc:docMk/>
            <pc:sldMk cId="2521254316" sldId="1051"/>
            <ac:cxnSpMk id="63" creationId="{A56012FD-74A8-4C91-B318-435CF2B71927}"/>
          </ac:cxnSpMkLst>
        </pc:cxnChg>
        <pc:cxnChg chg="del">
          <ac:chgData name="Florian Nuxoll" userId="c112223b0a12bea3" providerId="LiveId" clId="{F6FE97B9-686C-42B7-A24E-A3F88A9EAF84}" dt="2023-03-07T11:16:48.129" v="22"/>
          <ac:cxnSpMkLst>
            <pc:docMk/>
            <pc:sldMk cId="2521254316" sldId="1051"/>
            <ac:cxnSpMk id="65" creationId="{186D07CD-E0E5-42ED-BA28-6CB6ADC3B09F}"/>
          </ac:cxnSpMkLst>
        </pc:cxnChg>
      </pc:sldChg>
      <pc:sldChg chg="ord">
        <pc:chgData name="Florian Nuxoll" userId="c112223b0a12bea3" providerId="LiveId" clId="{F6FE97B9-686C-42B7-A24E-A3F88A9EAF84}" dt="2023-03-07T11:14:31.365" v="13"/>
        <pc:sldMkLst>
          <pc:docMk/>
          <pc:sldMk cId="921141128" sldId="1071"/>
        </pc:sldMkLst>
      </pc:sldChg>
      <pc:sldChg chg="modSp mod">
        <pc:chgData name="Florian Nuxoll" userId="c112223b0a12bea3" providerId="LiveId" clId="{F6FE97B9-686C-42B7-A24E-A3F88A9EAF84}" dt="2023-03-07T10:49:49.163" v="6" actId="1076"/>
        <pc:sldMkLst>
          <pc:docMk/>
          <pc:sldMk cId="4244431141" sldId="1096"/>
        </pc:sldMkLst>
        <pc:picChg chg="mod">
          <ac:chgData name="Florian Nuxoll" userId="c112223b0a12bea3" providerId="LiveId" clId="{F6FE97B9-686C-42B7-A24E-A3F88A9EAF84}" dt="2023-03-07T10:49:49.163" v="6" actId="1076"/>
          <ac:picMkLst>
            <pc:docMk/>
            <pc:sldMk cId="4244431141" sldId="1096"/>
            <ac:picMk id="8" creationId="{904FAB58-CEB3-D75E-0D42-E25F67D12D7D}"/>
          </ac:picMkLst>
        </pc:picChg>
        <pc:picChg chg="mod">
          <ac:chgData name="Florian Nuxoll" userId="c112223b0a12bea3" providerId="LiveId" clId="{F6FE97B9-686C-42B7-A24E-A3F88A9EAF84}" dt="2023-03-07T10:49:46.334" v="5" actId="1076"/>
          <ac:picMkLst>
            <pc:docMk/>
            <pc:sldMk cId="4244431141" sldId="1096"/>
            <ac:picMk id="14" creationId="{7E5D5575-88E0-02D8-74BE-FD8E7D291D4D}"/>
          </ac:picMkLst>
        </pc:picChg>
      </pc:sldChg>
      <pc:sldChg chg="addSp modSp new modAnim">
        <pc:chgData name="Florian Nuxoll" userId="c112223b0a12bea3" providerId="LiveId" clId="{F6FE97B9-686C-42B7-A24E-A3F88A9EAF84}" dt="2023-03-07T10:50:07.567" v="10" actId="1076"/>
        <pc:sldMkLst>
          <pc:docMk/>
          <pc:sldMk cId="515558756" sldId="1166"/>
        </pc:sldMkLst>
        <pc:picChg chg="add mod">
          <ac:chgData name="Florian Nuxoll" userId="c112223b0a12bea3" providerId="LiveId" clId="{F6FE97B9-686C-42B7-A24E-A3F88A9EAF84}" dt="2023-03-07T10:50:07.567" v="10" actId="1076"/>
          <ac:picMkLst>
            <pc:docMk/>
            <pc:sldMk cId="515558756" sldId="1166"/>
            <ac:picMk id="2" creationId="{0B79FE79-5252-FF9A-5A01-7E03860B81AD}"/>
          </ac:picMkLst>
        </pc:picChg>
        <pc:picChg chg="add mod">
          <ac:chgData name="Florian Nuxoll" userId="c112223b0a12bea3" providerId="LiveId" clId="{F6FE97B9-686C-42B7-A24E-A3F88A9EAF84}" dt="2023-03-07T10:50:02.254" v="9" actId="1076"/>
          <ac:picMkLst>
            <pc:docMk/>
            <pc:sldMk cId="515558756" sldId="1166"/>
            <ac:picMk id="3" creationId="{80FF9C4C-4B92-36AC-7F7E-650CA6C17572}"/>
          </ac:picMkLst>
        </pc:picChg>
      </pc:sldChg>
      <pc:sldChg chg="add">
        <pc:chgData name="Florian Nuxoll" userId="c112223b0a12bea3" providerId="LiveId" clId="{F6FE97B9-686C-42B7-A24E-A3F88A9EAF84}" dt="2023-03-07T11:15:12.045" v="14"/>
        <pc:sldMkLst>
          <pc:docMk/>
          <pc:sldMk cId="4183117007" sldId="1167"/>
        </pc:sldMkLst>
      </pc:sldChg>
      <pc:sldChg chg="add">
        <pc:chgData name="Florian Nuxoll" userId="c112223b0a12bea3" providerId="LiveId" clId="{F6FE97B9-686C-42B7-A24E-A3F88A9EAF84}" dt="2023-03-07T11:20:03.226" v="24"/>
        <pc:sldMkLst>
          <pc:docMk/>
          <pc:sldMk cId="3235533533" sldId="1168"/>
        </pc:sldMkLst>
      </pc:sldChg>
      <pc:sldChg chg="add">
        <pc:chgData name="Florian Nuxoll" userId="c112223b0a12bea3" providerId="LiveId" clId="{F6FE97B9-686C-42B7-A24E-A3F88A9EAF84}" dt="2023-03-07T11:20:03.226" v="24"/>
        <pc:sldMkLst>
          <pc:docMk/>
          <pc:sldMk cId="2373494736" sldId="1169"/>
        </pc:sldMkLst>
      </pc:sldChg>
      <pc:sldChg chg="add">
        <pc:chgData name="Florian Nuxoll" userId="c112223b0a12bea3" providerId="LiveId" clId="{F6FE97B9-686C-42B7-A24E-A3F88A9EAF84}" dt="2023-03-07T11:20:03.226" v="24"/>
        <pc:sldMkLst>
          <pc:docMk/>
          <pc:sldMk cId="2900732276" sldId="1170"/>
        </pc:sldMkLst>
      </pc:sldChg>
      <pc:sldChg chg="add">
        <pc:chgData name="Florian Nuxoll" userId="c112223b0a12bea3" providerId="LiveId" clId="{F6FE97B9-686C-42B7-A24E-A3F88A9EAF84}" dt="2023-03-07T11:20:03.226" v="24"/>
        <pc:sldMkLst>
          <pc:docMk/>
          <pc:sldMk cId="2110419623" sldId="1171"/>
        </pc:sldMkLst>
      </pc:sldChg>
      <pc:sldChg chg="add">
        <pc:chgData name="Florian Nuxoll" userId="c112223b0a12bea3" providerId="LiveId" clId="{F6FE97B9-686C-42B7-A24E-A3F88A9EAF84}" dt="2023-03-07T11:20:03.226" v="24"/>
        <pc:sldMkLst>
          <pc:docMk/>
          <pc:sldMk cId="3025149215" sldId="1172"/>
        </pc:sldMkLst>
      </pc:sldChg>
      <pc:sldChg chg="add">
        <pc:chgData name="Florian Nuxoll" userId="c112223b0a12bea3" providerId="LiveId" clId="{F6FE97B9-686C-42B7-A24E-A3F88A9EAF84}" dt="2023-03-07T11:20:03.226" v="24"/>
        <pc:sldMkLst>
          <pc:docMk/>
          <pc:sldMk cId="4269338392" sldId="1173"/>
        </pc:sldMkLst>
      </pc:sldChg>
      <pc:sldChg chg="add">
        <pc:chgData name="Florian Nuxoll" userId="c112223b0a12bea3" providerId="LiveId" clId="{F6FE97B9-686C-42B7-A24E-A3F88A9EAF84}" dt="2023-03-07T11:20:03.226" v="24"/>
        <pc:sldMkLst>
          <pc:docMk/>
          <pc:sldMk cId="3862694344" sldId="1174"/>
        </pc:sldMkLst>
      </pc:sldChg>
      <pc:sldChg chg="add">
        <pc:chgData name="Florian Nuxoll" userId="c112223b0a12bea3" providerId="LiveId" clId="{F6FE97B9-686C-42B7-A24E-A3F88A9EAF84}" dt="2023-03-07T11:20:03.226" v="24"/>
        <pc:sldMkLst>
          <pc:docMk/>
          <pc:sldMk cId="3310937926" sldId="1175"/>
        </pc:sldMkLst>
      </pc:sldChg>
      <pc:sldChg chg="addSp modSp new mod">
        <pc:chgData name="Florian Nuxoll" userId="c112223b0a12bea3" providerId="LiveId" clId="{F6FE97B9-686C-42B7-A24E-A3F88A9EAF84}" dt="2023-03-07T11:22:12.253" v="60" actId="20577"/>
        <pc:sldMkLst>
          <pc:docMk/>
          <pc:sldMk cId="3355497414" sldId="1176"/>
        </pc:sldMkLst>
        <pc:spChg chg="add mod">
          <ac:chgData name="Florian Nuxoll" userId="c112223b0a12bea3" providerId="LiveId" clId="{F6FE97B9-686C-42B7-A24E-A3F88A9EAF84}" dt="2023-03-07T11:22:12.253" v="60" actId="20577"/>
          <ac:spMkLst>
            <pc:docMk/>
            <pc:sldMk cId="3355497414" sldId="1176"/>
            <ac:spMk id="2" creationId="{F16AA1A9-4BB7-A46C-F53E-856660BFCC7E}"/>
          </ac:spMkLst>
        </pc:spChg>
      </pc:sldChg>
      <pc:sldChg chg="add del">
        <pc:chgData name="Florian Nuxoll" userId="c112223b0a12bea3" providerId="LiveId" clId="{F6FE97B9-686C-42B7-A24E-A3F88A9EAF84}" dt="2023-03-07T11:21:56.976" v="34"/>
        <pc:sldMkLst>
          <pc:docMk/>
          <pc:sldMk cId="2914344815" sldId="1177"/>
        </pc:sldMkLst>
      </pc:sldChg>
      <pc:sldChg chg="add del">
        <pc:chgData name="Florian Nuxoll" userId="c112223b0a12bea3" providerId="LiveId" clId="{F6FE97B9-686C-42B7-A24E-A3F88A9EAF84}" dt="2023-03-07T11:21:56.976" v="34"/>
        <pc:sldMkLst>
          <pc:docMk/>
          <pc:sldMk cId="4040596560" sldId="1178"/>
        </pc:sldMkLst>
      </pc:sldChg>
      <pc:sldChg chg="add del">
        <pc:chgData name="Florian Nuxoll" userId="c112223b0a12bea3" providerId="LiveId" clId="{F6FE97B9-686C-42B7-A24E-A3F88A9EAF84}" dt="2023-03-07T11:21:56.976" v="34"/>
        <pc:sldMkLst>
          <pc:docMk/>
          <pc:sldMk cId="3217130018" sldId="1179"/>
        </pc:sldMkLst>
      </pc:sldChg>
      <pc:sldChg chg="add del">
        <pc:chgData name="Florian Nuxoll" userId="c112223b0a12bea3" providerId="LiveId" clId="{F6FE97B9-686C-42B7-A24E-A3F88A9EAF84}" dt="2023-03-07T11:21:56.976" v="34"/>
        <pc:sldMkLst>
          <pc:docMk/>
          <pc:sldMk cId="2908556464" sldId="1180"/>
        </pc:sldMkLst>
      </pc:sldChg>
      <pc:sldChg chg="add del">
        <pc:chgData name="Florian Nuxoll" userId="c112223b0a12bea3" providerId="LiveId" clId="{F6FE97B9-686C-42B7-A24E-A3F88A9EAF84}" dt="2023-03-07T11:21:56.976" v="34"/>
        <pc:sldMkLst>
          <pc:docMk/>
          <pc:sldMk cId="3460508122" sldId="1181"/>
        </pc:sldMkLst>
      </pc:sldChg>
      <pc:sldChg chg="add del">
        <pc:chgData name="Florian Nuxoll" userId="c112223b0a12bea3" providerId="LiveId" clId="{F6FE97B9-686C-42B7-A24E-A3F88A9EAF84}" dt="2023-03-07T11:21:56.976" v="34"/>
        <pc:sldMkLst>
          <pc:docMk/>
          <pc:sldMk cId="1206088068" sldId="1182"/>
        </pc:sldMkLst>
      </pc:sldChg>
      <pc:sldChg chg="add del">
        <pc:chgData name="Florian Nuxoll" userId="c112223b0a12bea3" providerId="LiveId" clId="{F6FE97B9-686C-42B7-A24E-A3F88A9EAF84}" dt="2023-03-07T11:21:56.976" v="34"/>
        <pc:sldMkLst>
          <pc:docMk/>
          <pc:sldMk cId="3301379978" sldId="1183"/>
        </pc:sldMkLst>
      </pc:sldChg>
      <pc:sldChg chg="add del">
        <pc:chgData name="Florian Nuxoll" userId="c112223b0a12bea3" providerId="LiveId" clId="{F6FE97B9-686C-42B7-A24E-A3F88A9EAF84}" dt="2023-03-07T11:21:56.976" v="34"/>
        <pc:sldMkLst>
          <pc:docMk/>
          <pc:sldMk cId="3494370938" sldId="1184"/>
        </pc:sldMkLst>
      </pc:sldChg>
    </pc:docChg>
  </pc:docChgLst>
  <pc:docChgLst>
    <pc:chgData name="Florian Nuxoll" userId="c112223b0a12bea3" providerId="LiveId" clId="{91BD80DD-4566-411C-A8A6-F067EADC1B70}"/>
    <pc:docChg chg="undo redo custSel addSld delSld modSld sldOrd modSection">
      <pc:chgData name="Florian Nuxoll" userId="c112223b0a12bea3" providerId="LiveId" clId="{91BD80DD-4566-411C-A8A6-F067EADC1B70}" dt="2023-03-08T07:04:47.963" v="1120" actId="20577"/>
      <pc:docMkLst>
        <pc:docMk/>
      </pc:docMkLst>
      <pc:sldChg chg="del">
        <pc:chgData name="Florian Nuxoll" userId="c112223b0a12bea3" providerId="LiveId" clId="{91BD80DD-4566-411C-A8A6-F067EADC1B70}" dt="2023-03-07T14:09:20.299" v="214" actId="47"/>
        <pc:sldMkLst>
          <pc:docMk/>
          <pc:sldMk cId="751743746" sldId="256"/>
        </pc:sldMkLst>
      </pc:sldChg>
      <pc:sldChg chg="del">
        <pc:chgData name="Florian Nuxoll" userId="c112223b0a12bea3" providerId="LiveId" clId="{91BD80DD-4566-411C-A8A6-F067EADC1B70}" dt="2023-03-07T14:26:29.157" v="302" actId="47"/>
        <pc:sldMkLst>
          <pc:docMk/>
          <pc:sldMk cId="4080782150" sldId="257"/>
        </pc:sldMkLst>
      </pc:sldChg>
      <pc:sldChg chg="del ord">
        <pc:chgData name="Florian Nuxoll" userId="c112223b0a12bea3" providerId="LiveId" clId="{91BD80DD-4566-411C-A8A6-F067EADC1B70}" dt="2023-03-07T13:51:47.946" v="73" actId="47"/>
        <pc:sldMkLst>
          <pc:docMk/>
          <pc:sldMk cId="1023613394" sldId="275"/>
        </pc:sldMkLst>
      </pc:sldChg>
      <pc:sldChg chg="del">
        <pc:chgData name="Florian Nuxoll" userId="c112223b0a12bea3" providerId="LiveId" clId="{91BD80DD-4566-411C-A8A6-F067EADC1B70}" dt="2023-03-07T15:59:59.577" v="1057" actId="47"/>
        <pc:sldMkLst>
          <pc:docMk/>
          <pc:sldMk cId="1360066994" sldId="276"/>
        </pc:sldMkLst>
      </pc:sldChg>
      <pc:sldChg chg="delSp mod delAnim">
        <pc:chgData name="Florian Nuxoll" userId="c112223b0a12bea3" providerId="LiveId" clId="{91BD80DD-4566-411C-A8A6-F067EADC1B70}" dt="2023-03-07T14:09:29.934" v="215" actId="478"/>
        <pc:sldMkLst>
          <pc:docMk/>
          <pc:sldMk cId="435476776" sldId="709"/>
        </pc:sldMkLst>
        <pc:spChg chg="del">
          <ac:chgData name="Florian Nuxoll" userId="c112223b0a12bea3" providerId="LiveId" clId="{91BD80DD-4566-411C-A8A6-F067EADC1B70}" dt="2023-03-07T14:09:29.934" v="215" actId="478"/>
          <ac:spMkLst>
            <pc:docMk/>
            <pc:sldMk cId="435476776" sldId="709"/>
            <ac:spMk id="2" creationId="{A8376513-318B-4433-9D9E-6FE43D6A8A7C}"/>
          </ac:spMkLst>
        </pc:spChg>
      </pc:sldChg>
      <pc:sldChg chg="modSp add mod">
        <pc:chgData name="Florian Nuxoll" userId="c112223b0a12bea3" providerId="LiveId" clId="{91BD80DD-4566-411C-A8A6-F067EADC1B70}" dt="2023-03-07T14:11:17.571" v="220" actId="1076"/>
        <pc:sldMkLst>
          <pc:docMk/>
          <pc:sldMk cId="3186814311" sldId="873"/>
        </pc:sldMkLst>
        <pc:spChg chg="mod">
          <ac:chgData name="Florian Nuxoll" userId="c112223b0a12bea3" providerId="LiveId" clId="{91BD80DD-4566-411C-A8A6-F067EADC1B70}" dt="2023-03-07T14:11:17.571" v="220" actId="1076"/>
          <ac:spMkLst>
            <pc:docMk/>
            <pc:sldMk cId="3186814311" sldId="873"/>
            <ac:spMk id="9" creationId="{DEA91E7F-DF0D-3B4C-AA1D-A414B6967856}"/>
          </ac:spMkLst>
        </pc:spChg>
        <pc:spChg chg="mod">
          <ac:chgData name="Florian Nuxoll" userId="c112223b0a12bea3" providerId="LiveId" clId="{91BD80DD-4566-411C-A8A6-F067EADC1B70}" dt="2023-03-07T14:11:17.571" v="220" actId="1076"/>
          <ac:spMkLst>
            <pc:docMk/>
            <pc:sldMk cId="3186814311" sldId="873"/>
            <ac:spMk id="12" creationId="{1B8FF520-B48F-E249-AEB6-B86455E51968}"/>
          </ac:spMkLst>
        </pc:spChg>
        <pc:grpChg chg="mod">
          <ac:chgData name="Florian Nuxoll" userId="c112223b0a12bea3" providerId="LiveId" clId="{91BD80DD-4566-411C-A8A6-F067EADC1B70}" dt="2023-03-07T14:11:17.571" v="220" actId="1076"/>
          <ac:grpSpMkLst>
            <pc:docMk/>
            <pc:sldMk cId="3186814311" sldId="873"/>
            <ac:grpSpMk id="10" creationId="{1E6A7CB6-0123-9140-A595-513660765780}"/>
          </ac:grpSpMkLst>
        </pc:grpChg>
      </pc:sldChg>
      <pc:sldChg chg="modSp del mod">
        <pc:chgData name="Florian Nuxoll" userId="c112223b0a12bea3" providerId="LiveId" clId="{91BD80DD-4566-411C-A8A6-F067EADC1B70}" dt="2023-03-07T14:00:32.683" v="213" actId="47"/>
        <pc:sldMkLst>
          <pc:docMk/>
          <pc:sldMk cId="634101441" sldId="878"/>
        </pc:sldMkLst>
        <pc:picChg chg="mod">
          <ac:chgData name="Florian Nuxoll" userId="c112223b0a12bea3" providerId="LiveId" clId="{91BD80DD-4566-411C-A8A6-F067EADC1B70}" dt="2023-03-07T14:00:29.946" v="212" actId="1076"/>
          <ac:picMkLst>
            <pc:docMk/>
            <pc:sldMk cId="634101441" sldId="878"/>
            <ac:picMk id="5" creationId="{B2EAE770-A361-4AA9-8491-B9C75643F014}"/>
          </ac:picMkLst>
        </pc:picChg>
      </pc:sldChg>
      <pc:sldChg chg="delSp modSp mod delAnim">
        <pc:chgData name="Florian Nuxoll" userId="c112223b0a12bea3" providerId="LiveId" clId="{91BD80DD-4566-411C-A8A6-F067EADC1B70}" dt="2023-03-07T14:49:05.858" v="1041" actId="478"/>
        <pc:sldMkLst>
          <pc:docMk/>
          <pc:sldMk cId="2815117164" sldId="881"/>
        </pc:sldMkLst>
        <pc:spChg chg="mod">
          <ac:chgData name="Florian Nuxoll" userId="c112223b0a12bea3" providerId="LiveId" clId="{91BD80DD-4566-411C-A8A6-F067EADC1B70}" dt="2023-03-07T13:58:52.974" v="197" actId="1076"/>
          <ac:spMkLst>
            <pc:docMk/>
            <pc:sldMk cId="2815117164" sldId="881"/>
            <ac:spMk id="4" creationId="{689B8B33-FCD0-4F2D-91F2-5C858186C5B1}"/>
          </ac:spMkLst>
        </pc:spChg>
        <pc:spChg chg="del mod">
          <ac:chgData name="Florian Nuxoll" userId="c112223b0a12bea3" providerId="LiveId" clId="{91BD80DD-4566-411C-A8A6-F067EADC1B70}" dt="2023-03-07T14:49:05.858" v="1041" actId="478"/>
          <ac:spMkLst>
            <pc:docMk/>
            <pc:sldMk cId="2815117164" sldId="881"/>
            <ac:spMk id="37" creationId="{525B0641-04B5-4F21-A16A-F5CB2362AB33}"/>
          </ac:spMkLst>
        </pc:spChg>
      </pc:sldChg>
      <pc:sldChg chg="delSp modSp mod">
        <pc:chgData name="Florian Nuxoll" userId="c112223b0a12bea3" providerId="LiveId" clId="{91BD80DD-4566-411C-A8A6-F067EADC1B70}" dt="2023-03-07T13:59:29" v="203" actId="478"/>
        <pc:sldMkLst>
          <pc:docMk/>
          <pc:sldMk cId="361038725" sldId="883"/>
        </pc:sldMkLst>
        <pc:spChg chg="del">
          <ac:chgData name="Florian Nuxoll" userId="c112223b0a12bea3" providerId="LiveId" clId="{91BD80DD-4566-411C-A8A6-F067EADC1B70}" dt="2023-03-07T13:59:29" v="203" actId="478"/>
          <ac:spMkLst>
            <pc:docMk/>
            <pc:sldMk cId="361038725" sldId="883"/>
            <ac:spMk id="4" creationId="{318C9663-F4B3-45BD-BAD1-A018537B3D5D}"/>
          </ac:spMkLst>
        </pc:spChg>
        <pc:picChg chg="mod">
          <ac:chgData name="Florian Nuxoll" userId="c112223b0a12bea3" providerId="LiveId" clId="{91BD80DD-4566-411C-A8A6-F067EADC1B70}" dt="2023-03-07T13:59:24.880" v="200" actId="1076"/>
          <ac:picMkLst>
            <pc:docMk/>
            <pc:sldMk cId="361038725" sldId="883"/>
            <ac:picMk id="3074" creationId="{DF48F848-8E15-4E66-B51C-AE90FF898216}"/>
          </ac:picMkLst>
        </pc:picChg>
      </pc:sldChg>
      <pc:sldChg chg="addSp delSp modSp mod">
        <pc:chgData name="Florian Nuxoll" userId="c112223b0a12bea3" providerId="LiveId" clId="{91BD80DD-4566-411C-A8A6-F067EADC1B70}" dt="2023-03-07T13:59:58.264" v="210" actId="1076"/>
        <pc:sldMkLst>
          <pc:docMk/>
          <pc:sldMk cId="1979684967" sldId="972"/>
        </pc:sldMkLst>
        <pc:spChg chg="del mod">
          <ac:chgData name="Florian Nuxoll" userId="c112223b0a12bea3" providerId="LiveId" clId="{91BD80DD-4566-411C-A8A6-F067EADC1B70}" dt="2023-03-07T13:59:46.737" v="205" actId="478"/>
          <ac:spMkLst>
            <pc:docMk/>
            <pc:sldMk cId="1979684967" sldId="972"/>
            <ac:spMk id="2" creationId="{F8C63075-15DC-483B-A47C-C4ADAFBC4B30}"/>
          </ac:spMkLst>
        </pc:spChg>
        <pc:spChg chg="add del mod">
          <ac:chgData name="Florian Nuxoll" userId="c112223b0a12bea3" providerId="LiveId" clId="{91BD80DD-4566-411C-A8A6-F067EADC1B70}" dt="2023-03-07T13:59:55.775" v="209" actId="478"/>
          <ac:spMkLst>
            <pc:docMk/>
            <pc:sldMk cId="1979684967" sldId="972"/>
            <ac:spMk id="9" creationId="{7EA4728C-21E0-4B2E-B04F-F05BB9DE4751}"/>
          </ac:spMkLst>
        </pc:spChg>
        <pc:picChg chg="add del mod">
          <ac:chgData name="Florian Nuxoll" userId="c112223b0a12bea3" providerId="LiveId" clId="{91BD80DD-4566-411C-A8A6-F067EADC1B70}" dt="2023-03-07T13:59:58.264" v="210" actId="1076"/>
          <ac:picMkLst>
            <pc:docMk/>
            <pc:sldMk cId="1979684967" sldId="972"/>
            <ac:picMk id="5" creationId="{5175FB0B-9D59-4246-80AD-D4BC15544246}"/>
          </ac:picMkLst>
        </pc:picChg>
      </pc:sldChg>
      <pc:sldChg chg="del">
        <pc:chgData name="Florian Nuxoll" userId="c112223b0a12bea3" providerId="LiveId" clId="{91BD80DD-4566-411C-A8A6-F067EADC1B70}" dt="2023-03-07T14:12:17.753" v="222" actId="47"/>
        <pc:sldMkLst>
          <pc:docMk/>
          <pc:sldMk cId="140789550" sldId="991"/>
        </pc:sldMkLst>
      </pc:sldChg>
      <pc:sldChg chg="addSp delSp modSp del mod modClrScheme chgLayout">
        <pc:chgData name="Florian Nuxoll" userId="c112223b0a12bea3" providerId="LiveId" clId="{91BD80DD-4566-411C-A8A6-F067EADC1B70}" dt="2023-03-07T14:47:36.953" v="1038" actId="47"/>
        <pc:sldMkLst>
          <pc:docMk/>
          <pc:sldMk cId="821385083" sldId="992"/>
        </pc:sldMkLst>
        <pc:spChg chg="mod ord">
          <ac:chgData name="Florian Nuxoll" userId="c112223b0a12bea3" providerId="LiveId" clId="{91BD80DD-4566-411C-A8A6-F067EADC1B70}" dt="2023-03-07T13:55:58.429" v="173" actId="27636"/>
          <ac:spMkLst>
            <pc:docMk/>
            <pc:sldMk cId="821385083" sldId="992"/>
            <ac:spMk id="2" creationId="{777B56EB-3798-8D80-4329-41F7797B69C7}"/>
          </ac:spMkLst>
        </pc:spChg>
        <pc:spChg chg="add del mod ord">
          <ac:chgData name="Florian Nuxoll" userId="c112223b0a12bea3" providerId="LiveId" clId="{91BD80DD-4566-411C-A8A6-F067EADC1B70}" dt="2023-03-07T13:56:08.471" v="176" actId="478"/>
          <ac:spMkLst>
            <pc:docMk/>
            <pc:sldMk cId="821385083" sldId="992"/>
            <ac:spMk id="3" creationId="{4555F559-EECB-72F8-E749-9BFBD7AD7844}"/>
          </ac:spMkLst>
        </pc:spChg>
        <pc:spChg chg="mod">
          <ac:chgData name="Florian Nuxoll" userId="c112223b0a12bea3" providerId="LiveId" clId="{91BD80DD-4566-411C-A8A6-F067EADC1B70}" dt="2023-03-07T13:56:07.431" v="175" actId="1076"/>
          <ac:spMkLst>
            <pc:docMk/>
            <pc:sldMk cId="821385083" sldId="992"/>
            <ac:spMk id="6" creationId="{843756FD-A81D-12B4-59F1-B0C9CFB7D232}"/>
          </ac:spMkLst>
        </pc:spChg>
        <pc:picChg chg="mod">
          <ac:chgData name="Florian Nuxoll" userId="c112223b0a12bea3" providerId="LiveId" clId="{91BD80DD-4566-411C-A8A6-F067EADC1B70}" dt="2023-03-07T13:56:02.569" v="174" actId="1076"/>
          <ac:picMkLst>
            <pc:docMk/>
            <pc:sldMk cId="821385083" sldId="992"/>
            <ac:picMk id="5" creationId="{8BF8C4DA-BCC2-2EFB-588A-57AB4B7687C0}"/>
          </ac:picMkLst>
        </pc:picChg>
      </pc:sldChg>
      <pc:sldChg chg="addSp delSp modSp mod modClrScheme chgLayout">
        <pc:chgData name="Florian Nuxoll" userId="c112223b0a12bea3" providerId="LiveId" clId="{91BD80DD-4566-411C-A8A6-F067EADC1B70}" dt="2023-03-07T13:57:01.234" v="182" actId="478"/>
        <pc:sldMkLst>
          <pc:docMk/>
          <pc:sldMk cId="2926450688" sldId="993"/>
        </pc:sldMkLst>
        <pc:spChg chg="mod ord">
          <ac:chgData name="Florian Nuxoll" userId="c112223b0a12bea3" providerId="LiveId" clId="{91BD80DD-4566-411C-A8A6-F067EADC1B70}" dt="2023-03-07T13:56:57.957" v="181" actId="700"/>
          <ac:spMkLst>
            <pc:docMk/>
            <pc:sldMk cId="2926450688" sldId="993"/>
            <ac:spMk id="2" creationId="{777B56EB-3798-8D80-4329-41F7797B69C7}"/>
          </ac:spMkLst>
        </pc:spChg>
        <pc:spChg chg="add del mod ord">
          <ac:chgData name="Florian Nuxoll" userId="c112223b0a12bea3" providerId="LiveId" clId="{91BD80DD-4566-411C-A8A6-F067EADC1B70}" dt="2023-03-07T13:57:01.234" v="182" actId="478"/>
          <ac:spMkLst>
            <pc:docMk/>
            <pc:sldMk cId="2926450688" sldId="993"/>
            <ac:spMk id="3" creationId="{B32F3704-42A2-C33D-DFF8-853D7389FF4F}"/>
          </ac:spMkLst>
        </pc:spChg>
      </pc:sldChg>
      <pc:sldChg chg="delSp del mod delAnim">
        <pc:chgData name="Florian Nuxoll" userId="c112223b0a12bea3" providerId="LiveId" clId="{91BD80DD-4566-411C-A8A6-F067EADC1B70}" dt="2023-03-07T13:56:37.907" v="180" actId="47"/>
        <pc:sldMkLst>
          <pc:docMk/>
          <pc:sldMk cId="3465540568" sldId="994"/>
        </pc:sldMkLst>
        <pc:grpChg chg="del">
          <ac:chgData name="Florian Nuxoll" userId="c112223b0a12bea3" providerId="LiveId" clId="{91BD80DD-4566-411C-A8A6-F067EADC1B70}" dt="2023-03-07T13:56:29.821" v="178" actId="21"/>
          <ac:grpSpMkLst>
            <pc:docMk/>
            <pc:sldMk cId="3465540568" sldId="994"/>
            <ac:grpSpMk id="19" creationId="{72FF7019-1113-AC9F-54B2-04BA4712390B}"/>
          </ac:grpSpMkLst>
        </pc:grpChg>
        <pc:grpChg chg="del">
          <ac:chgData name="Florian Nuxoll" userId="c112223b0a12bea3" providerId="LiveId" clId="{91BD80DD-4566-411C-A8A6-F067EADC1B70}" dt="2023-03-07T13:56:29.821" v="178" actId="21"/>
          <ac:grpSpMkLst>
            <pc:docMk/>
            <pc:sldMk cId="3465540568" sldId="994"/>
            <ac:grpSpMk id="27" creationId="{0CF3E5DF-A4B9-869C-2348-3EC980366F91}"/>
          </ac:grpSpMkLst>
        </pc:grpChg>
        <pc:grpChg chg="del">
          <ac:chgData name="Florian Nuxoll" userId="c112223b0a12bea3" providerId="LiveId" clId="{91BD80DD-4566-411C-A8A6-F067EADC1B70}" dt="2023-03-07T13:56:29.821" v="178" actId="21"/>
          <ac:grpSpMkLst>
            <pc:docMk/>
            <pc:sldMk cId="3465540568" sldId="994"/>
            <ac:grpSpMk id="33" creationId="{1E5D932B-0BB7-0CBB-5823-156B4C95AB4F}"/>
          </ac:grpSpMkLst>
        </pc:grpChg>
      </pc:sldChg>
      <pc:sldChg chg="del">
        <pc:chgData name="Florian Nuxoll" userId="c112223b0a12bea3" providerId="LiveId" clId="{91BD80DD-4566-411C-A8A6-F067EADC1B70}" dt="2023-03-07T21:09:13.640" v="1084" actId="47"/>
        <pc:sldMkLst>
          <pc:docMk/>
          <pc:sldMk cId="2854831070" sldId="1032"/>
        </pc:sldMkLst>
      </pc:sldChg>
      <pc:sldChg chg="del ord">
        <pc:chgData name="Florian Nuxoll" userId="c112223b0a12bea3" providerId="LiveId" clId="{91BD80DD-4566-411C-A8A6-F067EADC1B70}" dt="2023-03-07T13:51:47.946" v="73" actId="47"/>
        <pc:sldMkLst>
          <pc:docMk/>
          <pc:sldMk cId="3616445068" sldId="1039"/>
        </pc:sldMkLst>
      </pc:sldChg>
      <pc:sldChg chg="modSp del mod">
        <pc:chgData name="Florian Nuxoll" userId="c112223b0a12bea3" providerId="LiveId" clId="{91BD80DD-4566-411C-A8A6-F067EADC1B70}" dt="2023-03-07T14:44:12.874" v="1033" actId="47"/>
        <pc:sldMkLst>
          <pc:docMk/>
          <pc:sldMk cId="1198632764" sldId="1043"/>
        </pc:sldMkLst>
        <pc:spChg chg="mod">
          <ac:chgData name="Florian Nuxoll" userId="c112223b0a12bea3" providerId="LiveId" clId="{91BD80DD-4566-411C-A8A6-F067EADC1B70}" dt="2023-03-07T14:44:04.382" v="1032" actId="13926"/>
          <ac:spMkLst>
            <pc:docMk/>
            <pc:sldMk cId="1198632764" sldId="1043"/>
            <ac:spMk id="3" creationId="{719AE7D8-6120-980B-B815-0ECF3DAB93F9}"/>
          </ac:spMkLst>
        </pc:spChg>
      </pc:sldChg>
      <pc:sldChg chg="delSp modSp mod ord">
        <pc:chgData name="Florian Nuxoll" userId="c112223b0a12bea3" providerId="LiveId" clId="{91BD80DD-4566-411C-A8A6-F067EADC1B70}" dt="2023-03-07T14:44:53.769" v="1035" actId="20577"/>
        <pc:sldMkLst>
          <pc:docMk/>
          <pc:sldMk cId="600384201" sldId="1045"/>
        </pc:sldMkLst>
        <pc:spChg chg="mod">
          <ac:chgData name="Florian Nuxoll" userId="c112223b0a12bea3" providerId="LiveId" clId="{91BD80DD-4566-411C-A8A6-F067EADC1B70}" dt="2023-03-07T14:44:53.769" v="1035" actId="20577"/>
          <ac:spMkLst>
            <pc:docMk/>
            <pc:sldMk cId="600384201" sldId="1045"/>
            <ac:spMk id="2" creationId="{1CCD5663-8C1D-FC78-4A7D-B3093B2A74EF}"/>
          </ac:spMkLst>
        </pc:spChg>
        <pc:spChg chg="del mod">
          <ac:chgData name="Florian Nuxoll" userId="c112223b0a12bea3" providerId="LiveId" clId="{91BD80DD-4566-411C-A8A6-F067EADC1B70}" dt="2023-03-07T14:12:34.727" v="223" actId="478"/>
          <ac:spMkLst>
            <pc:docMk/>
            <pc:sldMk cId="600384201" sldId="1045"/>
            <ac:spMk id="3" creationId="{89BC915F-6B82-C749-7513-CDD3DE6C7A71}"/>
          </ac:spMkLst>
        </pc:spChg>
      </pc:sldChg>
      <pc:sldChg chg="del">
        <pc:chgData name="Florian Nuxoll" userId="c112223b0a12bea3" providerId="LiveId" clId="{91BD80DD-4566-411C-A8A6-F067EADC1B70}" dt="2023-03-07T13:50:44.471" v="70" actId="47"/>
        <pc:sldMkLst>
          <pc:docMk/>
          <pc:sldMk cId="460092084" sldId="1046"/>
        </pc:sldMkLst>
      </pc:sldChg>
      <pc:sldChg chg="del">
        <pc:chgData name="Florian Nuxoll" userId="c112223b0a12bea3" providerId="LiveId" clId="{91BD80DD-4566-411C-A8A6-F067EADC1B70}" dt="2023-03-07T14:26:29.157" v="302" actId="47"/>
        <pc:sldMkLst>
          <pc:docMk/>
          <pc:sldMk cId="382658496" sldId="1047"/>
        </pc:sldMkLst>
      </pc:sldChg>
      <pc:sldChg chg="del">
        <pc:chgData name="Florian Nuxoll" userId="c112223b0a12bea3" providerId="LiveId" clId="{91BD80DD-4566-411C-A8A6-F067EADC1B70}" dt="2023-03-07T13:57:19.148" v="188" actId="47"/>
        <pc:sldMkLst>
          <pc:docMk/>
          <pc:sldMk cId="668897122" sldId="1050"/>
        </pc:sldMkLst>
      </pc:sldChg>
      <pc:sldChg chg="delSp modSp del mod delAnim">
        <pc:chgData name="Florian Nuxoll" userId="c112223b0a12bea3" providerId="LiveId" clId="{91BD80DD-4566-411C-A8A6-F067EADC1B70}" dt="2023-03-07T13:57:35.271" v="193" actId="47"/>
        <pc:sldMkLst>
          <pc:docMk/>
          <pc:sldMk cId="2521254316" sldId="1051"/>
        </pc:sldMkLst>
        <pc:spChg chg="mod">
          <ac:chgData name="Florian Nuxoll" userId="c112223b0a12bea3" providerId="LiveId" clId="{91BD80DD-4566-411C-A8A6-F067EADC1B70}" dt="2023-03-07T13:57:29.899" v="190" actId="1076"/>
          <ac:spMkLst>
            <pc:docMk/>
            <pc:sldMk cId="2521254316" sldId="1051"/>
            <ac:spMk id="48" creationId="{72792A58-95AC-DA7A-B25D-A391A0D1C623}"/>
          </ac:spMkLst>
        </pc:spChg>
        <pc:grpChg chg="del">
          <ac:chgData name="Florian Nuxoll" userId="c112223b0a12bea3" providerId="LiveId" clId="{91BD80DD-4566-411C-A8A6-F067EADC1B70}" dt="2023-03-07T13:57:32.074" v="191" actId="21"/>
          <ac:grpSpMkLst>
            <pc:docMk/>
            <pc:sldMk cId="2521254316" sldId="1051"/>
            <ac:grpSpMk id="18" creationId="{59F5E5B2-433A-A762-AECF-E674BAC035DA}"/>
          </ac:grpSpMkLst>
        </pc:grpChg>
        <pc:grpChg chg="del">
          <ac:chgData name="Florian Nuxoll" userId="c112223b0a12bea3" providerId="LiveId" clId="{91BD80DD-4566-411C-A8A6-F067EADC1B70}" dt="2023-03-07T13:57:32.074" v="191" actId="21"/>
          <ac:grpSpMkLst>
            <pc:docMk/>
            <pc:sldMk cId="2521254316" sldId="1051"/>
            <ac:grpSpMk id="22" creationId="{AF447825-9D8A-877B-199E-C3890B39B2CA}"/>
          </ac:grpSpMkLst>
        </pc:grpChg>
        <pc:grpChg chg="del">
          <ac:chgData name="Florian Nuxoll" userId="c112223b0a12bea3" providerId="LiveId" clId="{91BD80DD-4566-411C-A8A6-F067EADC1B70}" dt="2023-03-07T13:57:32.074" v="191" actId="21"/>
          <ac:grpSpMkLst>
            <pc:docMk/>
            <pc:sldMk cId="2521254316" sldId="1051"/>
            <ac:grpSpMk id="25" creationId="{01C506A9-A925-F81D-5523-094356FEAC70}"/>
          </ac:grpSpMkLst>
        </pc:grpChg>
      </pc:sldChg>
      <pc:sldChg chg="addSp delSp modSp add mod modAnim">
        <pc:chgData name="Florian Nuxoll" userId="c112223b0a12bea3" providerId="LiveId" clId="{91BD80DD-4566-411C-A8A6-F067EADC1B70}" dt="2023-03-07T21:08:22.161" v="1083"/>
        <pc:sldMkLst>
          <pc:docMk/>
          <pc:sldMk cId="3200805605" sldId="1054"/>
        </pc:sldMkLst>
        <pc:spChg chg="del">
          <ac:chgData name="Florian Nuxoll" userId="c112223b0a12bea3" providerId="LiveId" clId="{91BD80DD-4566-411C-A8A6-F067EADC1B70}" dt="2023-03-07T14:10:07.538" v="217" actId="478"/>
          <ac:spMkLst>
            <pc:docMk/>
            <pc:sldMk cId="3200805605" sldId="1054"/>
            <ac:spMk id="2" creationId="{F8C63075-15DC-483B-A47C-C4ADAFBC4B30}"/>
          </ac:spMkLst>
        </pc:spChg>
        <pc:spChg chg="add del mod">
          <ac:chgData name="Florian Nuxoll" userId="c112223b0a12bea3" providerId="LiveId" clId="{91BD80DD-4566-411C-A8A6-F067EADC1B70}" dt="2023-03-07T14:10:20.399" v="218" actId="478"/>
          <ac:spMkLst>
            <pc:docMk/>
            <pc:sldMk cId="3200805605" sldId="1054"/>
            <ac:spMk id="9" creationId="{7E0B0EAB-1ED3-8BAF-70CA-3510165AAB99}"/>
          </ac:spMkLst>
        </pc:spChg>
      </pc:sldChg>
      <pc:sldChg chg="del">
        <pc:chgData name="Florian Nuxoll" userId="c112223b0a12bea3" providerId="LiveId" clId="{91BD80DD-4566-411C-A8A6-F067EADC1B70}" dt="2023-03-07T14:26:29.157" v="302" actId="47"/>
        <pc:sldMkLst>
          <pc:docMk/>
          <pc:sldMk cId="3115455776" sldId="1059"/>
        </pc:sldMkLst>
      </pc:sldChg>
      <pc:sldChg chg="del">
        <pc:chgData name="Florian Nuxoll" userId="c112223b0a12bea3" providerId="LiveId" clId="{91BD80DD-4566-411C-A8A6-F067EADC1B70}" dt="2023-03-07T14:26:29.157" v="302" actId="47"/>
        <pc:sldMkLst>
          <pc:docMk/>
          <pc:sldMk cId="2522102336" sldId="1060"/>
        </pc:sldMkLst>
      </pc:sldChg>
      <pc:sldChg chg="del">
        <pc:chgData name="Florian Nuxoll" userId="c112223b0a12bea3" providerId="LiveId" clId="{91BD80DD-4566-411C-A8A6-F067EADC1B70}" dt="2023-03-07T14:12:17.753" v="222" actId="47"/>
        <pc:sldMkLst>
          <pc:docMk/>
          <pc:sldMk cId="2352716396" sldId="1062"/>
        </pc:sldMkLst>
      </pc:sldChg>
      <pc:sldChg chg="del">
        <pc:chgData name="Florian Nuxoll" userId="c112223b0a12bea3" providerId="LiveId" clId="{91BD80DD-4566-411C-A8A6-F067EADC1B70}" dt="2023-03-07T14:12:17.753" v="222" actId="47"/>
        <pc:sldMkLst>
          <pc:docMk/>
          <pc:sldMk cId="1943352903" sldId="1063"/>
        </pc:sldMkLst>
      </pc:sldChg>
      <pc:sldChg chg="del">
        <pc:chgData name="Florian Nuxoll" userId="c112223b0a12bea3" providerId="LiveId" clId="{91BD80DD-4566-411C-A8A6-F067EADC1B70}" dt="2023-03-07T14:12:17.753" v="222" actId="47"/>
        <pc:sldMkLst>
          <pc:docMk/>
          <pc:sldMk cId="3489447345" sldId="1064"/>
        </pc:sldMkLst>
      </pc:sldChg>
      <pc:sldChg chg="del">
        <pc:chgData name="Florian Nuxoll" userId="c112223b0a12bea3" providerId="LiveId" clId="{91BD80DD-4566-411C-A8A6-F067EADC1B70}" dt="2023-03-07T14:12:17.753" v="222" actId="47"/>
        <pc:sldMkLst>
          <pc:docMk/>
          <pc:sldMk cId="1869532267" sldId="1069"/>
        </pc:sldMkLst>
      </pc:sldChg>
      <pc:sldChg chg="del">
        <pc:chgData name="Florian Nuxoll" userId="c112223b0a12bea3" providerId="LiveId" clId="{91BD80DD-4566-411C-A8A6-F067EADC1B70}" dt="2023-03-07T14:44:22.619" v="1034" actId="47"/>
        <pc:sldMkLst>
          <pc:docMk/>
          <pc:sldMk cId="921141128" sldId="1071"/>
        </pc:sldMkLst>
      </pc:sldChg>
      <pc:sldChg chg="del">
        <pc:chgData name="Florian Nuxoll" userId="c112223b0a12bea3" providerId="LiveId" clId="{91BD80DD-4566-411C-A8A6-F067EADC1B70}" dt="2023-03-07T14:26:29.157" v="302" actId="47"/>
        <pc:sldMkLst>
          <pc:docMk/>
          <pc:sldMk cId="1061896832" sldId="1072"/>
        </pc:sldMkLst>
      </pc:sldChg>
      <pc:sldChg chg="del">
        <pc:chgData name="Florian Nuxoll" userId="c112223b0a12bea3" providerId="LiveId" clId="{91BD80DD-4566-411C-A8A6-F067EADC1B70}" dt="2023-03-07T14:12:17.753" v="222" actId="47"/>
        <pc:sldMkLst>
          <pc:docMk/>
          <pc:sldMk cId="3616269988" sldId="1076"/>
        </pc:sldMkLst>
      </pc:sldChg>
      <pc:sldChg chg="del">
        <pc:chgData name="Florian Nuxoll" userId="c112223b0a12bea3" providerId="LiveId" clId="{91BD80DD-4566-411C-A8A6-F067EADC1B70}" dt="2023-03-07T14:12:17.753" v="222" actId="47"/>
        <pc:sldMkLst>
          <pc:docMk/>
          <pc:sldMk cId="4042821161" sldId="1077"/>
        </pc:sldMkLst>
      </pc:sldChg>
      <pc:sldChg chg="add del">
        <pc:chgData name="Florian Nuxoll" userId="c112223b0a12bea3" providerId="LiveId" clId="{91BD80DD-4566-411C-A8A6-F067EADC1B70}" dt="2023-03-07T14:46:35.627" v="1037"/>
        <pc:sldMkLst>
          <pc:docMk/>
          <pc:sldMk cId="2846063787" sldId="1078"/>
        </pc:sldMkLst>
      </pc:sldChg>
      <pc:sldChg chg="del">
        <pc:chgData name="Florian Nuxoll" userId="c112223b0a12bea3" providerId="LiveId" clId="{91BD80DD-4566-411C-A8A6-F067EADC1B70}" dt="2023-03-07T14:12:17.753" v="222" actId="47"/>
        <pc:sldMkLst>
          <pc:docMk/>
          <pc:sldMk cId="2210114699" sldId="1079"/>
        </pc:sldMkLst>
      </pc:sldChg>
      <pc:sldChg chg="del">
        <pc:chgData name="Florian Nuxoll" userId="c112223b0a12bea3" providerId="LiveId" clId="{91BD80DD-4566-411C-A8A6-F067EADC1B70}" dt="2023-03-07T14:12:17.753" v="222" actId="47"/>
        <pc:sldMkLst>
          <pc:docMk/>
          <pc:sldMk cId="3722883118" sldId="1080"/>
        </pc:sldMkLst>
      </pc:sldChg>
      <pc:sldChg chg="del">
        <pc:chgData name="Florian Nuxoll" userId="c112223b0a12bea3" providerId="LiveId" clId="{91BD80DD-4566-411C-A8A6-F067EADC1B70}" dt="2023-03-07T14:12:17.753" v="222" actId="47"/>
        <pc:sldMkLst>
          <pc:docMk/>
          <pc:sldMk cId="2324673243" sldId="1082"/>
        </pc:sldMkLst>
      </pc:sldChg>
      <pc:sldChg chg="del">
        <pc:chgData name="Florian Nuxoll" userId="c112223b0a12bea3" providerId="LiveId" clId="{91BD80DD-4566-411C-A8A6-F067EADC1B70}" dt="2023-03-07T14:12:17.753" v="222" actId="47"/>
        <pc:sldMkLst>
          <pc:docMk/>
          <pc:sldMk cId="1605535109" sldId="1083"/>
        </pc:sldMkLst>
      </pc:sldChg>
      <pc:sldChg chg="del">
        <pc:chgData name="Florian Nuxoll" userId="c112223b0a12bea3" providerId="LiveId" clId="{91BD80DD-4566-411C-A8A6-F067EADC1B70}" dt="2023-03-07T14:12:17.753" v="222" actId="47"/>
        <pc:sldMkLst>
          <pc:docMk/>
          <pc:sldMk cId="747657392" sldId="1084"/>
        </pc:sldMkLst>
      </pc:sldChg>
      <pc:sldChg chg="del">
        <pc:chgData name="Florian Nuxoll" userId="c112223b0a12bea3" providerId="LiveId" clId="{91BD80DD-4566-411C-A8A6-F067EADC1B70}" dt="2023-03-07T14:12:17.753" v="222" actId="47"/>
        <pc:sldMkLst>
          <pc:docMk/>
          <pc:sldMk cId="3010238944" sldId="1085"/>
        </pc:sldMkLst>
      </pc:sldChg>
      <pc:sldChg chg="addSp modSp mod modAnim">
        <pc:chgData name="Florian Nuxoll" userId="c112223b0a12bea3" providerId="LiveId" clId="{91BD80DD-4566-411C-A8A6-F067EADC1B70}" dt="2023-03-07T14:50:59.606" v="1054"/>
        <pc:sldMkLst>
          <pc:docMk/>
          <pc:sldMk cId="2939868237" sldId="1093"/>
        </pc:sldMkLst>
        <pc:spChg chg="add mod">
          <ac:chgData name="Florian Nuxoll" userId="c112223b0a12bea3" providerId="LiveId" clId="{91BD80DD-4566-411C-A8A6-F067EADC1B70}" dt="2023-03-07T14:50:29.719" v="1046" actId="113"/>
          <ac:spMkLst>
            <pc:docMk/>
            <pc:sldMk cId="2939868237" sldId="1093"/>
            <ac:spMk id="3" creationId="{EF1563E0-1E70-2E86-A870-42F759EFEF2C}"/>
          </ac:spMkLst>
        </pc:spChg>
        <pc:picChg chg="add mod">
          <ac:chgData name="Florian Nuxoll" userId="c112223b0a12bea3" providerId="LiveId" clId="{91BD80DD-4566-411C-A8A6-F067EADC1B70}" dt="2023-03-07T14:30:03.787" v="339" actId="1076"/>
          <ac:picMkLst>
            <pc:docMk/>
            <pc:sldMk cId="2939868237" sldId="1093"/>
            <ac:picMk id="2" creationId="{CEE2D232-8F4E-DA60-F868-E482530F6E6B}"/>
          </ac:picMkLst>
        </pc:picChg>
      </pc:sldChg>
      <pc:sldChg chg="del">
        <pc:chgData name="Florian Nuxoll" userId="c112223b0a12bea3" providerId="LiveId" clId="{91BD80DD-4566-411C-A8A6-F067EADC1B70}" dt="2023-03-07T14:26:29.157" v="302" actId="47"/>
        <pc:sldMkLst>
          <pc:docMk/>
          <pc:sldMk cId="1115704945" sldId="1095"/>
        </pc:sldMkLst>
      </pc:sldChg>
      <pc:sldChg chg="del">
        <pc:chgData name="Florian Nuxoll" userId="c112223b0a12bea3" providerId="LiveId" clId="{91BD80DD-4566-411C-A8A6-F067EADC1B70}" dt="2023-03-07T14:11:24.489" v="221" actId="47"/>
        <pc:sldMkLst>
          <pc:docMk/>
          <pc:sldMk cId="4244431141" sldId="1096"/>
        </pc:sldMkLst>
      </pc:sldChg>
      <pc:sldChg chg="del">
        <pc:chgData name="Florian Nuxoll" userId="c112223b0a12bea3" providerId="LiveId" clId="{91BD80DD-4566-411C-A8A6-F067EADC1B70}" dt="2023-03-07T14:26:29.157" v="302" actId="47"/>
        <pc:sldMkLst>
          <pc:docMk/>
          <pc:sldMk cId="2450677588" sldId="1097"/>
        </pc:sldMkLst>
      </pc:sldChg>
      <pc:sldChg chg="del">
        <pc:chgData name="Florian Nuxoll" userId="c112223b0a12bea3" providerId="LiveId" clId="{91BD80DD-4566-411C-A8A6-F067EADC1B70}" dt="2023-03-07T14:26:29.157" v="302" actId="47"/>
        <pc:sldMkLst>
          <pc:docMk/>
          <pc:sldMk cId="529032300" sldId="1098"/>
        </pc:sldMkLst>
      </pc:sldChg>
      <pc:sldChg chg="del">
        <pc:chgData name="Florian Nuxoll" userId="c112223b0a12bea3" providerId="LiveId" clId="{91BD80DD-4566-411C-A8A6-F067EADC1B70}" dt="2023-03-07T14:26:29.157" v="302" actId="47"/>
        <pc:sldMkLst>
          <pc:docMk/>
          <pc:sldMk cId="3694799110" sldId="1099"/>
        </pc:sldMkLst>
      </pc:sldChg>
      <pc:sldChg chg="del">
        <pc:chgData name="Florian Nuxoll" userId="c112223b0a12bea3" providerId="LiveId" clId="{91BD80DD-4566-411C-A8A6-F067EADC1B70}" dt="2023-03-07T14:26:29.157" v="302" actId="47"/>
        <pc:sldMkLst>
          <pc:docMk/>
          <pc:sldMk cId="4259326695" sldId="1100"/>
        </pc:sldMkLst>
      </pc:sldChg>
      <pc:sldChg chg="del">
        <pc:chgData name="Florian Nuxoll" userId="c112223b0a12bea3" providerId="LiveId" clId="{91BD80DD-4566-411C-A8A6-F067EADC1B70}" dt="2023-03-07T14:26:29.157" v="302" actId="47"/>
        <pc:sldMkLst>
          <pc:docMk/>
          <pc:sldMk cId="3664271968" sldId="1101"/>
        </pc:sldMkLst>
      </pc:sldChg>
      <pc:sldChg chg="del">
        <pc:chgData name="Florian Nuxoll" userId="c112223b0a12bea3" providerId="LiveId" clId="{91BD80DD-4566-411C-A8A6-F067EADC1B70}" dt="2023-03-07T14:26:29.157" v="302" actId="47"/>
        <pc:sldMkLst>
          <pc:docMk/>
          <pc:sldMk cId="3437435795" sldId="1102"/>
        </pc:sldMkLst>
      </pc:sldChg>
      <pc:sldChg chg="del">
        <pc:chgData name="Florian Nuxoll" userId="c112223b0a12bea3" providerId="LiveId" clId="{91BD80DD-4566-411C-A8A6-F067EADC1B70}" dt="2023-03-07T14:12:17.753" v="222" actId="47"/>
        <pc:sldMkLst>
          <pc:docMk/>
          <pc:sldMk cId="967566223" sldId="1103"/>
        </pc:sldMkLst>
      </pc:sldChg>
      <pc:sldChg chg="del">
        <pc:chgData name="Florian Nuxoll" userId="c112223b0a12bea3" providerId="LiveId" clId="{91BD80DD-4566-411C-A8A6-F067EADC1B70}" dt="2023-03-07T14:12:17.753" v="222" actId="47"/>
        <pc:sldMkLst>
          <pc:docMk/>
          <pc:sldMk cId="2199503191" sldId="1104"/>
        </pc:sldMkLst>
      </pc:sldChg>
      <pc:sldChg chg="del">
        <pc:chgData name="Florian Nuxoll" userId="c112223b0a12bea3" providerId="LiveId" clId="{91BD80DD-4566-411C-A8A6-F067EADC1B70}" dt="2023-03-07T14:12:17.753" v="222" actId="47"/>
        <pc:sldMkLst>
          <pc:docMk/>
          <pc:sldMk cId="2457717872" sldId="1105"/>
        </pc:sldMkLst>
      </pc:sldChg>
      <pc:sldChg chg="del">
        <pc:chgData name="Florian Nuxoll" userId="c112223b0a12bea3" providerId="LiveId" clId="{91BD80DD-4566-411C-A8A6-F067EADC1B70}" dt="2023-03-07T14:12:17.753" v="222" actId="47"/>
        <pc:sldMkLst>
          <pc:docMk/>
          <pc:sldMk cId="2762858488" sldId="1106"/>
        </pc:sldMkLst>
      </pc:sldChg>
      <pc:sldChg chg="del">
        <pc:chgData name="Florian Nuxoll" userId="c112223b0a12bea3" providerId="LiveId" clId="{91BD80DD-4566-411C-A8A6-F067EADC1B70}" dt="2023-03-07T14:12:17.753" v="222" actId="47"/>
        <pc:sldMkLst>
          <pc:docMk/>
          <pc:sldMk cId="1748585437" sldId="1107"/>
        </pc:sldMkLst>
      </pc:sldChg>
      <pc:sldChg chg="del">
        <pc:chgData name="Florian Nuxoll" userId="c112223b0a12bea3" providerId="LiveId" clId="{91BD80DD-4566-411C-A8A6-F067EADC1B70}" dt="2023-03-07T14:12:17.753" v="222" actId="47"/>
        <pc:sldMkLst>
          <pc:docMk/>
          <pc:sldMk cId="1689065320" sldId="1108"/>
        </pc:sldMkLst>
      </pc:sldChg>
      <pc:sldChg chg="del">
        <pc:chgData name="Florian Nuxoll" userId="c112223b0a12bea3" providerId="LiveId" clId="{91BD80DD-4566-411C-A8A6-F067EADC1B70}" dt="2023-03-07T14:12:17.753" v="222" actId="47"/>
        <pc:sldMkLst>
          <pc:docMk/>
          <pc:sldMk cId="3628341731" sldId="1109"/>
        </pc:sldMkLst>
      </pc:sldChg>
      <pc:sldChg chg="del">
        <pc:chgData name="Florian Nuxoll" userId="c112223b0a12bea3" providerId="LiveId" clId="{91BD80DD-4566-411C-A8A6-F067EADC1B70}" dt="2023-03-07T13:54:33.061" v="157" actId="2696"/>
        <pc:sldMkLst>
          <pc:docMk/>
          <pc:sldMk cId="2255719452" sldId="1110"/>
        </pc:sldMkLst>
      </pc:sldChg>
      <pc:sldChg chg="add">
        <pc:chgData name="Florian Nuxoll" userId="c112223b0a12bea3" providerId="LiveId" clId="{91BD80DD-4566-411C-A8A6-F067EADC1B70}" dt="2023-03-07T13:54:44.801" v="158"/>
        <pc:sldMkLst>
          <pc:docMk/>
          <pc:sldMk cId="3899818870" sldId="1110"/>
        </pc:sldMkLst>
      </pc:sldChg>
      <pc:sldChg chg="add">
        <pc:chgData name="Florian Nuxoll" userId="c112223b0a12bea3" providerId="LiveId" clId="{91BD80DD-4566-411C-A8A6-F067EADC1B70}" dt="2023-03-07T13:54:44.801" v="158"/>
        <pc:sldMkLst>
          <pc:docMk/>
          <pc:sldMk cId="596057475" sldId="1111"/>
        </pc:sldMkLst>
      </pc:sldChg>
      <pc:sldChg chg="del">
        <pc:chgData name="Florian Nuxoll" userId="c112223b0a12bea3" providerId="LiveId" clId="{91BD80DD-4566-411C-A8A6-F067EADC1B70}" dt="2023-03-07T13:54:33.061" v="157" actId="2696"/>
        <pc:sldMkLst>
          <pc:docMk/>
          <pc:sldMk cId="3184561878" sldId="1111"/>
        </pc:sldMkLst>
      </pc:sldChg>
      <pc:sldChg chg="delSp add del modAnim">
        <pc:chgData name="Florian Nuxoll" userId="c112223b0a12bea3" providerId="LiveId" clId="{91BD80DD-4566-411C-A8A6-F067EADC1B70}" dt="2023-03-07T13:55:08.001" v="164" actId="47"/>
        <pc:sldMkLst>
          <pc:docMk/>
          <pc:sldMk cId="1451792399" sldId="1112"/>
        </pc:sldMkLst>
        <pc:picChg chg="del">
          <ac:chgData name="Florian Nuxoll" userId="c112223b0a12bea3" providerId="LiveId" clId="{91BD80DD-4566-411C-A8A6-F067EADC1B70}" dt="2023-03-07T13:54:54.192" v="161" actId="478"/>
          <ac:picMkLst>
            <pc:docMk/>
            <pc:sldMk cId="1451792399" sldId="1112"/>
            <ac:picMk id="3" creationId="{C81B5AA2-27EB-134C-8F06-BF15C70F948C}"/>
          </ac:picMkLst>
        </pc:picChg>
      </pc:sldChg>
      <pc:sldChg chg="delSp add del modAnim">
        <pc:chgData name="Florian Nuxoll" userId="c112223b0a12bea3" providerId="LiveId" clId="{91BD80DD-4566-411C-A8A6-F067EADC1B70}" dt="2023-03-07T15:59:06.596" v="1056" actId="478"/>
        <pc:sldMkLst>
          <pc:docMk/>
          <pc:sldMk cId="3964364413" sldId="1112"/>
        </pc:sldMkLst>
        <pc:picChg chg="del">
          <ac:chgData name="Florian Nuxoll" userId="c112223b0a12bea3" providerId="LiveId" clId="{91BD80DD-4566-411C-A8A6-F067EADC1B70}" dt="2023-03-07T15:59:06.596" v="1056" actId="478"/>
          <ac:picMkLst>
            <pc:docMk/>
            <pc:sldMk cId="3964364413" sldId="1112"/>
            <ac:picMk id="3" creationId="{C81B5AA2-27EB-134C-8F06-BF15C70F948C}"/>
          </ac:picMkLst>
        </pc:picChg>
      </pc:sldChg>
      <pc:sldChg chg="add del">
        <pc:chgData name="Florian Nuxoll" userId="c112223b0a12bea3" providerId="LiveId" clId="{91BD80DD-4566-411C-A8A6-F067EADC1B70}" dt="2023-03-07T13:55:06.959" v="163" actId="47"/>
        <pc:sldMkLst>
          <pc:docMk/>
          <pc:sldMk cId="777216514" sldId="1113"/>
        </pc:sldMkLst>
      </pc:sldChg>
      <pc:sldChg chg="del">
        <pc:chgData name="Florian Nuxoll" userId="c112223b0a12bea3" providerId="LiveId" clId="{91BD80DD-4566-411C-A8A6-F067EADC1B70}" dt="2023-03-07T13:54:33.061" v="157" actId="2696"/>
        <pc:sldMkLst>
          <pc:docMk/>
          <pc:sldMk cId="2649698995" sldId="1113"/>
        </pc:sldMkLst>
      </pc:sldChg>
      <pc:sldChg chg="del">
        <pc:chgData name="Florian Nuxoll" userId="c112223b0a12bea3" providerId="LiveId" clId="{91BD80DD-4566-411C-A8A6-F067EADC1B70}" dt="2023-03-07T13:54:33.061" v="157" actId="2696"/>
        <pc:sldMkLst>
          <pc:docMk/>
          <pc:sldMk cId="2061251574" sldId="1114"/>
        </pc:sldMkLst>
      </pc:sldChg>
      <pc:sldChg chg="add del">
        <pc:chgData name="Florian Nuxoll" userId="c112223b0a12bea3" providerId="LiveId" clId="{91BD80DD-4566-411C-A8A6-F067EADC1B70}" dt="2023-03-07T13:54:59.716" v="162" actId="47"/>
        <pc:sldMkLst>
          <pc:docMk/>
          <pc:sldMk cId="3425533985" sldId="1114"/>
        </pc:sldMkLst>
      </pc:sldChg>
      <pc:sldChg chg="add del">
        <pc:chgData name="Florian Nuxoll" userId="c112223b0a12bea3" providerId="LiveId" clId="{91BD80DD-4566-411C-A8A6-F067EADC1B70}" dt="2023-03-07T13:55:14.080" v="165" actId="47"/>
        <pc:sldMkLst>
          <pc:docMk/>
          <pc:sldMk cId="1447806420" sldId="1115"/>
        </pc:sldMkLst>
      </pc:sldChg>
      <pc:sldChg chg="del">
        <pc:chgData name="Florian Nuxoll" userId="c112223b0a12bea3" providerId="LiveId" clId="{91BD80DD-4566-411C-A8A6-F067EADC1B70}" dt="2023-03-07T13:54:33.061" v="157" actId="2696"/>
        <pc:sldMkLst>
          <pc:docMk/>
          <pc:sldMk cId="3929328685" sldId="1115"/>
        </pc:sldMkLst>
      </pc:sldChg>
      <pc:sldChg chg="del">
        <pc:chgData name="Florian Nuxoll" userId="c112223b0a12bea3" providerId="LiveId" clId="{91BD80DD-4566-411C-A8A6-F067EADC1B70}" dt="2023-03-07T13:54:33.061" v="157" actId="2696"/>
        <pc:sldMkLst>
          <pc:docMk/>
          <pc:sldMk cId="613218868" sldId="1116"/>
        </pc:sldMkLst>
      </pc:sldChg>
      <pc:sldChg chg="add del">
        <pc:chgData name="Florian Nuxoll" userId="c112223b0a12bea3" providerId="LiveId" clId="{91BD80DD-4566-411C-A8A6-F067EADC1B70}" dt="2023-03-07T13:55:15.288" v="166" actId="47"/>
        <pc:sldMkLst>
          <pc:docMk/>
          <pc:sldMk cId="2736704767" sldId="1116"/>
        </pc:sldMkLst>
      </pc:sldChg>
      <pc:sldChg chg="del">
        <pc:chgData name="Florian Nuxoll" userId="c112223b0a12bea3" providerId="LiveId" clId="{91BD80DD-4566-411C-A8A6-F067EADC1B70}" dt="2023-03-07T13:54:33.061" v="157" actId="2696"/>
        <pc:sldMkLst>
          <pc:docMk/>
          <pc:sldMk cId="1524058668" sldId="1117"/>
        </pc:sldMkLst>
      </pc:sldChg>
      <pc:sldChg chg="add del">
        <pc:chgData name="Florian Nuxoll" userId="c112223b0a12bea3" providerId="LiveId" clId="{91BD80DD-4566-411C-A8A6-F067EADC1B70}" dt="2023-03-07T13:55:16.908" v="167" actId="47"/>
        <pc:sldMkLst>
          <pc:docMk/>
          <pc:sldMk cId="3107320000" sldId="1117"/>
        </pc:sldMkLst>
      </pc:sldChg>
      <pc:sldChg chg="add">
        <pc:chgData name="Florian Nuxoll" userId="c112223b0a12bea3" providerId="LiveId" clId="{91BD80DD-4566-411C-A8A6-F067EADC1B70}" dt="2023-03-07T13:54:44.801" v="158"/>
        <pc:sldMkLst>
          <pc:docMk/>
          <pc:sldMk cId="3479021402" sldId="1118"/>
        </pc:sldMkLst>
      </pc:sldChg>
      <pc:sldChg chg="del">
        <pc:chgData name="Florian Nuxoll" userId="c112223b0a12bea3" providerId="LiveId" clId="{91BD80DD-4566-411C-A8A6-F067EADC1B70}" dt="2023-03-07T13:54:33.061" v="157" actId="2696"/>
        <pc:sldMkLst>
          <pc:docMk/>
          <pc:sldMk cId="3986084799" sldId="1118"/>
        </pc:sldMkLst>
      </pc:sldChg>
      <pc:sldChg chg="del">
        <pc:chgData name="Florian Nuxoll" userId="c112223b0a12bea3" providerId="LiveId" clId="{91BD80DD-4566-411C-A8A6-F067EADC1B70}" dt="2023-03-07T13:54:33.061" v="157" actId="2696"/>
        <pc:sldMkLst>
          <pc:docMk/>
          <pc:sldMk cId="1546552352" sldId="1119"/>
        </pc:sldMkLst>
      </pc:sldChg>
      <pc:sldChg chg="add del">
        <pc:chgData name="Florian Nuxoll" userId="c112223b0a12bea3" providerId="LiveId" clId="{91BD80DD-4566-411C-A8A6-F067EADC1B70}" dt="2023-03-07T13:55:20.229" v="168" actId="47"/>
        <pc:sldMkLst>
          <pc:docMk/>
          <pc:sldMk cId="3798038677" sldId="1119"/>
        </pc:sldMkLst>
      </pc:sldChg>
      <pc:sldChg chg="del">
        <pc:chgData name="Florian Nuxoll" userId="c112223b0a12bea3" providerId="LiveId" clId="{91BD80DD-4566-411C-A8A6-F067EADC1B70}" dt="2023-03-07T14:12:17.753" v="222" actId="47"/>
        <pc:sldMkLst>
          <pc:docMk/>
          <pc:sldMk cId="3120616966" sldId="1120"/>
        </pc:sldMkLst>
      </pc:sldChg>
      <pc:sldChg chg="del">
        <pc:chgData name="Florian Nuxoll" userId="c112223b0a12bea3" providerId="LiveId" clId="{91BD80DD-4566-411C-A8A6-F067EADC1B70}" dt="2023-03-07T14:12:17.753" v="222" actId="47"/>
        <pc:sldMkLst>
          <pc:docMk/>
          <pc:sldMk cId="2611979212" sldId="1121"/>
        </pc:sldMkLst>
      </pc:sldChg>
      <pc:sldChg chg="del">
        <pc:chgData name="Florian Nuxoll" userId="c112223b0a12bea3" providerId="LiveId" clId="{91BD80DD-4566-411C-A8A6-F067EADC1B70}" dt="2023-03-07T14:12:17.753" v="222" actId="47"/>
        <pc:sldMkLst>
          <pc:docMk/>
          <pc:sldMk cId="475017883" sldId="1122"/>
        </pc:sldMkLst>
      </pc:sldChg>
      <pc:sldChg chg="del">
        <pc:chgData name="Florian Nuxoll" userId="c112223b0a12bea3" providerId="LiveId" clId="{91BD80DD-4566-411C-A8A6-F067EADC1B70}" dt="2023-03-07T14:12:17.753" v="222" actId="47"/>
        <pc:sldMkLst>
          <pc:docMk/>
          <pc:sldMk cId="182140159" sldId="1123"/>
        </pc:sldMkLst>
      </pc:sldChg>
      <pc:sldChg chg="del">
        <pc:chgData name="Florian Nuxoll" userId="c112223b0a12bea3" providerId="LiveId" clId="{91BD80DD-4566-411C-A8A6-F067EADC1B70}" dt="2023-03-07T14:12:17.753" v="222" actId="47"/>
        <pc:sldMkLst>
          <pc:docMk/>
          <pc:sldMk cId="137761486" sldId="1124"/>
        </pc:sldMkLst>
      </pc:sldChg>
      <pc:sldChg chg="del">
        <pc:chgData name="Florian Nuxoll" userId="c112223b0a12bea3" providerId="LiveId" clId="{91BD80DD-4566-411C-A8A6-F067EADC1B70}" dt="2023-03-07T14:12:17.753" v="222" actId="47"/>
        <pc:sldMkLst>
          <pc:docMk/>
          <pc:sldMk cId="2930083949" sldId="1126"/>
        </pc:sldMkLst>
      </pc:sldChg>
      <pc:sldChg chg="del">
        <pc:chgData name="Florian Nuxoll" userId="c112223b0a12bea3" providerId="LiveId" clId="{91BD80DD-4566-411C-A8A6-F067EADC1B70}" dt="2023-03-07T14:12:17.753" v="222" actId="47"/>
        <pc:sldMkLst>
          <pc:docMk/>
          <pc:sldMk cId="178789261" sldId="1127"/>
        </pc:sldMkLst>
      </pc:sldChg>
      <pc:sldChg chg="del">
        <pc:chgData name="Florian Nuxoll" userId="c112223b0a12bea3" providerId="LiveId" clId="{91BD80DD-4566-411C-A8A6-F067EADC1B70}" dt="2023-03-07T14:12:17.753" v="222" actId="47"/>
        <pc:sldMkLst>
          <pc:docMk/>
          <pc:sldMk cId="1662272652" sldId="1128"/>
        </pc:sldMkLst>
      </pc:sldChg>
      <pc:sldChg chg="del">
        <pc:chgData name="Florian Nuxoll" userId="c112223b0a12bea3" providerId="LiveId" clId="{91BD80DD-4566-411C-A8A6-F067EADC1B70}" dt="2023-03-07T14:12:17.753" v="222" actId="47"/>
        <pc:sldMkLst>
          <pc:docMk/>
          <pc:sldMk cId="1097889645" sldId="1129"/>
        </pc:sldMkLst>
      </pc:sldChg>
      <pc:sldChg chg="del">
        <pc:chgData name="Florian Nuxoll" userId="c112223b0a12bea3" providerId="LiveId" clId="{91BD80DD-4566-411C-A8A6-F067EADC1B70}" dt="2023-03-07T14:12:17.753" v="222" actId="47"/>
        <pc:sldMkLst>
          <pc:docMk/>
          <pc:sldMk cId="3584590122" sldId="1130"/>
        </pc:sldMkLst>
      </pc:sldChg>
      <pc:sldChg chg="del">
        <pc:chgData name="Florian Nuxoll" userId="c112223b0a12bea3" providerId="LiveId" clId="{91BD80DD-4566-411C-A8A6-F067EADC1B70}" dt="2023-03-07T14:12:17.753" v="222" actId="47"/>
        <pc:sldMkLst>
          <pc:docMk/>
          <pc:sldMk cId="3737942854" sldId="1131"/>
        </pc:sldMkLst>
      </pc:sldChg>
      <pc:sldChg chg="del">
        <pc:chgData name="Florian Nuxoll" userId="c112223b0a12bea3" providerId="LiveId" clId="{91BD80DD-4566-411C-A8A6-F067EADC1B70}" dt="2023-03-07T14:12:17.753" v="222" actId="47"/>
        <pc:sldMkLst>
          <pc:docMk/>
          <pc:sldMk cId="3257933018" sldId="1132"/>
        </pc:sldMkLst>
      </pc:sldChg>
      <pc:sldChg chg="del">
        <pc:chgData name="Florian Nuxoll" userId="c112223b0a12bea3" providerId="LiveId" clId="{91BD80DD-4566-411C-A8A6-F067EADC1B70}" dt="2023-03-07T14:12:17.753" v="222" actId="47"/>
        <pc:sldMkLst>
          <pc:docMk/>
          <pc:sldMk cId="4286784985" sldId="1133"/>
        </pc:sldMkLst>
      </pc:sldChg>
      <pc:sldChg chg="del">
        <pc:chgData name="Florian Nuxoll" userId="c112223b0a12bea3" providerId="LiveId" clId="{91BD80DD-4566-411C-A8A6-F067EADC1B70}" dt="2023-03-07T14:12:17.753" v="222" actId="47"/>
        <pc:sldMkLst>
          <pc:docMk/>
          <pc:sldMk cId="376766611" sldId="1135"/>
        </pc:sldMkLst>
      </pc:sldChg>
      <pc:sldChg chg="del">
        <pc:chgData name="Florian Nuxoll" userId="c112223b0a12bea3" providerId="LiveId" clId="{91BD80DD-4566-411C-A8A6-F067EADC1B70}" dt="2023-03-07T14:12:17.753" v="222" actId="47"/>
        <pc:sldMkLst>
          <pc:docMk/>
          <pc:sldMk cId="706290820" sldId="1136"/>
        </pc:sldMkLst>
      </pc:sldChg>
      <pc:sldChg chg="del">
        <pc:chgData name="Florian Nuxoll" userId="c112223b0a12bea3" providerId="LiveId" clId="{91BD80DD-4566-411C-A8A6-F067EADC1B70}" dt="2023-03-07T14:12:17.753" v="222" actId="47"/>
        <pc:sldMkLst>
          <pc:docMk/>
          <pc:sldMk cId="236124549" sldId="1137"/>
        </pc:sldMkLst>
      </pc:sldChg>
      <pc:sldChg chg="del">
        <pc:chgData name="Florian Nuxoll" userId="c112223b0a12bea3" providerId="LiveId" clId="{91BD80DD-4566-411C-A8A6-F067EADC1B70}" dt="2023-03-07T14:12:17.753" v="222" actId="47"/>
        <pc:sldMkLst>
          <pc:docMk/>
          <pc:sldMk cId="1307621238" sldId="1138"/>
        </pc:sldMkLst>
      </pc:sldChg>
      <pc:sldChg chg="del">
        <pc:chgData name="Florian Nuxoll" userId="c112223b0a12bea3" providerId="LiveId" clId="{91BD80DD-4566-411C-A8A6-F067EADC1B70}" dt="2023-03-07T14:12:17.753" v="222" actId="47"/>
        <pc:sldMkLst>
          <pc:docMk/>
          <pc:sldMk cId="2543704347" sldId="1139"/>
        </pc:sldMkLst>
      </pc:sldChg>
      <pc:sldChg chg="del">
        <pc:chgData name="Florian Nuxoll" userId="c112223b0a12bea3" providerId="LiveId" clId="{91BD80DD-4566-411C-A8A6-F067EADC1B70}" dt="2023-03-07T14:12:17.753" v="222" actId="47"/>
        <pc:sldMkLst>
          <pc:docMk/>
          <pc:sldMk cId="1867785416" sldId="1140"/>
        </pc:sldMkLst>
      </pc:sldChg>
      <pc:sldChg chg="del">
        <pc:chgData name="Florian Nuxoll" userId="c112223b0a12bea3" providerId="LiveId" clId="{91BD80DD-4566-411C-A8A6-F067EADC1B70}" dt="2023-03-07T14:12:17.753" v="222" actId="47"/>
        <pc:sldMkLst>
          <pc:docMk/>
          <pc:sldMk cId="2075379093" sldId="1141"/>
        </pc:sldMkLst>
      </pc:sldChg>
      <pc:sldChg chg="del">
        <pc:chgData name="Florian Nuxoll" userId="c112223b0a12bea3" providerId="LiveId" clId="{91BD80DD-4566-411C-A8A6-F067EADC1B70}" dt="2023-03-07T14:12:17.753" v="222" actId="47"/>
        <pc:sldMkLst>
          <pc:docMk/>
          <pc:sldMk cId="825851622" sldId="1142"/>
        </pc:sldMkLst>
      </pc:sldChg>
      <pc:sldChg chg="del">
        <pc:chgData name="Florian Nuxoll" userId="c112223b0a12bea3" providerId="LiveId" clId="{91BD80DD-4566-411C-A8A6-F067EADC1B70}" dt="2023-03-07T14:12:17.753" v="222" actId="47"/>
        <pc:sldMkLst>
          <pc:docMk/>
          <pc:sldMk cId="2804010866" sldId="1143"/>
        </pc:sldMkLst>
      </pc:sldChg>
      <pc:sldChg chg="del">
        <pc:chgData name="Florian Nuxoll" userId="c112223b0a12bea3" providerId="LiveId" clId="{91BD80DD-4566-411C-A8A6-F067EADC1B70}" dt="2023-03-07T14:12:17.753" v="222" actId="47"/>
        <pc:sldMkLst>
          <pc:docMk/>
          <pc:sldMk cId="3528401477" sldId="1144"/>
        </pc:sldMkLst>
      </pc:sldChg>
      <pc:sldChg chg="del">
        <pc:chgData name="Florian Nuxoll" userId="c112223b0a12bea3" providerId="LiveId" clId="{91BD80DD-4566-411C-A8A6-F067EADC1B70}" dt="2023-03-07T14:12:17.753" v="222" actId="47"/>
        <pc:sldMkLst>
          <pc:docMk/>
          <pc:sldMk cId="618741753" sldId="1145"/>
        </pc:sldMkLst>
      </pc:sldChg>
      <pc:sldChg chg="del">
        <pc:chgData name="Florian Nuxoll" userId="c112223b0a12bea3" providerId="LiveId" clId="{91BD80DD-4566-411C-A8A6-F067EADC1B70}" dt="2023-03-07T14:12:17.753" v="222" actId="47"/>
        <pc:sldMkLst>
          <pc:docMk/>
          <pc:sldMk cId="3776310855" sldId="1146"/>
        </pc:sldMkLst>
      </pc:sldChg>
      <pc:sldChg chg="del">
        <pc:chgData name="Florian Nuxoll" userId="c112223b0a12bea3" providerId="LiveId" clId="{91BD80DD-4566-411C-A8A6-F067EADC1B70}" dt="2023-03-07T14:12:17.753" v="222" actId="47"/>
        <pc:sldMkLst>
          <pc:docMk/>
          <pc:sldMk cId="2927040608" sldId="1147"/>
        </pc:sldMkLst>
      </pc:sldChg>
      <pc:sldChg chg="del">
        <pc:chgData name="Florian Nuxoll" userId="c112223b0a12bea3" providerId="LiveId" clId="{91BD80DD-4566-411C-A8A6-F067EADC1B70}" dt="2023-03-07T14:12:17.753" v="222" actId="47"/>
        <pc:sldMkLst>
          <pc:docMk/>
          <pc:sldMk cId="3131533520" sldId="1149"/>
        </pc:sldMkLst>
      </pc:sldChg>
      <pc:sldChg chg="addSp delSp modSp add del mod ord">
        <pc:chgData name="Florian Nuxoll" userId="c112223b0a12bea3" providerId="LiveId" clId="{91BD80DD-4566-411C-A8A6-F067EADC1B70}" dt="2023-03-07T16:01:59.929" v="1082" actId="207"/>
        <pc:sldMkLst>
          <pc:docMk/>
          <pc:sldMk cId="1544620238" sldId="1150"/>
        </pc:sldMkLst>
        <pc:spChg chg="add mod">
          <ac:chgData name="Florian Nuxoll" userId="c112223b0a12bea3" providerId="LiveId" clId="{91BD80DD-4566-411C-A8A6-F067EADC1B70}" dt="2023-03-07T16:01:59.929" v="1082" actId="207"/>
          <ac:spMkLst>
            <pc:docMk/>
            <pc:sldMk cId="1544620238" sldId="1150"/>
            <ac:spMk id="2" creationId="{83110818-C53B-0B0A-DBD4-3C5262699CCC}"/>
          </ac:spMkLst>
        </pc:spChg>
        <pc:spChg chg="mod">
          <ac:chgData name="Florian Nuxoll" userId="c112223b0a12bea3" providerId="LiveId" clId="{91BD80DD-4566-411C-A8A6-F067EADC1B70}" dt="2023-03-07T16:01:53.362" v="1081" actId="404"/>
          <ac:spMkLst>
            <pc:docMk/>
            <pc:sldMk cId="1544620238" sldId="1150"/>
            <ac:spMk id="4" creationId="{4BD89AF7-E427-58AD-6830-49C9457EE0D5}"/>
          </ac:spMkLst>
        </pc:spChg>
        <pc:spChg chg="del mod">
          <ac:chgData name="Florian Nuxoll" userId="c112223b0a12bea3" providerId="LiveId" clId="{91BD80DD-4566-411C-A8A6-F067EADC1B70}" dt="2023-03-07T14:36:21.714" v="920"/>
          <ac:spMkLst>
            <pc:docMk/>
            <pc:sldMk cId="1544620238" sldId="1150"/>
            <ac:spMk id="7" creationId="{00A1F064-8EAE-B231-1D6C-2E10C56B99E8}"/>
          </ac:spMkLst>
        </pc:spChg>
        <pc:picChg chg="mod">
          <ac:chgData name="Florian Nuxoll" userId="c112223b0a12bea3" providerId="LiveId" clId="{91BD80DD-4566-411C-A8A6-F067EADC1B70}" dt="2023-03-07T16:01:45.304" v="1074" actId="1076"/>
          <ac:picMkLst>
            <pc:docMk/>
            <pc:sldMk cId="1544620238" sldId="1150"/>
            <ac:picMk id="3" creationId="{63614E39-25D5-C548-2B23-6BA9860836C7}"/>
          </ac:picMkLst>
        </pc:picChg>
        <pc:picChg chg="del">
          <ac:chgData name="Florian Nuxoll" userId="c112223b0a12bea3" providerId="LiveId" clId="{91BD80DD-4566-411C-A8A6-F067EADC1B70}" dt="2023-03-07T14:36:17.470" v="915" actId="478"/>
          <ac:picMkLst>
            <pc:docMk/>
            <pc:sldMk cId="1544620238" sldId="1150"/>
            <ac:picMk id="6" creationId="{B7A8C80D-DE5D-4CBC-7867-9246C313C520}"/>
          </ac:picMkLst>
        </pc:picChg>
      </pc:sldChg>
      <pc:sldChg chg="del">
        <pc:chgData name="Florian Nuxoll" userId="c112223b0a12bea3" providerId="LiveId" clId="{91BD80DD-4566-411C-A8A6-F067EADC1B70}" dt="2023-03-07T14:12:17.753" v="222" actId="47"/>
        <pc:sldMkLst>
          <pc:docMk/>
          <pc:sldMk cId="1562801073" sldId="1152"/>
        </pc:sldMkLst>
      </pc:sldChg>
      <pc:sldChg chg="del">
        <pc:chgData name="Florian Nuxoll" userId="c112223b0a12bea3" providerId="LiveId" clId="{91BD80DD-4566-411C-A8A6-F067EADC1B70}" dt="2023-03-07T14:12:17.753" v="222" actId="47"/>
        <pc:sldMkLst>
          <pc:docMk/>
          <pc:sldMk cId="221679868" sldId="1153"/>
        </pc:sldMkLst>
      </pc:sldChg>
      <pc:sldChg chg="del">
        <pc:chgData name="Florian Nuxoll" userId="c112223b0a12bea3" providerId="LiveId" clId="{91BD80DD-4566-411C-A8A6-F067EADC1B70}" dt="2023-03-07T14:12:17.753" v="222" actId="47"/>
        <pc:sldMkLst>
          <pc:docMk/>
          <pc:sldMk cId="537669109" sldId="1154"/>
        </pc:sldMkLst>
      </pc:sldChg>
      <pc:sldChg chg="del">
        <pc:chgData name="Florian Nuxoll" userId="c112223b0a12bea3" providerId="LiveId" clId="{91BD80DD-4566-411C-A8A6-F067EADC1B70}" dt="2023-03-07T14:12:17.753" v="222" actId="47"/>
        <pc:sldMkLst>
          <pc:docMk/>
          <pc:sldMk cId="2740082862" sldId="1155"/>
        </pc:sldMkLst>
      </pc:sldChg>
      <pc:sldChg chg="del">
        <pc:chgData name="Florian Nuxoll" userId="c112223b0a12bea3" providerId="LiveId" clId="{91BD80DD-4566-411C-A8A6-F067EADC1B70}" dt="2023-03-07T14:12:17.753" v="222" actId="47"/>
        <pc:sldMkLst>
          <pc:docMk/>
          <pc:sldMk cId="3338911491" sldId="1156"/>
        </pc:sldMkLst>
      </pc:sldChg>
      <pc:sldChg chg="del">
        <pc:chgData name="Florian Nuxoll" userId="c112223b0a12bea3" providerId="LiveId" clId="{91BD80DD-4566-411C-A8A6-F067EADC1B70}" dt="2023-03-07T14:12:17.753" v="222" actId="47"/>
        <pc:sldMkLst>
          <pc:docMk/>
          <pc:sldMk cId="1573383330" sldId="1157"/>
        </pc:sldMkLst>
      </pc:sldChg>
      <pc:sldChg chg="del">
        <pc:chgData name="Florian Nuxoll" userId="c112223b0a12bea3" providerId="LiveId" clId="{91BD80DD-4566-411C-A8A6-F067EADC1B70}" dt="2023-03-07T14:12:17.753" v="222" actId="47"/>
        <pc:sldMkLst>
          <pc:docMk/>
          <pc:sldMk cId="2805657630" sldId="1159"/>
        </pc:sldMkLst>
      </pc:sldChg>
      <pc:sldChg chg="del">
        <pc:chgData name="Florian Nuxoll" userId="c112223b0a12bea3" providerId="LiveId" clId="{91BD80DD-4566-411C-A8A6-F067EADC1B70}" dt="2023-03-07T14:12:17.753" v="222" actId="47"/>
        <pc:sldMkLst>
          <pc:docMk/>
          <pc:sldMk cId="656651517" sldId="1160"/>
        </pc:sldMkLst>
      </pc:sldChg>
      <pc:sldChg chg="del">
        <pc:chgData name="Florian Nuxoll" userId="c112223b0a12bea3" providerId="LiveId" clId="{91BD80DD-4566-411C-A8A6-F067EADC1B70}" dt="2023-03-07T14:12:17.753" v="222" actId="47"/>
        <pc:sldMkLst>
          <pc:docMk/>
          <pc:sldMk cId="2855083922" sldId="1161"/>
        </pc:sldMkLst>
      </pc:sldChg>
      <pc:sldChg chg="del">
        <pc:chgData name="Florian Nuxoll" userId="c112223b0a12bea3" providerId="LiveId" clId="{91BD80DD-4566-411C-A8A6-F067EADC1B70}" dt="2023-03-07T14:12:17.753" v="222" actId="47"/>
        <pc:sldMkLst>
          <pc:docMk/>
          <pc:sldMk cId="658850272" sldId="1162"/>
        </pc:sldMkLst>
      </pc:sldChg>
      <pc:sldChg chg="del">
        <pc:chgData name="Florian Nuxoll" userId="c112223b0a12bea3" providerId="LiveId" clId="{91BD80DD-4566-411C-A8A6-F067EADC1B70}" dt="2023-03-07T14:12:17.753" v="222" actId="47"/>
        <pc:sldMkLst>
          <pc:docMk/>
          <pc:sldMk cId="1494054728" sldId="1163"/>
        </pc:sldMkLst>
      </pc:sldChg>
      <pc:sldChg chg="del">
        <pc:chgData name="Florian Nuxoll" userId="c112223b0a12bea3" providerId="LiveId" clId="{91BD80DD-4566-411C-A8A6-F067EADC1B70}" dt="2023-03-07T14:12:17.753" v="222" actId="47"/>
        <pc:sldMkLst>
          <pc:docMk/>
          <pc:sldMk cId="141434915" sldId="1164"/>
        </pc:sldMkLst>
      </pc:sldChg>
      <pc:sldChg chg="del">
        <pc:chgData name="Florian Nuxoll" userId="c112223b0a12bea3" providerId="LiveId" clId="{91BD80DD-4566-411C-A8A6-F067EADC1B70}" dt="2023-03-07T14:12:17.753" v="222" actId="47"/>
        <pc:sldMkLst>
          <pc:docMk/>
          <pc:sldMk cId="1685859212" sldId="1165"/>
        </pc:sldMkLst>
      </pc:sldChg>
      <pc:sldChg chg="addSp modSp mod">
        <pc:chgData name="Florian Nuxoll" userId="c112223b0a12bea3" providerId="LiveId" clId="{91BD80DD-4566-411C-A8A6-F067EADC1B70}" dt="2023-03-07T14:43:14.970" v="1031" actId="1076"/>
        <pc:sldMkLst>
          <pc:docMk/>
          <pc:sldMk cId="515558756" sldId="1166"/>
        </pc:sldMkLst>
        <pc:spChg chg="add mod">
          <ac:chgData name="Florian Nuxoll" userId="c112223b0a12bea3" providerId="LiveId" clId="{91BD80DD-4566-411C-A8A6-F067EADC1B70}" dt="2023-03-07T14:43:14.970" v="1031" actId="1076"/>
          <ac:spMkLst>
            <pc:docMk/>
            <pc:sldMk cId="515558756" sldId="1166"/>
            <ac:spMk id="5" creationId="{5688A4FE-2E71-7E34-B40F-6A142FC20BEA}"/>
          </ac:spMkLst>
        </pc:spChg>
      </pc:sldChg>
      <pc:sldChg chg="ord">
        <pc:chgData name="Florian Nuxoll" userId="c112223b0a12bea3" providerId="LiveId" clId="{91BD80DD-4566-411C-A8A6-F067EADC1B70}" dt="2023-03-07T13:49:01.345" v="1"/>
        <pc:sldMkLst>
          <pc:docMk/>
          <pc:sldMk cId="4183117007" sldId="1167"/>
        </pc:sldMkLst>
      </pc:sldChg>
      <pc:sldChg chg="delSp add modAnim">
        <pc:chgData name="Florian Nuxoll" userId="c112223b0a12bea3" providerId="LiveId" clId="{91BD80DD-4566-411C-A8A6-F067EADC1B70}" dt="2023-03-07T13:53:56.484" v="151" actId="478"/>
        <pc:sldMkLst>
          <pc:docMk/>
          <pc:sldMk cId="700734963" sldId="1168"/>
        </pc:sldMkLst>
        <pc:picChg chg="del">
          <ac:chgData name="Florian Nuxoll" userId="c112223b0a12bea3" providerId="LiveId" clId="{91BD80DD-4566-411C-A8A6-F067EADC1B70}" dt="2023-03-07T13:53:56.484" v="151" actId="478"/>
          <ac:picMkLst>
            <pc:docMk/>
            <pc:sldMk cId="700734963" sldId="1168"/>
            <ac:picMk id="2" creationId="{692B3838-7EF9-E6B0-3312-910F45E0971C}"/>
          </ac:picMkLst>
        </pc:picChg>
      </pc:sldChg>
      <pc:sldChg chg="del">
        <pc:chgData name="Florian Nuxoll" userId="c112223b0a12bea3" providerId="LiveId" clId="{91BD80DD-4566-411C-A8A6-F067EADC1B70}" dt="2023-03-07T13:53:43.400" v="149" actId="2696"/>
        <pc:sldMkLst>
          <pc:docMk/>
          <pc:sldMk cId="3235533533" sldId="1168"/>
        </pc:sldMkLst>
      </pc:sldChg>
      <pc:sldChg chg="delSp add del modAnim">
        <pc:chgData name="Florian Nuxoll" userId="c112223b0a12bea3" providerId="LiveId" clId="{91BD80DD-4566-411C-A8A6-F067EADC1B70}" dt="2023-03-07T13:54:02.360" v="154" actId="478"/>
        <pc:sldMkLst>
          <pc:docMk/>
          <pc:sldMk cId="750739687" sldId="1169"/>
        </pc:sldMkLst>
        <pc:picChg chg="del">
          <ac:chgData name="Florian Nuxoll" userId="c112223b0a12bea3" providerId="LiveId" clId="{91BD80DD-4566-411C-A8A6-F067EADC1B70}" dt="2023-03-07T13:54:02.360" v="154" actId="478"/>
          <ac:picMkLst>
            <pc:docMk/>
            <pc:sldMk cId="750739687" sldId="1169"/>
            <ac:picMk id="3" creationId="{7B5134B1-8975-2581-0836-5DD1A4F57C51}"/>
          </ac:picMkLst>
        </pc:picChg>
      </pc:sldChg>
      <pc:sldChg chg="del">
        <pc:chgData name="Florian Nuxoll" userId="c112223b0a12bea3" providerId="LiveId" clId="{91BD80DD-4566-411C-A8A6-F067EADC1B70}" dt="2023-03-07T13:53:43.400" v="149" actId="2696"/>
        <pc:sldMkLst>
          <pc:docMk/>
          <pc:sldMk cId="2373494736" sldId="1169"/>
        </pc:sldMkLst>
      </pc:sldChg>
      <pc:sldChg chg="delSp add modAnim">
        <pc:chgData name="Florian Nuxoll" userId="c112223b0a12bea3" providerId="LiveId" clId="{91BD80DD-4566-411C-A8A6-F067EADC1B70}" dt="2023-03-07T13:54:04.153" v="155" actId="478"/>
        <pc:sldMkLst>
          <pc:docMk/>
          <pc:sldMk cId="2445256669" sldId="1170"/>
        </pc:sldMkLst>
        <pc:picChg chg="del">
          <ac:chgData name="Florian Nuxoll" userId="c112223b0a12bea3" providerId="LiveId" clId="{91BD80DD-4566-411C-A8A6-F067EADC1B70}" dt="2023-03-07T13:54:04.153" v="155" actId="478"/>
          <ac:picMkLst>
            <pc:docMk/>
            <pc:sldMk cId="2445256669" sldId="1170"/>
            <ac:picMk id="10" creationId="{B8A609C6-2A71-99A2-EABB-E4A9F43E161C}"/>
          </ac:picMkLst>
        </pc:picChg>
      </pc:sldChg>
      <pc:sldChg chg="del">
        <pc:chgData name="Florian Nuxoll" userId="c112223b0a12bea3" providerId="LiveId" clId="{91BD80DD-4566-411C-A8A6-F067EADC1B70}" dt="2023-03-07T13:53:43.400" v="149" actId="2696"/>
        <pc:sldMkLst>
          <pc:docMk/>
          <pc:sldMk cId="2900732276" sldId="1170"/>
        </pc:sldMkLst>
      </pc:sldChg>
      <pc:sldChg chg="add">
        <pc:chgData name="Florian Nuxoll" userId="c112223b0a12bea3" providerId="LiveId" clId="{91BD80DD-4566-411C-A8A6-F067EADC1B70}" dt="2023-03-07T13:53:51.627" v="150"/>
        <pc:sldMkLst>
          <pc:docMk/>
          <pc:sldMk cId="1577311268" sldId="1171"/>
        </pc:sldMkLst>
      </pc:sldChg>
      <pc:sldChg chg="del">
        <pc:chgData name="Florian Nuxoll" userId="c112223b0a12bea3" providerId="LiveId" clId="{91BD80DD-4566-411C-A8A6-F067EADC1B70}" dt="2023-03-07T13:53:43.400" v="149" actId="2696"/>
        <pc:sldMkLst>
          <pc:docMk/>
          <pc:sldMk cId="2110419623" sldId="1171"/>
        </pc:sldMkLst>
      </pc:sldChg>
      <pc:sldChg chg="add del">
        <pc:chgData name="Florian Nuxoll" userId="c112223b0a12bea3" providerId="LiveId" clId="{91BD80DD-4566-411C-A8A6-F067EADC1B70}" dt="2023-03-07T13:54:07.583" v="156" actId="47"/>
        <pc:sldMkLst>
          <pc:docMk/>
          <pc:sldMk cId="1399393652" sldId="1172"/>
        </pc:sldMkLst>
      </pc:sldChg>
      <pc:sldChg chg="del">
        <pc:chgData name="Florian Nuxoll" userId="c112223b0a12bea3" providerId="LiveId" clId="{91BD80DD-4566-411C-A8A6-F067EADC1B70}" dt="2023-03-07T13:53:43.400" v="149" actId="2696"/>
        <pc:sldMkLst>
          <pc:docMk/>
          <pc:sldMk cId="3025149215" sldId="1172"/>
        </pc:sldMkLst>
      </pc:sldChg>
      <pc:sldChg chg="add del">
        <pc:chgData name="Florian Nuxoll" userId="c112223b0a12bea3" providerId="LiveId" clId="{91BD80DD-4566-411C-A8A6-F067EADC1B70}" dt="2023-03-07T14:45:44.847" v="1036" actId="47"/>
        <pc:sldMkLst>
          <pc:docMk/>
          <pc:sldMk cId="3891838059" sldId="1173"/>
        </pc:sldMkLst>
      </pc:sldChg>
      <pc:sldChg chg="del">
        <pc:chgData name="Florian Nuxoll" userId="c112223b0a12bea3" providerId="LiveId" clId="{91BD80DD-4566-411C-A8A6-F067EADC1B70}" dt="2023-03-07T13:53:43.400" v="149" actId="2696"/>
        <pc:sldMkLst>
          <pc:docMk/>
          <pc:sldMk cId="4269338392" sldId="1173"/>
        </pc:sldMkLst>
      </pc:sldChg>
      <pc:sldChg chg="add">
        <pc:chgData name="Florian Nuxoll" userId="c112223b0a12bea3" providerId="LiveId" clId="{91BD80DD-4566-411C-A8A6-F067EADC1B70}" dt="2023-03-07T13:53:51.627" v="150"/>
        <pc:sldMkLst>
          <pc:docMk/>
          <pc:sldMk cId="1148317427" sldId="1174"/>
        </pc:sldMkLst>
      </pc:sldChg>
      <pc:sldChg chg="del">
        <pc:chgData name="Florian Nuxoll" userId="c112223b0a12bea3" providerId="LiveId" clId="{91BD80DD-4566-411C-A8A6-F067EADC1B70}" dt="2023-03-07T13:53:43.400" v="149" actId="2696"/>
        <pc:sldMkLst>
          <pc:docMk/>
          <pc:sldMk cId="3862694344" sldId="1174"/>
        </pc:sldMkLst>
      </pc:sldChg>
      <pc:sldChg chg="add del">
        <pc:chgData name="Florian Nuxoll" userId="c112223b0a12bea3" providerId="LiveId" clId="{91BD80DD-4566-411C-A8A6-F067EADC1B70}" dt="2023-03-07T13:55:20.229" v="168" actId="47"/>
        <pc:sldMkLst>
          <pc:docMk/>
          <pc:sldMk cId="2851417112" sldId="1175"/>
        </pc:sldMkLst>
      </pc:sldChg>
      <pc:sldChg chg="del">
        <pc:chgData name="Florian Nuxoll" userId="c112223b0a12bea3" providerId="LiveId" clId="{91BD80DD-4566-411C-A8A6-F067EADC1B70}" dt="2023-03-07T13:53:43.400" v="149" actId="2696"/>
        <pc:sldMkLst>
          <pc:docMk/>
          <pc:sldMk cId="3310937926" sldId="1175"/>
        </pc:sldMkLst>
      </pc:sldChg>
      <pc:sldChg chg="del">
        <pc:chgData name="Florian Nuxoll" userId="c112223b0a12bea3" providerId="LiveId" clId="{91BD80DD-4566-411C-A8A6-F067EADC1B70}" dt="2023-03-07T13:55:23.187" v="169" actId="47"/>
        <pc:sldMkLst>
          <pc:docMk/>
          <pc:sldMk cId="3355497414" sldId="1176"/>
        </pc:sldMkLst>
      </pc:sldChg>
      <pc:sldChg chg="new del">
        <pc:chgData name="Florian Nuxoll" userId="c112223b0a12bea3" providerId="LiveId" clId="{91BD80DD-4566-411C-A8A6-F067EADC1B70}" dt="2023-03-07T13:50:13.650" v="68" actId="47"/>
        <pc:sldMkLst>
          <pc:docMk/>
          <pc:sldMk cId="2329859722" sldId="1177"/>
        </pc:sldMkLst>
      </pc:sldChg>
      <pc:sldChg chg="modSp add mod">
        <pc:chgData name="Florian Nuxoll" userId="c112223b0a12bea3" providerId="LiveId" clId="{91BD80DD-4566-411C-A8A6-F067EADC1B70}" dt="2023-03-07T13:50:07.805" v="67" actId="20577"/>
        <pc:sldMkLst>
          <pc:docMk/>
          <pc:sldMk cId="1078252207" sldId="1178"/>
        </pc:sldMkLst>
        <pc:spChg chg="mod">
          <ac:chgData name="Florian Nuxoll" userId="c112223b0a12bea3" providerId="LiveId" clId="{91BD80DD-4566-411C-A8A6-F067EADC1B70}" dt="2023-03-07T13:50:07.805" v="67" actId="20577"/>
          <ac:spMkLst>
            <pc:docMk/>
            <pc:sldMk cId="1078252207" sldId="1178"/>
            <ac:spMk id="3" creationId="{2C0F3E16-FB3E-8857-5E7B-3C7C94926F72}"/>
          </ac:spMkLst>
        </pc:spChg>
      </pc:sldChg>
      <pc:sldChg chg="add setBg">
        <pc:chgData name="Florian Nuxoll" userId="c112223b0a12bea3" providerId="LiveId" clId="{91BD80DD-4566-411C-A8A6-F067EADC1B70}" dt="2023-03-07T13:51:57.073" v="74"/>
        <pc:sldMkLst>
          <pc:docMk/>
          <pc:sldMk cId="2264022712" sldId="1179"/>
        </pc:sldMkLst>
      </pc:sldChg>
      <pc:sldChg chg="add">
        <pc:chgData name="Florian Nuxoll" userId="c112223b0a12bea3" providerId="LiveId" clId="{91BD80DD-4566-411C-A8A6-F067EADC1B70}" dt="2023-03-07T13:51:57.073" v="74"/>
        <pc:sldMkLst>
          <pc:docMk/>
          <pc:sldMk cId="2906734178" sldId="1180"/>
        </pc:sldMkLst>
      </pc:sldChg>
      <pc:sldChg chg="delSp modSp add mod delAnim modAnim">
        <pc:chgData name="Florian Nuxoll" userId="c112223b0a12bea3" providerId="LiveId" clId="{91BD80DD-4566-411C-A8A6-F067EADC1B70}" dt="2023-03-07T13:53:19.762" v="148" actId="478"/>
        <pc:sldMkLst>
          <pc:docMk/>
          <pc:sldMk cId="3021163946" sldId="1181"/>
        </pc:sldMkLst>
        <pc:spChg chg="del mod">
          <ac:chgData name="Florian Nuxoll" userId="c112223b0a12bea3" providerId="LiveId" clId="{91BD80DD-4566-411C-A8A6-F067EADC1B70}" dt="2023-03-07T13:53:17.930" v="147"/>
          <ac:spMkLst>
            <pc:docMk/>
            <pc:sldMk cId="3021163946" sldId="1181"/>
            <ac:spMk id="3" creationId="{188DEC54-8DC5-E83E-60E5-872FEF7562E6}"/>
          </ac:spMkLst>
        </pc:spChg>
        <pc:spChg chg="del">
          <ac:chgData name="Florian Nuxoll" userId="c112223b0a12bea3" providerId="LiveId" clId="{91BD80DD-4566-411C-A8A6-F067EADC1B70}" dt="2023-03-07T13:53:19.762" v="148" actId="478"/>
          <ac:spMkLst>
            <pc:docMk/>
            <pc:sldMk cId="3021163946" sldId="1181"/>
            <ac:spMk id="5" creationId="{09DEB3B4-6D37-F02B-3D36-09AE935CD2FD}"/>
          </ac:spMkLst>
        </pc:spChg>
        <pc:spChg chg="mod">
          <ac:chgData name="Florian Nuxoll" userId="c112223b0a12bea3" providerId="LiveId" clId="{91BD80DD-4566-411C-A8A6-F067EADC1B70}" dt="2023-03-07T13:52:57.102" v="132" actId="20577"/>
          <ac:spMkLst>
            <pc:docMk/>
            <pc:sldMk cId="3021163946" sldId="1181"/>
            <ac:spMk id="9" creationId="{FBECA72E-0C54-4562-66BE-A7F103DCECAC}"/>
          </ac:spMkLst>
        </pc:spChg>
      </pc:sldChg>
      <pc:sldChg chg="addSp delSp modSp add mod delAnim modAnim">
        <pc:chgData name="Florian Nuxoll" userId="c112223b0a12bea3" providerId="LiveId" clId="{91BD80DD-4566-411C-A8A6-F067EADC1B70}" dt="2023-03-07T16:00:02.233" v="1060" actId="478"/>
        <pc:sldMkLst>
          <pc:docMk/>
          <pc:sldMk cId="2821186995" sldId="1182"/>
        </pc:sldMkLst>
        <pc:spChg chg="mod">
          <ac:chgData name="Florian Nuxoll" userId="c112223b0a12bea3" providerId="LiveId" clId="{91BD80DD-4566-411C-A8A6-F067EADC1B70}" dt="2023-03-07T13:56:35.211" v="179"/>
          <ac:spMkLst>
            <pc:docMk/>
            <pc:sldMk cId="2821186995" sldId="1182"/>
            <ac:spMk id="4" creationId="{3C6EF43D-3BBF-D0BB-5428-DA72FFEAC4F3}"/>
          </ac:spMkLst>
        </pc:spChg>
        <pc:spChg chg="mod">
          <ac:chgData name="Florian Nuxoll" userId="c112223b0a12bea3" providerId="LiveId" clId="{91BD80DD-4566-411C-A8A6-F067EADC1B70}" dt="2023-03-07T13:56:35.211" v="179"/>
          <ac:spMkLst>
            <pc:docMk/>
            <pc:sldMk cId="2821186995" sldId="1182"/>
            <ac:spMk id="7" creationId="{706DB6EF-458F-0703-1E3B-5E80E2C9BC95}"/>
          </ac:spMkLst>
        </pc:spChg>
        <pc:spChg chg="mod">
          <ac:chgData name="Florian Nuxoll" userId="c112223b0a12bea3" providerId="LiveId" clId="{91BD80DD-4566-411C-A8A6-F067EADC1B70}" dt="2023-03-07T13:56:35.211" v="179"/>
          <ac:spMkLst>
            <pc:docMk/>
            <pc:sldMk cId="2821186995" sldId="1182"/>
            <ac:spMk id="9" creationId="{79618C50-05DA-3B4E-53E5-1FA2E05D886F}"/>
          </ac:spMkLst>
        </pc:spChg>
        <pc:spChg chg="mod">
          <ac:chgData name="Florian Nuxoll" userId="c112223b0a12bea3" providerId="LiveId" clId="{91BD80DD-4566-411C-A8A6-F067EADC1B70}" dt="2023-03-07T13:56:35.211" v="179"/>
          <ac:spMkLst>
            <pc:docMk/>
            <pc:sldMk cId="2821186995" sldId="1182"/>
            <ac:spMk id="10" creationId="{DFE24499-4C80-9AE9-E07D-731304204E5F}"/>
          </ac:spMkLst>
        </pc:spChg>
        <pc:spChg chg="mod">
          <ac:chgData name="Florian Nuxoll" userId="c112223b0a12bea3" providerId="LiveId" clId="{91BD80DD-4566-411C-A8A6-F067EADC1B70}" dt="2023-03-07T13:56:35.211" v="179"/>
          <ac:spMkLst>
            <pc:docMk/>
            <pc:sldMk cId="2821186995" sldId="1182"/>
            <ac:spMk id="12" creationId="{50596D02-AA1A-CA9F-4EE4-AAC4E4378623}"/>
          </ac:spMkLst>
        </pc:spChg>
        <pc:spChg chg="mod">
          <ac:chgData name="Florian Nuxoll" userId="c112223b0a12bea3" providerId="LiveId" clId="{91BD80DD-4566-411C-A8A6-F067EADC1B70}" dt="2023-03-07T13:56:35.211" v="179"/>
          <ac:spMkLst>
            <pc:docMk/>
            <pc:sldMk cId="2821186995" sldId="1182"/>
            <ac:spMk id="13" creationId="{8F2866EA-8992-5068-67A7-6C4314400F32}"/>
          </ac:spMkLst>
        </pc:spChg>
        <pc:grpChg chg="add del mod">
          <ac:chgData name="Florian Nuxoll" userId="c112223b0a12bea3" providerId="LiveId" clId="{91BD80DD-4566-411C-A8A6-F067EADC1B70}" dt="2023-03-07T16:00:01.096" v="1058" actId="478"/>
          <ac:grpSpMkLst>
            <pc:docMk/>
            <pc:sldMk cId="2821186995" sldId="1182"/>
            <ac:grpSpMk id="3" creationId="{8222D59F-F086-6EC2-B97C-31E0EBDF2F07}"/>
          </ac:grpSpMkLst>
        </pc:grpChg>
        <pc:grpChg chg="add del mod">
          <ac:chgData name="Florian Nuxoll" userId="c112223b0a12bea3" providerId="LiveId" clId="{91BD80DD-4566-411C-A8A6-F067EADC1B70}" dt="2023-03-07T16:00:01.655" v="1059" actId="478"/>
          <ac:grpSpMkLst>
            <pc:docMk/>
            <pc:sldMk cId="2821186995" sldId="1182"/>
            <ac:grpSpMk id="8" creationId="{A2BF70DC-5A17-0C7B-2A15-9B21FF7A3451}"/>
          </ac:grpSpMkLst>
        </pc:grpChg>
        <pc:grpChg chg="add del mod">
          <ac:chgData name="Florian Nuxoll" userId="c112223b0a12bea3" providerId="LiveId" clId="{91BD80DD-4566-411C-A8A6-F067EADC1B70}" dt="2023-03-07T16:00:02.233" v="1060" actId="478"/>
          <ac:grpSpMkLst>
            <pc:docMk/>
            <pc:sldMk cId="2821186995" sldId="1182"/>
            <ac:grpSpMk id="11" creationId="{B82526D1-75F0-D8A7-AF8E-EF5127524C71}"/>
          </ac:grpSpMkLst>
        </pc:grpChg>
      </pc:sldChg>
      <pc:sldChg chg="addSp delSp modSp add mod">
        <pc:chgData name="Florian Nuxoll" userId="c112223b0a12bea3" providerId="LiveId" clId="{91BD80DD-4566-411C-A8A6-F067EADC1B70}" dt="2023-03-07T13:57:16.248" v="187"/>
        <pc:sldMkLst>
          <pc:docMk/>
          <pc:sldMk cId="309073286" sldId="1183"/>
        </pc:sldMkLst>
        <pc:spChg chg="add del">
          <ac:chgData name="Florian Nuxoll" userId="c112223b0a12bea3" providerId="LiveId" clId="{91BD80DD-4566-411C-A8A6-F067EADC1B70}" dt="2023-03-07T13:57:14.487" v="185" actId="22"/>
          <ac:spMkLst>
            <pc:docMk/>
            <pc:sldMk cId="309073286" sldId="1183"/>
            <ac:spMk id="4" creationId="{7395CD34-491F-1348-719E-E7A29B8B46AA}"/>
          </ac:spMkLst>
        </pc:spChg>
        <pc:spChg chg="mod">
          <ac:chgData name="Florian Nuxoll" userId="c112223b0a12bea3" providerId="LiveId" clId="{91BD80DD-4566-411C-A8A6-F067EADC1B70}" dt="2023-03-07T13:57:16.248" v="187"/>
          <ac:spMkLst>
            <pc:docMk/>
            <pc:sldMk cId="309073286" sldId="1183"/>
            <ac:spMk id="48" creationId="{72792A58-95AC-DA7A-B25D-A391A0D1C623}"/>
          </ac:spMkLst>
        </pc:spChg>
      </pc:sldChg>
      <pc:sldChg chg="addSp delSp modSp add mod delAnim modAnim">
        <pc:chgData name="Florian Nuxoll" userId="c112223b0a12bea3" providerId="LiveId" clId="{91BD80DD-4566-411C-A8A6-F067EADC1B70}" dt="2023-03-07T16:00:12.047" v="1066" actId="478"/>
        <pc:sldMkLst>
          <pc:docMk/>
          <pc:sldMk cId="2466093803" sldId="1184"/>
        </pc:sldMkLst>
        <pc:spChg chg="mod">
          <ac:chgData name="Florian Nuxoll" userId="c112223b0a12bea3" providerId="LiveId" clId="{91BD80DD-4566-411C-A8A6-F067EADC1B70}" dt="2023-03-07T13:57:33.490" v="192"/>
          <ac:spMkLst>
            <pc:docMk/>
            <pc:sldMk cId="2466093803" sldId="1184"/>
            <ac:spMk id="4" creationId="{8FE9C718-786B-0BD6-6C61-14B7D1900523}"/>
          </ac:spMkLst>
        </pc:spChg>
        <pc:spChg chg="mod">
          <ac:chgData name="Florian Nuxoll" userId="c112223b0a12bea3" providerId="LiveId" clId="{91BD80DD-4566-411C-A8A6-F067EADC1B70}" dt="2023-03-07T13:57:33.490" v="192"/>
          <ac:spMkLst>
            <pc:docMk/>
            <pc:sldMk cId="2466093803" sldId="1184"/>
            <ac:spMk id="5" creationId="{AF9A4CD6-B6BE-F721-7B63-8DC1D840AD67}"/>
          </ac:spMkLst>
        </pc:spChg>
        <pc:spChg chg="del mod topLvl">
          <ac:chgData name="Florian Nuxoll" userId="c112223b0a12bea3" providerId="LiveId" clId="{91BD80DD-4566-411C-A8A6-F067EADC1B70}" dt="2023-03-07T16:00:08.787" v="1063" actId="478"/>
          <ac:spMkLst>
            <pc:docMk/>
            <pc:sldMk cId="2466093803" sldId="1184"/>
            <ac:spMk id="7" creationId="{EFEA1F8F-87EC-F391-5E23-EBF02032742F}"/>
          </ac:spMkLst>
        </pc:spChg>
        <pc:spChg chg="del mod topLvl">
          <ac:chgData name="Florian Nuxoll" userId="c112223b0a12bea3" providerId="LiveId" clId="{91BD80DD-4566-411C-A8A6-F067EADC1B70}" dt="2023-03-07T16:00:12.047" v="1066" actId="478"/>
          <ac:spMkLst>
            <pc:docMk/>
            <pc:sldMk cId="2466093803" sldId="1184"/>
            <ac:spMk id="8" creationId="{F4D59AAB-2064-AE30-1D65-D51C5378D641}"/>
          </ac:spMkLst>
        </pc:spChg>
        <pc:spChg chg="mod">
          <ac:chgData name="Florian Nuxoll" userId="c112223b0a12bea3" providerId="LiveId" clId="{91BD80DD-4566-411C-A8A6-F067EADC1B70}" dt="2023-03-07T13:57:33.490" v="192"/>
          <ac:spMkLst>
            <pc:docMk/>
            <pc:sldMk cId="2466093803" sldId="1184"/>
            <ac:spMk id="10" creationId="{BB4A9CE2-6571-33EB-763B-65FD45CFCAFB}"/>
          </ac:spMkLst>
        </pc:spChg>
        <pc:spChg chg="mod">
          <ac:chgData name="Florian Nuxoll" userId="c112223b0a12bea3" providerId="LiveId" clId="{91BD80DD-4566-411C-A8A6-F067EADC1B70}" dt="2023-03-07T13:57:33.490" v="192"/>
          <ac:spMkLst>
            <pc:docMk/>
            <pc:sldMk cId="2466093803" sldId="1184"/>
            <ac:spMk id="11" creationId="{4FAC3F81-D513-D80C-48D2-37E7473E93F2}"/>
          </ac:spMkLst>
        </pc:spChg>
        <pc:grpChg chg="add del mod">
          <ac:chgData name="Florian Nuxoll" userId="c112223b0a12bea3" providerId="LiveId" clId="{91BD80DD-4566-411C-A8A6-F067EADC1B70}" dt="2023-03-07T16:00:07.200" v="1061" actId="478"/>
          <ac:grpSpMkLst>
            <pc:docMk/>
            <pc:sldMk cId="2466093803" sldId="1184"/>
            <ac:grpSpMk id="3" creationId="{6E20853C-B4B1-B3A4-6B03-4AC8C0EDF0CE}"/>
          </ac:grpSpMkLst>
        </pc:grpChg>
        <pc:grpChg chg="add del mod">
          <ac:chgData name="Florian Nuxoll" userId="c112223b0a12bea3" providerId="LiveId" clId="{91BD80DD-4566-411C-A8A6-F067EADC1B70}" dt="2023-03-07T16:00:08.787" v="1063" actId="478"/>
          <ac:grpSpMkLst>
            <pc:docMk/>
            <pc:sldMk cId="2466093803" sldId="1184"/>
            <ac:grpSpMk id="6" creationId="{60E90FB2-8388-DC6F-5B09-5C16B9690162}"/>
          </ac:grpSpMkLst>
        </pc:grpChg>
        <pc:grpChg chg="add del mod">
          <ac:chgData name="Florian Nuxoll" userId="c112223b0a12bea3" providerId="LiveId" clId="{91BD80DD-4566-411C-A8A6-F067EADC1B70}" dt="2023-03-07T16:00:09.493" v="1064" actId="478"/>
          <ac:grpSpMkLst>
            <pc:docMk/>
            <pc:sldMk cId="2466093803" sldId="1184"/>
            <ac:grpSpMk id="9" creationId="{DE5BD7BD-F1CB-C373-671F-4A233834DA53}"/>
          </ac:grpSpMkLst>
        </pc:grpChg>
      </pc:sldChg>
      <pc:sldChg chg="addSp delSp modSp new del mod setBg modClrScheme chgLayout">
        <pc:chgData name="Florian Nuxoll" userId="c112223b0a12bea3" providerId="LiveId" clId="{91BD80DD-4566-411C-A8A6-F067EADC1B70}" dt="2023-03-07T14:26:09.540" v="301" actId="47"/>
        <pc:sldMkLst>
          <pc:docMk/>
          <pc:sldMk cId="2789502071" sldId="1185"/>
        </pc:sldMkLst>
        <pc:spChg chg="add del mod">
          <ac:chgData name="Florian Nuxoll" userId="c112223b0a12bea3" providerId="LiveId" clId="{91BD80DD-4566-411C-A8A6-F067EADC1B70}" dt="2023-03-07T14:20:16.799" v="248" actId="478"/>
          <ac:spMkLst>
            <pc:docMk/>
            <pc:sldMk cId="2789502071" sldId="1185"/>
            <ac:spMk id="2" creationId="{70D5710E-E099-A931-CA8D-053E45A00A89}"/>
          </ac:spMkLst>
        </pc:spChg>
        <pc:spChg chg="add mod ord">
          <ac:chgData name="Florian Nuxoll" userId="c112223b0a12bea3" providerId="LiveId" clId="{91BD80DD-4566-411C-A8A6-F067EADC1B70}" dt="2023-03-07T14:24:38.095" v="257" actId="26606"/>
          <ac:spMkLst>
            <pc:docMk/>
            <pc:sldMk cId="2789502071" sldId="1185"/>
            <ac:spMk id="7" creationId="{6CDFB81F-9104-E0F5-D097-09857E97D275}"/>
          </ac:spMkLst>
        </pc:spChg>
        <pc:spChg chg="add del mod ord">
          <ac:chgData name="Florian Nuxoll" userId="c112223b0a12bea3" providerId="LiveId" clId="{91BD80DD-4566-411C-A8A6-F067EADC1B70}" dt="2023-03-07T14:24:38.095" v="257" actId="26606"/>
          <ac:spMkLst>
            <pc:docMk/>
            <pc:sldMk cId="2789502071" sldId="1185"/>
            <ac:spMk id="8" creationId="{235D4A54-CB6C-91EC-B64D-0292BE488831}"/>
          </ac:spMkLst>
        </pc:spChg>
        <pc:spChg chg="add mod ord">
          <ac:chgData name="Florian Nuxoll" userId="c112223b0a12bea3" providerId="LiveId" clId="{91BD80DD-4566-411C-A8A6-F067EADC1B70}" dt="2023-03-07T14:24:38.095" v="257" actId="26606"/>
          <ac:spMkLst>
            <pc:docMk/>
            <pc:sldMk cId="2789502071" sldId="1185"/>
            <ac:spMk id="9" creationId="{D7E6CECF-F908-2D7B-AD09-ABDD53762C7F}"/>
          </ac:spMkLst>
        </pc:spChg>
        <pc:spChg chg="add">
          <ac:chgData name="Florian Nuxoll" userId="c112223b0a12bea3" providerId="LiveId" clId="{91BD80DD-4566-411C-A8A6-F067EADC1B70}" dt="2023-03-07T14:24:38.095" v="257" actId="26606"/>
          <ac:spMkLst>
            <pc:docMk/>
            <pc:sldMk cId="2789502071" sldId="1185"/>
            <ac:spMk id="14" creationId="{EEA869E1-F851-4A52-92F5-77E592B76A5B}"/>
          </ac:spMkLst>
        </pc:spChg>
        <pc:spChg chg="add">
          <ac:chgData name="Florian Nuxoll" userId="c112223b0a12bea3" providerId="LiveId" clId="{91BD80DD-4566-411C-A8A6-F067EADC1B70}" dt="2023-03-07T14:24:38.095" v="257" actId="26606"/>
          <ac:spMkLst>
            <pc:docMk/>
            <pc:sldMk cId="2789502071" sldId="1185"/>
            <ac:spMk id="22" creationId="{2D9A643A-A18D-442D-A729-DF6C133B5B9D}"/>
          </ac:spMkLst>
        </pc:spChg>
        <pc:spChg chg="add">
          <ac:chgData name="Florian Nuxoll" userId="c112223b0a12bea3" providerId="LiveId" clId="{91BD80DD-4566-411C-A8A6-F067EADC1B70}" dt="2023-03-07T14:24:38.095" v="257" actId="26606"/>
          <ac:spMkLst>
            <pc:docMk/>
            <pc:sldMk cId="2789502071" sldId="1185"/>
            <ac:spMk id="24" creationId="{2D0FC3E6-77E8-4844-B423-47C904BF0670}"/>
          </ac:spMkLst>
        </pc:spChg>
        <pc:spChg chg="add">
          <ac:chgData name="Florian Nuxoll" userId="c112223b0a12bea3" providerId="LiveId" clId="{91BD80DD-4566-411C-A8A6-F067EADC1B70}" dt="2023-03-07T14:24:38.095" v="257" actId="26606"/>
          <ac:spMkLst>
            <pc:docMk/>
            <pc:sldMk cId="2789502071" sldId="1185"/>
            <ac:spMk id="30" creationId="{9D519FC3-E04F-4257-9948-C67007FD5837}"/>
          </ac:spMkLst>
        </pc:spChg>
        <pc:grpChg chg="add">
          <ac:chgData name="Florian Nuxoll" userId="c112223b0a12bea3" providerId="LiveId" clId="{91BD80DD-4566-411C-A8A6-F067EADC1B70}" dt="2023-03-07T14:24:38.095" v="257" actId="26606"/>
          <ac:grpSpMkLst>
            <pc:docMk/>
            <pc:sldMk cId="2789502071" sldId="1185"/>
            <ac:grpSpMk id="26" creationId="{6CA376F3-DB8D-48C4-ABA1-B7533050C57F}"/>
          </ac:grpSpMkLst>
        </pc:grpChg>
        <pc:picChg chg="add del mod ord">
          <ac:chgData name="Florian Nuxoll" userId="c112223b0a12bea3" providerId="LiveId" clId="{91BD80DD-4566-411C-A8A6-F067EADC1B70}" dt="2023-03-07T14:24:47.209" v="258" actId="21"/>
          <ac:picMkLst>
            <pc:docMk/>
            <pc:sldMk cId="2789502071" sldId="1185"/>
            <ac:picMk id="4" creationId="{D74A2A62-C52E-25FB-7DA8-48E64D1429E0}"/>
          </ac:picMkLst>
        </pc:picChg>
        <pc:picChg chg="add del mod">
          <ac:chgData name="Florian Nuxoll" userId="c112223b0a12bea3" providerId="LiveId" clId="{91BD80DD-4566-411C-A8A6-F067EADC1B70}" dt="2023-03-07T14:25:07.288" v="265" actId="21"/>
          <ac:picMkLst>
            <pc:docMk/>
            <pc:sldMk cId="2789502071" sldId="1185"/>
            <ac:picMk id="6" creationId="{A502C6E3-9312-63CB-6226-D9F118E0CCA1}"/>
          </ac:picMkLst>
        </pc:picChg>
        <pc:picChg chg="add mod">
          <ac:chgData name="Florian Nuxoll" userId="c112223b0a12bea3" providerId="LiveId" clId="{91BD80DD-4566-411C-A8A6-F067EADC1B70}" dt="2023-03-07T14:24:48.457" v="260"/>
          <ac:picMkLst>
            <pc:docMk/>
            <pc:sldMk cId="2789502071" sldId="1185"/>
            <ac:picMk id="10" creationId="{93B4AEB5-6A49-C6FB-4E7D-49A5A06BA382}"/>
          </ac:picMkLst>
        </pc:picChg>
        <pc:picChg chg="add mod">
          <ac:chgData name="Florian Nuxoll" userId="c112223b0a12bea3" providerId="LiveId" clId="{91BD80DD-4566-411C-A8A6-F067EADC1B70}" dt="2023-03-07T14:24:51.523" v="261"/>
          <ac:picMkLst>
            <pc:docMk/>
            <pc:sldMk cId="2789502071" sldId="1185"/>
            <ac:picMk id="11" creationId="{6EFFBBFC-3191-1835-1976-412795D9BA3F}"/>
          </ac:picMkLst>
        </pc:picChg>
        <pc:picChg chg="add del mod">
          <ac:chgData name="Florian Nuxoll" userId="c112223b0a12bea3" providerId="LiveId" clId="{91BD80DD-4566-411C-A8A6-F067EADC1B70}" dt="2023-03-07T14:25:45.775" v="289" actId="21"/>
          <ac:picMkLst>
            <pc:docMk/>
            <pc:sldMk cId="2789502071" sldId="1185"/>
            <ac:picMk id="12" creationId="{731D64AB-4F26-9C7D-7B4A-786DC369CBC8}"/>
          </ac:picMkLst>
        </pc:picChg>
        <pc:picChg chg="add">
          <ac:chgData name="Florian Nuxoll" userId="c112223b0a12bea3" providerId="LiveId" clId="{91BD80DD-4566-411C-A8A6-F067EADC1B70}" dt="2023-03-07T14:24:38.095" v="257" actId="26606"/>
          <ac:picMkLst>
            <pc:docMk/>
            <pc:sldMk cId="2789502071" sldId="1185"/>
            <ac:picMk id="16" creationId="{B083AD55-8296-44BD-8E14-DD2DDBC351B0}"/>
          </ac:picMkLst>
        </pc:picChg>
        <pc:picChg chg="add">
          <ac:chgData name="Florian Nuxoll" userId="c112223b0a12bea3" providerId="LiveId" clId="{91BD80DD-4566-411C-A8A6-F067EADC1B70}" dt="2023-03-07T14:24:38.095" v="257" actId="26606"/>
          <ac:picMkLst>
            <pc:docMk/>
            <pc:sldMk cId="2789502071" sldId="1185"/>
            <ac:picMk id="34" creationId="{C05B8F27-FE29-4AF0-8904-E14147A0E45F}"/>
          </ac:picMkLst>
        </pc:picChg>
        <pc:cxnChg chg="add">
          <ac:chgData name="Florian Nuxoll" userId="c112223b0a12bea3" providerId="LiveId" clId="{91BD80DD-4566-411C-A8A6-F067EADC1B70}" dt="2023-03-07T14:24:38.095" v="257" actId="26606"/>
          <ac:cxnSpMkLst>
            <pc:docMk/>
            <pc:sldMk cId="2789502071" sldId="1185"/>
            <ac:cxnSpMk id="18" creationId="{2BF46B26-15FC-4C5A-94FA-AE9ED64B5C20}"/>
          </ac:cxnSpMkLst>
        </pc:cxnChg>
        <pc:cxnChg chg="add">
          <ac:chgData name="Florian Nuxoll" userId="c112223b0a12bea3" providerId="LiveId" clId="{91BD80DD-4566-411C-A8A6-F067EADC1B70}" dt="2023-03-07T14:24:38.095" v="257" actId="26606"/>
          <ac:cxnSpMkLst>
            <pc:docMk/>
            <pc:sldMk cId="2789502071" sldId="1185"/>
            <ac:cxnSpMk id="20" creationId="{BADF1045-FC61-45F9-B214-2286C9675985}"/>
          </ac:cxnSpMkLst>
        </pc:cxnChg>
        <pc:cxnChg chg="add">
          <ac:chgData name="Florian Nuxoll" userId="c112223b0a12bea3" providerId="LiveId" clId="{91BD80DD-4566-411C-A8A6-F067EADC1B70}" dt="2023-03-07T14:24:38.095" v="257" actId="26606"/>
          <ac:cxnSpMkLst>
            <pc:docMk/>
            <pc:sldMk cId="2789502071" sldId="1185"/>
            <ac:cxnSpMk id="32" creationId="{6D00ADDD-D6F3-415A-8D00-11D98E3E370B}"/>
          </ac:cxnSpMkLst>
        </pc:cxnChg>
        <pc:cxnChg chg="add">
          <ac:chgData name="Florian Nuxoll" userId="c112223b0a12bea3" providerId="LiveId" clId="{91BD80DD-4566-411C-A8A6-F067EADC1B70}" dt="2023-03-07T14:24:38.095" v="257" actId="26606"/>
          <ac:cxnSpMkLst>
            <pc:docMk/>
            <pc:sldMk cId="2789502071" sldId="1185"/>
            <ac:cxnSpMk id="36" creationId="{EBC476F5-4468-4786-8EA4-6CF65200AF5F}"/>
          </ac:cxnSpMkLst>
        </pc:cxnChg>
      </pc:sldChg>
      <pc:sldChg chg="addSp delSp modSp new mod">
        <pc:chgData name="Florian Nuxoll" userId="c112223b0a12bea3" providerId="LiveId" clId="{91BD80DD-4566-411C-A8A6-F067EADC1B70}" dt="2023-03-07T14:26:05.550" v="300" actId="20577"/>
        <pc:sldMkLst>
          <pc:docMk/>
          <pc:sldMk cId="1596181287" sldId="1186"/>
        </pc:sldMkLst>
        <pc:spChg chg="add mod">
          <ac:chgData name="Florian Nuxoll" userId="c112223b0a12bea3" providerId="LiveId" clId="{91BD80DD-4566-411C-A8A6-F067EADC1B70}" dt="2023-03-07T14:25:40.350" v="286" actId="1076"/>
          <ac:spMkLst>
            <pc:docMk/>
            <pc:sldMk cId="1596181287" sldId="1186"/>
            <ac:spMk id="3" creationId="{9198835E-E667-0666-7472-3F319AFDC2F7}"/>
          </ac:spMkLst>
        </pc:spChg>
        <pc:spChg chg="add mod">
          <ac:chgData name="Florian Nuxoll" userId="c112223b0a12bea3" providerId="LiveId" clId="{91BD80DD-4566-411C-A8A6-F067EADC1B70}" dt="2023-03-07T14:26:05.550" v="300" actId="20577"/>
          <ac:spMkLst>
            <pc:docMk/>
            <pc:sldMk cId="1596181287" sldId="1186"/>
            <ac:spMk id="6" creationId="{CDD9ACBF-109C-CB70-0C68-E427F5493CD2}"/>
          </ac:spMkLst>
        </pc:spChg>
        <pc:picChg chg="add mod">
          <ac:chgData name="Florian Nuxoll" userId="c112223b0a12bea3" providerId="LiveId" clId="{91BD80DD-4566-411C-A8A6-F067EADC1B70}" dt="2023-03-07T14:25:37.829" v="285" actId="1076"/>
          <ac:picMkLst>
            <pc:docMk/>
            <pc:sldMk cId="1596181287" sldId="1186"/>
            <ac:picMk id="2" creationId="{C68CC1AE-FA68-35CE-D40F-E771EB24549A}"/>
          </ac:picMkLst>
        </pc:picChg>
        <pc:picChg chg="add del mod">
          <ac:chgData name="Florian Nuxoll" userId="c112223b0a12bea3" providerId="LiveId" clId="{91BD80DD-4566-411C-A8A6-F067EADC1B70}" dt="2023-03-07T14:25:43.647" v="288" actId="478"/>
          <ac:picMkLst>
            <pc:docMk/>
            <pc:sldMk cId="1596181287" sldId="1186"/>
            <ac:picMk id="4" creationId="{8AF18D17-5031-12C7-5F69-DA48C15D0F89}"/>
          </ac:picMkLst>
        </pc:picChg>
        <pc:picChg chg="add mod">
          <ac:chgData name="Florian Nuxoll" userId="c112223b0a12bea3" providerId="LiveId" clId="{91BD80DD-4566-411C-A8A6-F067EADC1B70}" dt="2023-03-07T14:25:55.784" v="293" actId="1076"/>
          <ac:picMkLst>
            <pc:docMk/>
            <pc:sldMk cId="1596181287" sldId="1186"/>
            <ac:picMk id="5" creationId="{1348F9A0-BD42-3922-0E61-AB86DB5611ED}"/>
          </ac:picMkLst>
        </pc:picChg>
      </pc:sldChg>
      <pc:sldChg chg="new">
        <pc:chgData name="Florian Nuxoll" userId="c112223b0a12bea3" providerId="LiveId" clId="{91BD80DD-4566-411C-A8A6-F067EADC1B70}" dt="2023-03-07T14:27:16.746" v="303" actId="680"/>
        <pc:sldMkLst>
          <pc:docMk/>
          <pc:sldMk cId="3690189939" sldId="1187"/>
        </pc:sldMkLst>
      </pc:sldChg>
      <pc:sldChg chg="modSp add mod">
        <pc:chgData name="Florian Nuxoll" userId="c112223b0a12bea3" providerId="LiveId" clId="{91BD80DD-4566-411C-A8A6-F067EADC1B70}" dt="2023-03-07T14:28:04.943" v="334" actId="20577"/>
        <pc:sldMkLst>
          <pc:docMk/>
          <pc:sldMk cId="1689421980" sldId="1188"/>
        </pc:sldMkLst>
        <pc:spChg chg="mod">
          <ac:chgData name="Florian Nuxoll" userId="c112223b0a12bea3" providerId="LiveId" clId="{91BD80DD-4566-411C-A8A6-F067EADC1B70}" dt="2023-03-07T14:28:04.943" v="334" actId="20577"/>
          <ac:spMkLst>
            <pc:docMk/>
            <pc:sldMk cId="1689421980" sldId="1188"/>
            <ac:spMk id="9" creationId="{FBECA72E-0C54-4562-66BE-A7F103DCECAC}"/>
          </ac:spMkLst>
        </pc:spChg>
      </pc:sldChg>
      <pc:sldChg chg="new del">
        <pc:chgData name="Florian Nuxoll" userId="c112223b0a12bea3" providerId="LiveId" clId="{91BD80DD-4566-411C-A8A6-F067EADC1B70}" dt="2023-03-07T14:29:57.111" v="337" actId="47"/>
        <pc:sldMkLst>
          <pc:docMk/>
          <pc:sldMk cId="603358043" sldId="1189"/>
        </pc:sldMkLst>
      </pc:sldChg>
      <pc:sldChg chg="addSp modSp new mod">
        <pc:chgData name="Florian Nuxoll" userId="c112223b0a12bea3" providerId="LiveId" clId="{91BD80DD-4566-411C-A8A6-F067EADC1B70}" dt="2023-03-07T14:35:26.018" v="909" actId="6549"/>
        <pc:sldMkLst>
          <pc:docMk/>
          <pc:sldMk cId="3116793026" sldId="1189"/>
        </pc:sldMkLst>
        <pc:spChg chg="add mod">
          <ac:chgData name="Florian Nuxoll" userId="c112223b0a12bea3" providerId="LiveId" clId="{91BD80DD-4566-411C-A8A6-F067EADC1B70}" dt="2023-03-07T14:35:26.018" v="909" actId="6549"/>
          <ac:spMkLst>
            <pc:docMk/>
            <pc:sldMk cId="3116793026" sldId="1189"/>
            <ac:spMk id="2" creationId="{7B9BCD2F-7710-A1A6-4E94-0BEB0B1B3FA8}"/>
          </ac:spMkLst>
        </pc:spChg>
      </pc:sldChg>
      <pc:sldChg chg="new del">
        <pc:chgData name="Florian Nuxoll" userId="c112223b0a12bea3" providerId="LiveId" clId="{91BD80DD-4566-411C-A8A6-F067EADC1B70}" dt="2023-03-07T14:42:09.651" v="1010" actId="47"/>
        <pc:sldMkLst>
          <pc:docMk/>
          <pc:sldMk cId="2261319898" sldId="1190"/>
        </pc:sldMkLst>
      </pc:sldChg>
      <pc:sldChg chg="modSp add mod">
        <pc:chgData name="Florian Nuxoll" userId="c112223b0a12bea3" providerId="LiveId" clId="{91BD80DD-4566-411C-A8A6-F067EADC1B70}" dt="2023-03-08T07:04:47.963" v="1120" actId="20577"/>
        <pc:sldMkLst>
          <pc:docMk/>
          <pc:sldMk cId="3915594763" sldId="1190"/>
        </pc:sldMkLst>
        <pc:spChg chg="mod">
          <ac:chgData name="Florian Nuxoll" userId="c112223b0a12bea3" providerId="LiveId" clId="{91BD80DD-4566-411C-A8A6-F067EADC1B70}" dt="2023-03-08T07:04:47.963" v="1120" actId="20577"/>
          <ac:spMkLst>
            <pc:docMk/>
            <pc:sldMk cId="3915594763" sldId="1190"/>
            <ac:spMk id="2" creationId="{1CCD5663-8C1D-FC78-4A7D-B3093B2A74EF}"/>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0-10-07T17:22:59.428" idx="2">
    <p:pos x="10" y="10"/>
    <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071E6F-A5CF-4274-96D2-18D3810289CD}" type="datetimeFigureOut">
              <a:rPr lang="de-DE" smtClean="0"/>
              <a:t>08.03.2023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B979E7-40D4-45D9-A97D-D1E76657B844}" type="slidenum">
              <a:rPr lang="de-DE" smtClean="0"/>
              <a:t>‹Nr.›</a:t>
            </a:fld>
            <a:endParaRPr lang="de-DE"/>
          </a:p>
        </p:txBody>
      </p:sp>
    </p:spTree>
    <p:extLst>
      <p:ext uri="{BB962C8B-B14F-4D97-AF65-F5344CB8AC3E}">
        <p14:creationId xmlns:p14="http://schemas.microsoft.com/office/powerpoint/2010/main" val="11518690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a:t>keine individuelle Rückmeldungen für SchülerInnen, Schüler sind gar nicht mehr in der Aufgabe drin</a:t>
            </a:r>
          </a:p>
          <a:p>
            <a:r>
              <a:rPr lang="en-DE"/>
              <a:t>keine Diagnositk für die Lehrkraft, wer es konnte und welche Probleme aufgetreten sind</a:t>
            </a:r>
          </a:p>
          <a:p>
            <a:r>
              <a:rPr lang="en-DE"/>
              <a:t>keine kognitive Aktivierung für die SchülerInnen, kaum Binnendiffernzierung möglich</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E2CBB3-1755-49E4-8B50-FCC2B99F2D53}"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7588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a:t>fehlender Umgang mit Heterogenität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E2CBB3-1755-49E4-8B50-FCC2B99F2D53}"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2479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a:t>fehlender Umgang mit Heterogenität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E2CBB3-1755-49E4-8B50-FCC2B99F2D53}"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5027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a:t>fehlender Umgang mit Heterogenität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E2CBB3-1755-49E4-8B50-FCC2B99F2D53}"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19275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1652118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2417779" y="802298"/>
            <a:ext cx="8637073" cy="2541431"/>
          </a:xfrm>
        </p:spPr>
        <p:txBody>
          <a:bodyPr bIns="0" rtlCol="0" anchor="b">
            <a:normAutofit/>
          </a:bodyPr>
          <a:lstStyle>
            <a:lvl1pPr algn="l">
              <a:defRPr sz="6600"/>
            </a:lvl1pPr>
          </a:lstStyle>
          <a:p>
            <a:pPr rtl="0"/>
            <a:r>
              <a:rPr lang="de-DE" noProof="0"/>
              <a:t>Titelmasterformat durch Klicken bearbeiten</a:t>
            </a:r>
          </a:p>
        </p:txBody>
      </p:sp>
      <p:sp>
        <p:nvSpPr>
          <p:cNvPr id="3" name="Untertitel 2"/>
          <p:cNvSpPr>
            <a:spLocks noGrp="1"/>
          </p:cNvSpPr>
          <p:nvPr>
            <p:ph type="subTitle" idx="1" hasCustomPrompt="1"/>
          </p:nvPr>
        </p:nvSpPr>
        <p:spPr>
          <a:xfrm>
            <a:off x="2417780" y="3531204"/>
            <a:ext cx="8637072" cy="977621"/>
          </a:xfrm>
        </p:spPr>
        <p:txBody>
          <a:bodyPr tIns="91440" bIns="91440" rtlCol="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
        <p:nvSpPr>
          <p:cNvPr id="4" name="Datumsplatzhalter 3"/>
          <p:cNvSpPr>
            <a:spLocks noGrp="1"/>
          </p:cNvSpPr>
          <p:nvPr>
            <p:ph type="dt" sz="half" idx="10"/>
          </p:nvPr>
        </p:nvSpPr>
        <p:spPr/>
        <p:txBody>
          <a:bodyPr rtlCol="0"/>
          <a:lstStyle/>
          <a:p>
            <a:pPr rtl="0"/>
            <a:fld id="{9D897CC9-9224-4535-BC80-BA4B4B991D12}" type="datetime1">
              <a:rPr lang="de-DE" noProof="0" smtClean="0"/>
              <a:t>08.03.2023</a:t>
            </a:fld>
            <a:endParaRPr lang="de-DE" noProof="0"/>
          </a:p>
        </p:txBody>
      </p:sp>
      <p:sp>
        <p:nvSpPr>
          <p:cNvPr id="5" name="Fußzeilenplatzhalter 4"/>
          <p:cNvSpPr>
            <a:spLocks noGrp="1"/>
          </p:cNvSpPr>
          <p:nvPr>
            <p:ph type="ftr" sz="quarter" idx="11"/>
          </p:nvPr>
        </p:nvSpPr>
        <p:spPr>
          <a:xfrm>
            <a:off x="2416500" y="329307"/>
            <a:ext cx="4973915" cy="309201"/>
          </a:xfrm>
        </p:spPr>
        <p:txBody>
          <a:bodyPr rtlCol="0"/>
          <a:lstStyle/>
          <a:p>
            <a:pPr rtl="0"/>
            <a:endParaRPr lang="de-DE" noProof="0"/>
          </a:p>
        </p:txBody>
      </p:sp>
      <p:sp>
        <p:nvSpPr>
          <p:cNvPr id="6" name="Foliennummernplatzhalter 5"/>
          <p:cNvSpPr>
            <a:spLocks noGrp="1"/>
          </p:cNvSpPr>
          <p:nvPr>
            <p:ph type="sldNum" sz="quarter" idx="12"/>
          </p:nvPr>
        </p:nvSpPr>
        <p:spPr>
          <a:xfrm>
            <a:off x="1338606" y="798973"/>
            <a:ext cx="914400" cy="503578"/>
          </a:xfrm>
        </p:spPr>
        <p:txBody>
          <a:bodyPr rtlCol="0"/>
          <a:lstStyle/>
          <a:p>
            <a:pPr rtl="0"/>
            <a:fld id="{6D22F896-40B5-4ADD-8801-0D06FADFA095}" type="slidenum">
              <a:rPr lang="de-DE" noProof="0" smtClean="0"/>
              <a:t>‹Nr.›</a:t>
            </a:fld>
            <a:endParaRPr lang="de-DE" noProof="0" dirty="0"/>
          </a:p>
        </p:txBody>
      </p:sp>
      <p:cxnSp>
        <p:nvCxnSpPr>
          <p:cNvPr id="15" name="Gerader Verbinde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70580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de-DE" noProof="0"/>
              <a:t>Titelmasterformat durch Klicken bearbeiten</a:t>
            </a:r>
          </a:p>
        </p:txBody>
      </p:sp>
      <p:sp>
        <p:nvSpPr>
          <p:cNvPr id="3" name="Vertikaler Textplatzhalter 2"/>
          <p:cNvSpPr>
            <a:spLocks noGrp="1"/>
          </p:cNvSpPr>
          <p:nvPr>
            <p:ph type="body" orient="vert" idx="1" hasCustomPrompt="1"/>
          </p:nvPr>
        </p:nvSpPr>
        <p:spPr/>
        <p:txBody>
          <a:bodyPr vert="eaVert"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10"/>
          </p:nvPr>
        </p:nvSpPr>
        <p:spPr/>
        <p:txBody>
          <a:bodyPr rtlCol="0"/>
          <a:lstStyle/>
          <a:p>
            <a:pPr rtl="0"/>
            <a:fld id="{9278A260-95D8-4C16-8AF1-A3279A2A8958}" type="datetime1">
              <a:rPr lang="de-DE" noProof="0" smtClean="0"/>
              <a:t>08.03.2023</a:t>
            </a:fld>
            <a:endParaRPr lang="de-DE" noProof="0"/>
          </a:p>
        </p:txBody>
      </p:sp>
      <p:sp>
        <p:nvSpPr>
          <p:cNvPr id="5" name="Fußzeilenplatzhalter 4"/>
          <p:cNvSpPr>
            <a:spLocks noGrp="1"/>
          </p:cNvSpPr>
          <p:nvPr>
            <p:ph type="ftr" sz="quarter" idx="11"/>
          </p:nvPr>
        </p:nvSpPr>
        <p:spPr/>
        <p:txBody>
          <a:bodyPr rtlCol="0"/>
          <a:lstStyle/>
          <a:p>
            <a:pPr rtl="0"/>
            <a:endParaRPr lang="de-DE" noProof="0"/>
          </a:p>
        </p:txBody>
      </p:sp>
      <p:sp>
        <p:nvSpPr>
          <p:cNvPr id="6" name="Foliennummernplatzhalter 5"/>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26" name="Gerader Verbinde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76093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hasCustomPrompt="1"/>
          </p:nvPr>
        </p:nvSpPr>
        <p:spPr>
          <a:xfrm>
            <a:off x="9439111" y="798973"/>
            <a:ext cx="1615742" cy="4659889"/>
          </a:xfrm>
        </p:spPr>
        <p:txBody>
          <a:bodyPr vert="eaVert" rtlCol="0"/>
          <a:lstStyle>
            <a:lvl1pPr algn="l">
              <a:defRPr/>
            </a:lvl1pPr>
          </a:lstStyle>
          <a:p>
            <a:pPr rtl="0"/>
            <a:r>
              <a:rPr lang="de-DE" noProof="0"/>
              <a:t>Titelmasterformat durch Klicken bearbeiten</a:t>
            </a:r>
          </a:p>
        </p:txBody>
      </p:sp>
      <p:sp>
        <p:nvSpPr>
          <p:cNvPr id="3" name="Vertikaler Textplatzhalter 2"/>
          <p:cNvSpPr>
            <a:spLocks noGrp="1"/>
          </p:cNvSpPr>
          <p:nvPr>
            <p:ph type="body" orient="vert" idx="1" hasCustomPrompt="1"/>
          </p:nvPr>
        </p:nvSpPr>
        <p:spPr>
          <a:xfrm>
            <a:off x="1444672" y="798973"/>
            <a:ext cx="7828830" cy="4659889"/>
          </a:xfrm>
        </p:spPr>
        <p:txBody>
          <a:bodyPr vert="eaVert"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10"/>
          </p:nvPr>
        </p:nvSpPr>
        <p:spPr/>
        <p:txBody>
          <a:bodyPr rtlCol="0"/>
          <a:lstStyle/>
          <a:p>
            <a:pPr rtl="0"/>
            <a:fld id="{A840F182-DC1C-41BE-9AE6-289634FE06CB}" type="datetime1">
              <a:rPr lang="de-DE" noProof="0" smtClean="0"/>
              <a:t>08.03.2023</a:t>
            </a:fld>
            <a:endParaRPr lang="de-DE" noProof="0"/>
          </a:p>
        </p:txBody>
      </p:sp>
      <p:sp>
        <p:nvSpPr>
          <p:cNvPr id="5" name="Fußzeilenplatzhalter 4"/>
          <p:cNvSpPr>
            <a:spLocks noGrp="1"/>
          </p:cNvSpPr>
          <p:nvPr>
            <p:ph type="ftr" sz="quarter" idx="11"/>
          </p:nvPr>
        </p:nvSpPr>
        <p:spPr/>
        <p:txBody>
          <a:bodyPr rtlCol="0"/>
          <a:lstStyle/>
          <a:p>
            <a:pPr rtl="0"/>
            <a:endParaRPr lang="de-DE" noProof="0"/>
          </a:p>
        </p:txBody>
      </p:sp>
      <p:sp>
        <p:nvSpPr>
          <p:cNvPr id="6" name="Foliennummernplatzhalter 5"/>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15" name="Gerader Verbinde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630020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000" b="0" i="0">
                <a:solidFill>
                  <a:schemeClr val="tx1"/>
                </a:solidFill>
                <a:latin typeface="Arial"/>
                <a:cs typeface="Arial"/>
              </a:defRPr>
            </a:lvl1pPr>
          </a:lstStyle>
          <a:p>
            <a:pPr marL="12700">
              <a:spcBef>
                <a:spcPts val="50"/>
              </a:spcBef>
            </a:pPr>
            <a:r>
              <a:rPr lang="de-DE" spc="-5"/>
              <a:t>11. Oktober</a:t>
            </a:r>
            <a:r>
              <a:rPr lang="de-DE" spc="10"/>
              <a:t> </a:t>
            </a:r>
            <a:r>
              <a:rPr lang="de-DE" spc="-5"/>
              <a:t>2019</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3/8/2023</a:t>
            </a:fld>
            <a:endParaRPr lang="en-US"/>
          </a:p>
        </p:txBody>
      </p:sp>
      <p:sp>
        <p:nvSpPr>
          <p:cNvPr id="4" name="Holder 4"/>
          <p:cNvSpPr>
            <a:spLocks noGrp="1"/>
          </p:cNvSpPr>
          <p:nvPr>
            <p:ph type="sldNum" sz="quarter" idx="7"/>
          </p:nvPr>
        </p:nvSpPr>
        <p:spPr/>
        <p:txBody>
          <a:bodyPr lIns="0" tIns="0" rIns="0" bIns="0"/>
          <a:lstStyle>
            <a:lvl1pPr>
              <a:defRPr sz="1000" b="0" i="0">
                <a:solidFill>
                  <a:schemeClr val="tx1"/>
                </a:solidFill>
                <a:latin typeface="Arial"/>
                <a:cs typeface="Arial"/>
              </a:defRPr>
            </a:lvl1pPr>
          </a:lstStyle>
          <a:p>
            <a:pPr marL="25400">
              <a:spcBef>
                <a:spcPts val="50"/>
              </a:spcBef>
            </a:pPr>
            <a:fld id="{81D60167-4931-47E6-BA6A-407CBD079E47}" type="slidenum">
              <a:rPr lang="de-DE" spc="-5" smtClean="0"/>
              <a:pPr marL="25400">
                <a:spcBef>
                  <a:spcPts val="50"/>
                </a:spcBef>
              </a:pPr>
              <a:t>‹Nr.›</a:t>
            </a:fld>
            <a:r>
              <a:rPr lang="de-DE" spc="-5"/>
              <a:t>/26 | Digitalisierung im</a:t>
            </a:r>
            <a:r>
              <a:rPr lang="de-DE"/>
              <a:t> </a:t>
            </a:r>
            <a:r>
              <a:rPr lang="de-DE" spc="-5"/>
              <a:t>Fremdsprachunterricht</a:t>
            </a:r>
          </a:p>
        </p:txBody>
      </p:sp>
    </p:spTree>
    <p:extLst>
      <p:ext uri="{BB962C8B-B14F-4D97-AF65-F5344CB8AC3E}">
        <p14:creationId xmlns:p14="http://schemas.microsoft.com/office/powerpoint/2010/main" val="31138846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Innenseite mit Fußzeile LEAD">
    <p:spTree>
      <p:nvGrpSpPr>
        <p:cNvPr id="1" name=""/>
        <p:cNvGrpSpPr/>
        <p:nvPr/>
      </p:nvGrpSpPr>
      <p:grpSpPr>
        <a:xfrm>
          <a:off x="0" y="0"/>
          <a:ext cx="0" cy="0"/>
          <a:chOff x="0" y="0"/>
          <a:chExt cx="0" cy="0"/>
        </a:xfrm>
      </p:grpSpPr>
      <p:sp>
        <p:nvSpPr>
          <p:cNvPr id="5" name="Inhaltsplatzhalter 4"/>
          <p:cNvSpPr>
            <a:spLocks noGrp="1"/>
          </p:cNvSpPr>
          <p:nvPr userDrawn="1">
            <p:ph sz="quarter" idx="10" hasCustomPrompt="1"/>
          </p:nvPr>
        </p:nvSpPr>
        <p:spPr>
          <a:xfrm>
            <a:off x="1024708" y="1094089"/>
            <a:ext cx="10242845" cy="560535"/>
          </a:xfrm>
          <a:prstGeom prst="rect">
            <a:avLst/>
          </a:prstGeom>
        </p:spPr>
        <p:txBody>
          <a:bodyPr lIns="0" tIns="0" rIns="0" bIns="0" anchor="b" anchorCtr="0"/>
          <a:lstStyle>
            <a:lvl1pPr marL="0" indent="0">
              <a:lnSpc>
                <a:spcPct val="105000"/>
              </a:lnSpc>
              <a:buNone/>
              <a:defRPr sz="2667" b="1">
                <a:latin typeface="+mn-lt"/>
              </a:defRPr>
            </a:lvl1pPr>
          </a:lstStyle>
          <a:p>
            <a:pPr lvl="0"/>
            <a:r>
              <a:rPr lang="de-DE" dirty="0"/>
              <a:t>Headline durch Klicken hinzufügen</a:t>
            </a:r>
          </a:p>
        </p:txBody>
      </p:sp>
      <p:sp>
        <p:nvSpPr>
          <p:cNvPr id="9" name="Textplatzhalter 8"/>
          <p:cNvSpPr>
            <a:spLocks noGrp="1"/>
          </p:cNvSpPr>
          <p:nvPr userDrawn="1">
            <p:ph type="body" sz="quarter" idx="11" hasCustomPrompt="1"/>
          </p:nvPr>
        </p:nvSpPr>
        <p:spPr>
          <a:xfrm>
            <a:off x="1024708" y="1823844"/>
            <a:ext cx="10242845" cy="4234728"/>
          </a:xfrm>
          <a:prstGeom prst="rect">
            <a:avLst/>
          </a:prstGeom>
        </p:spPr>
        <p:txBody>
          <a:bodyPr lIns="0" tIns="0" rIns="0" bIns="0"/>
          <a:lstStyle>
            <a:lvl1pPr marL="0" indent="0">
              <a:lnSpc>
                <a:spcPct val="105000"/>
              </a:lnSpc>
              <a:buNone/>
              <a:defRPr sz="2400" baseline="0">
                <a:latin typeface="+mn-lt"/>
              </a:defRPr>
            </a:lvl1pPr>
          </a:lstStyle>
          <a:p>
            <a:pPr lvl="0"/>
            <a:r>
              <a:rPr lang="de-DE"/>
              <a:t>Text durch Klicken hinzufügen</a:t>
            </a:r>
          </a:p>
        </p:txBody>
      </p:sp>
      <p:sp>
        <p:nvSpPr>
          <p:cNvPr id="6" name="Foliennummernplatzhalter 3"/>
          <p:cNvSpPr txBox="1">
            <a:spLocks/>
          </p:cNvSpPr>
          <p:nvPr userDrawn="1"/>
        </p:nvSpPr>
        <p:spPr bwMode="auto">
          <a:xfrm>
            <a:off x="1041071" y="6552933"/>
            <a:ext cx="262427" cy="186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tabLst>
                <a:tab pos="7702550" algn="r"/>
              </a:tabLst>
              <a:defRPr>
                <a:solidFill>
                  <a:schemeClr val="tx1"/>
                </a:solidFill>
                <a:latin typeface="Arial" charset="0"/>
                <a:cs typeface="Arial" charset="0"/>
              </a:defRPr>
            </a:lvl1pPr>
            <a:lvl2pPr marL="742950" indent="-285750" eaLnBrk="0" hangingPunct="0">
              <a:tabLst>
                <a:tab pos="7702550" algn="r"/>
              </a:tabLst>
              <a:defRPr>
                <a:solidFill>
                  <a:schemeClr val="tx1"/>
                </a:solidFill>
                <a:latin typeface="Arial" charset="0"/>
                <a:cs typeface="Arial" charset="0"/>
              </a:defRPr>
            </a:lvl2pPr>
            <a:lvl3pPr marL="1143000" indent="-228600" eaLnBrk="0" hangingPunct="0">
              <a:tabLst>
                <a:tab pos="7702550" algn="r"/>
              </a:tabLst>
              <a:defRPr>
                <a:solidFill>
                  <a:schemeClr val="tx1"/>
                </a:solidFill>
                <a:latin typeface="Arial" charset="0"/>
                <a:cs typeface="Arial" charset="0"/>
              </a:defRPr>
            </a:lvl3pPr>
            <a:lvl4pPr marL="1600200" indent="-228600" eaLnBrk="0" hangingPunct="0">
              <a:tabLst>
                <a:tab pos="7702550" algn="r"/>
              </a:tabLst>
              <a:defRPr>
                <a:solidFill>
                  <a:schemeClr val="tx1"/>
                </a:solidFill>
                <a:latin typeface="Arial" charset="0"/>
                <a:cs typeface="Arial" charset="0"/>
              </a:defRPr>
            </a:lvl4pPr>
            <a:lvl5pPr marL="2057400" indent="-228600" eaLnBrk="0" hangingPunct="0">
              <a:tabLst>
                <a:tab pos="7702550" algn="r"/>
              </a:tabLst>
              <a:defRPr>
                <a:solidFill>
                  <a:schemeClr val="tx1"/>
                </a:solidFill>
                <a:latin typeface="Arial" charset="0"/>
                <a:cs typeface="Arial" charset="0"/>
              </a:defRPr>
            </a:lvl5pPr>
            <a:lvl6pPr marL="2514600" indent="-228600" eaLnBrk="0" fontAlgn="base" hangingPunct="0">
              <a:spcBef>
                <a:spcPct val="0"/>
              </a:spcBef>
              <a:spcAft>
                <a:spcPct val="0"/>
              </a:spcAft>
              <a:tabLst>
                <a:tab pos="7702550" algn="r"/>
              </a:tabLst>
              <a:defRPr>
                <a:solidFill>
                  <a:schemeClr val="tx1"/>
                </a:solidFill>
                <a:latin typeface="Arial" charset="0"/>
                <a:cs typeface="Arial" charset="0"/>
              </a:defRPr>
            </a:lvl6pPr>
            <a:lvl7pPr marL="2971800" indent="-228600" eaLnBrk="0" fontAlgn="base" hangingPunct="0">
              <a:spcBef>
                <a:spcPct val="0"/>
              </a:spcBef>
              <a:spcAft>
                <a:spcPct val="0"/>
              </a:spcAft>
              <a:tabLst>
                <a:tab pos="7702550" algn="r"/>
              </a:tabLst>
              <a:defRPr>
                <a:solidFill>
                  <a:schemeClr val="tx1"/>
                </a:solidFill>
                <a:latin typeface="Arial" charset="0"/>
                <a:cs typeface="Arial" charset="0"/>
              </a:defRPr>
            </a:lvl7pPr>
            <a:lvl8pPr marL="3429000" indent="-228600" eaLnBrk="0" fontAlgn="base" hangingPunct="0">
              <a:spcBef>
                <a:spcPct val="0"/>
              </a:spcBef>
              <a:spcAft>
                <a:spcPct val="0"/>
              </a:spcAft>
              <a:tabLst>
                <a:tab pos="7702550" algn="r"/>
              </a:tabLst>
              <a:defRPr>
                <a:solidFill>
                  <a:schemeClr val="tx1"/>
                </a:solidFill>
                <a:latin typeface="Arial" charset="0"/>
                <a:cs typeface="Arial" charset="0"/>
              </a:defRPr>
            </a:lvl8pPr>
            <a:lvl9pPr marL="3886200" indent="-228600" eaLnBrk="0" fontAlgn="base" hangingPunct="0">
              <a:spcBef>
                <a:spcPct val="0"/>
              </a:spcBef>
              <a:spcAft>
                <a:spcPct val="0"/>
              </a:spcAft>
              <a:tabLst>
                <a:tab pos="7702550" algn="r"/>
              </a:tabLst>
              <a:defRPr>
                <a:solidFill>
                  <a:schemeClr val="tx1"/>
                </a:solidFill>
                <a:latin typeface="Arial" charset="0"/>
                <a:cs typeface="Arial" charset="0"/>
              </a:defRPr>
            </a:lvl9pPr>
          </a:lstStyle>
          <a:p>
            <a:pPr algn="l" eaLnBrk="1" hangingPunct="1">
              <a:defRPr/>
            </a:pPr>
            <a:fld id="{C1E581F2-1995-439C-B81E-3800D8B6B2B1}" type="slidenum">
              <a:rPr lang="de-DE" altLang="de-DE" sz="933" smtClean="0">
                <a:solidFill>
                  <a:srgbClr val="000000"/>
                </a:solidFill>
              </a:rPr>
              <a:pPr algn="l" eaLnBrk="1" hangingPunct="1">
                <a:defRPr/>
              </a:pPr>
              <a:t>‹Nr.›</a:t>
            </a:fld>
            <a:endParaRPr lang="de-DE" altLang="de-DE" sz="933">
              <a:solidFill>
                <a:srgbClr val="000000"/>
              </a:solidFill>
            </a:endParaRPr>
          </a:p>
        </p:txBody>
      </p:sp>
      <p:sp>
        <p:nvSpPr>
          <p:cNvPr id="7" name="Foliennummernplatzhalter 3"/>
          <p:cNvSpPr txBox="1">
            <a:spLocks/>
          </p:cNvSpPr>
          <p:nvPr userDrawn="1"/>
        </p:nvSpPr>
        <p:spPr bwMode="auto">
          <a:xfrm>
            <a:off x="1405098" y="6573237"/>
            <a:ext cx="825624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tabLst>
                <a:tab pos="7702550" algn="r"/>
              </a:tabLst>
              <a:defRPr>
                <a:solidFill>
                  <a:schemeClr val="tx1"/>
                </a:solidFill>
                <a:latin typeface="Arial" charset="0"/>
                <a:cs typeface="Arial" charset="0"/>
              </a:defRPr>
            </a:lvl1pPr>
            <a:lvl2pPr marL="742950" indent="-285750" eaLnBrk="0" hangingPunct="0">
              <a:tabLst>
                <a:tab pos="7702550" algn="r"/>
              </a:tabLst>
              <a:defRPr>
                <a:solidFill>
                  <a:schemeClr val="tx1"/>
                </a:solidFill>
                <a:latin typeface="Arial" charset="0"/>
                <a:cs typeface="Arial" charset="0"/>
              </a:defRPr>
            </a:lvl2pPr>
            <a:lvl3pPr marL="1143000" indent="-228600" eaLnBrk="0" hangingPunct="0">
              <a:tabLst>
                <a:tab pos="7702550" algn="r"/>
              </a:tabLst>
              <a:defRPr>
                <a:solidFill>
                  <a:schemeClr val="tx1"/>
                </a:solidFill>
                <a:latin typeface="Arial" charset="0"/>
                <a:cs typeface="Arial" charset="0"/>
              </a:defRPr>
            </a:lvl3pPr>
            <a:lvl4pPr marL="1600200" indent="-228600" eaLnBrk="0" hangingPunct="0">
              <a:tabLst>
                <a:tab pos="7702550" algn="r"/>
              </a:tabLst>
              <a:defRPr>
                <a:solidFill>
                  <a:schemeClr val="tx1"/>
                </a:solidFill>
                <a:latin typeface="Arial" charset="0"/>
                <a:cs typeface="Arial" charset="0"/>
              </a:defRPr>
            </a:lvl4pPr>
            <a:lvl5pPr marL="2057400" indent="-228600" eaLnBrk="0" hangingPunct="0">
              <a:tabLst>
                <a:tab pos="7702550" algn="r"/>
              </a:tabLst>
              <a:defRPr>
                <a:solidFill>
                  <a:schemeClr val="tx1"/>
                </a:solidFill>
                <a:latin typeface="Arial" charset="0"/>
                <a:cs typeface="Arial" charset="0"/>
              </a:defRPr>
            </a:lvl5pPr>
            <a:lvl6pPr marL="2514600" indent="-228600" eaLnBrk="0" fontAlgn="base" hangingPunct="0">
              <a:spcBef>
                <a:spcPct val="0"/>
              </a:spcBef>
              <a:spcAft>
                <a:spcPct val="0"/>
              </a:spcAft>
              <a:tabLst>
                <a:tab pos="7702550" algn="r"/>
              </a:tabLst>
              <a:defRPr>
                <a:solidFill>
                  <a:schemeClr val="tx1"/>
                </a:solidFill>
                <a:latin typeface="Arial" charset="0"/>
                <a:cs typeface="Arial" charset="0"/>
              </a:defRPr>
            </a:lvl6pPr>
            <a:lvl7pPr marL="2971800" indent="-228600" eaLnBrk="0" fontAlgn="base" hangingPunct="0">
              <a:spcBef>
                <a:spcPct val="0"/>
              </a:spcBef>
              <a:spcAft>
                <a:spcPct val="0"/>
              </a:spcAft>
              <a:tabLst>
                <a:tab pos="7702550" algn="r"/>
              </a:tabLst>
              <a:defRPr>
                <a:solidFill>
                  <a:schemeClr val="tx1"/>
                </a:solidFill>
                <a:latin typeface="Arial" charset="0"/>
                <a:cs typeface="Arial" charset="0"/>
              </a:defRPr>
            </a:lvl7pPr>
            <a:lvl8pPr marL="3429000" indent="-228600" eaLnBrk="0" fontAlgn="base" hangingPunct="0">
              <a:spcBef>
                <a:spcPct val="0"/>
              </a:spcBef>
              <a:spcAft>
                <a:spcPct val="0"/>
              </a:spcAft>
              <a:tabLst>
                <a:tab pos="7702550" algn="r"/>
              </a:tabLst>
              <a:defRPr>
                <a:solidFill>
                  <a:schemeClr val="tx1"/>
                </a:solidFill>
                <a:latin typeface="Arial" charset="0"/>
                <a:cs typeface="Arial" charset="0"/>
              </a:defRPr>
            </a:lvl8pPr>
            <a:lvl9pPr marL="3886200" indent="-228600" eaLnBrk="0" fontAlgn="base" hangingPunct="0">
              <a:spcBef>
                <a:spcPct val="0"/>
              </a:spcBef>
              <a:spcAft>
                <a:spcPct val="0"/>
              </a:spcAft>
              <a:tabLst>
                <a:tab pos="7702550" algn="r"/>
              </a:tabLst>
              <a:defRPr>
                <a:solidFill>
                  <a:schemeClr val="tx1"/>
                </a:solidFill>
                <a:latin typeface="Arial" charset="0"/>
                <a:cs typeface="Arial" charset="0"/>
              </a:defRPr>
            </a:lvl9pPr>
          </a:lstStyle>
          <a:p>
            <a:pPr algn="l" rtl="0" eaLnBrk="1" fontAlgn="base" hangingPunct="1">
              <a:spcBef>
                <a:spcPct val="0"/>
              </a:spcBef>
              <a:spcAft>
                <a:spcPct val="0"/>
              </a:spcAft>
              <a:tabLst>
                <a:tab pos="10269810" algn="r"/>
              </a:tabLst>
              <a:defRPr/>
            </a:pPr>
            <a:r>
              <a:rPr lang="de-DE" altLang="de-DE" sz="800" kern="1200">
                <a:solidFill>
                  <a:srgbClr val="000000"/>
                </a:solidFill>
                <a:latin typeface="Arial" charset="0"/>
                <a:ea typeface="+mn-ea"/>
                <a:cs typeface="Arial" charset="0"/>
              </a:rPr>
              <a:t>Practice </a:t>
            </a:r>
            <a:r>
              <a:rPr lang="de-DE" altLang="de-DE" sz="800" kern="1200" err="1">
                <a:solidFill>
                  <a:srgbClr val="000000"/>
                </a:solidFill>
                <a:latin typeface="Arial" charset="0"/>
                <a:ea typeface="+mn-ea"/>
                <a:cs typeface="Arial" charset="0"/>
              </a:rPr>
              <a:t>with</a:t>
            </a:r>
            <a:r>
              <a:rPr lang="de-DE" altLang="de-DE" sz="800" kern="1200">
                <a:solidFill>
                  <a:srgbClr val="000000"/>
                </a:solidFill>
                <a:latin typeface="Arial" charset="0"/>
                <a:ea typeface="+mn-ea"/>
                <a:cs typeface="Arial" charset="0"/>
              </a:rPr>
              <a:t> a </a:t>
            </a:r>
            <a:r>
              <a:rPr lang="de-DE" altLang="de-DE" sz="800" kern="1200" err="1">
                <a:solidFill>
                  <a:srgbClr val="000000"/>
                </a:solidFill>
                <a:latin typeface="Arial" charset="0"/>
                <a:ea typeface="+mn-ea"/>
                <a:cs typeface="Arial" charset="0"/>
              </a:rPr>
              <a:t>Purpose</a:t>
            </a:r>
            <a:r>
              <a:rPr lang="de-DE" altLang="de-DE" sz="800" kern="1200">
                <a:solidFill>
                  <a:srgbClr val="000000"/>
                </a:solidFill>
                <a:latin typeface="Arial" charset="0"/>
                <a:ea typeface="+mn-ea"/>
                <a:cs typeface="Arial" charset="0"/>
              </a:rPr>
              <a:t> – EUROCALL 2022 – Leona </a:t>
            </a:r>
            <a:r>
              <a:rPr lang="de-DE" altLang="de-DE" sz="800" kern="1200" err="1">
                <a:solidFill>
                  <a:srgbClr val="000000"/>
                </a:solidFill>
                <a:latin typeface="Arial" charset="0"/>
                <a:ea typeface="+mn-ea"/>
                <a:cs typeface="Arial" charset="0"/>
              </a:rPr>
              <a:t>Colling</a:t>
            </a:r>
            <a:endParaRPr lang="de-DE" altLang="de-DE" sz="800" kern="1200">
              <a:solidFill>
                <a:srgbClr val="000000"/>
              </a:solidFill>
              <a:latin typeface="Arial" charset="0"/>
              <a:ea typeface="+mn-ea"/>
              <a:cs typeface="Arial" charset="0"/>
            </a:endParaRPr>
          </a:p>
        </p:txBody>
      </p:sp>
      <p:cxnSp>
        <p:nvCxnSpPr>
          <p:cNvPr id="8" name="Gerader Verbinder 7"/>
          <p:cNvCxnSpPr/>
          <p:nvPr userDrawn="1"/>
        </p:nvCxnSpPr>
        <p:spPr>
          <a:xfrm>
            <a:off x="1303497" y="6561675"/>
            <a:ext cx="0" cy="13675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702464"/>
      </p:ext>
    </p:extLst>
  </p:cSld>
  <p:clrMapOvr>
    <a:masterClrMapping/>
  </p:clrMapOvr>
  <p:extLst>
    <p:ext uri="{DCECCB84-F9BA-43D5-87BE-67443E8EF086}">
      <p15:sldGuideLst xmlns:p15="http://schemas.microsoft.com/office/powerpoint/2012/main">
        <p15:guide id="1" orient="horz" pos="2867">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de-DE" noProof="0"/>
              <a:t>Titelmasterformat durch Klicken bearbeiten</a:t>
            </a:r>
          </a:p>
        </p:txBody>
      </p:sp>
      <p:sp>
        <p:nvSpPr>
          <p:cNvPr id="3" name="Inhaltsplatzhalter 2"/>
          <p:cNvSpPr>
            <a:spLocks noGrp="1"/>
          </p:cNvSpPr>
          <p:nvPr>
            <p:ph idx="1" hasCustomPrompt="1"/>
          </p:nvPr>
        </p:nvSpPr>
        <p:spPr/>
        <p:txBody>
          <a:bodyPr rtlCol="0" anchor="t"/>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10"/>
          </p:nvPr>
        </p:nvSpPr>
        <p:spPr/>
        <p:txBody>
          <a:bodyPr rtlCol="0"/>
          <a:lstStyle/>
          <a:p>
            <a:pPr rtl="0"/>
            <a:fld id="{EA8EDA4D-AE24-4054-8182-C1F45AE7B280}" type="datetime1">
              <a:rPr lang="de-DE" noProof="0" smtClean="0"/>
              <a:t>08.03.2023</a:t>
            </a:fld>
            <a:endParaRPr lang="de-DE" noProof="0"/>
          </a:p>
        </p:txBody>
      </p:sp>
      <p:sp>
        <p:nvSpPr>
          <p:cNvPr id="5" name="Fußzeilenplatzhalter 4"/>
          <p:cNvSpPr>
            <a:spLocks noGrp="1"/>
          </p:cNvSpPr>
          <p:nvPr>
            <p:ph type="ftr" sz="quarter" idx="11"/>
          </p:nvPr>
        </p:nvSpPr>
        <p:spPr/>
        <p:txBody>
          <a:bodyPr rtlCol="0"/>
          <a:lstStyle/>
          <a:p>
            <a:pPr rtl="0"/>
            <a:endParaRPr lang="de-DE" noProof="0"/>
          </a:p>
        </p:txBody>
      </p:sp>
      <p:sp>
        <p:nvSpPr>
          <p:cNvPr id="6" name="Foliennummernplatzhalter 5"/>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33" name="Gerader Verbinde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13542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454239" y="1756130"/>
            <a:ext cx="8643154" cy="1887950"/>
          </a:xfrm>
        </p:spPr>
        <p:txBody>
          <a:bodyPr rtlCol="0" anchor="b">
            <a:normAutofit/>
          </a:bodyPr>
          <a:lstStyle>
            <a:lvl1pPr algn="l">
              <a:defRPr sz="3600"/>
            </a:lvl1pPr>
          </a:lstStyle>
          <a:p>
            <a:pPr rtl="0"/>
            <a:r>
              <a:rPr lang="de-DE" noProof="0"/>
              <a:t>Titelmasterformat durch Klicken bearbeiten</a:t>
            </a:r>
          </a:p>
        </p:txBody>
      </p:sp>
      <p:sp>
        <p:nvSpPr>
          <p:cNvPr id="3" name="Textplatzhalter 2"/>
          <p:cNvSpPr>
            <a:spLocks noGrp="1"/>
          </p:cNvSpPr>
          <p:nvPr>
            <p:ph type="body" idx="1" hasCustomPrompt="1"/>
          </p:nvPr>
        </p:nvSpPr>
        <p:spPr>
          <a:xfrm>
            <a:off x="1454239" y="3806195"/>
            <a:ext cx="8630446" cy="1012929"/>
          </a:xfrm>
        </p:spPr>
        <p:txBody>
          <a:bodyPr tIns="91440" rtlCol="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de-DE" noProof="0"/>
              <a:t>Textmasterformate bearbeiten</a:t>
            </a:r>
          </a:p>
        </p:txBody>
      </p:sp>
      <p:sp>
        <p:nvSpPr>
          <p:cNvPr id="4" name="Datumsplatzhalter 3"/>
          <p:cNvSpPr>
            <a:spLocks noGrp="1"/>
          </p:cNvSpPr>
          <p:nvPr>
            <p:ph type="dt" sz="half" idx="10"/>
          </p:nvPr>
        </p:nvSpPr>
        <p:spPr/>
        <p:txBody>
          <a:bodyPr rtlCol="0"/>
          <a:lstStyle/>
          <a:p>
            <a:pPr rtl="0"/>
            <a:fld id="{21CF7C8B-2447-41A2-BE13-0B8FAB389016}" type="datetime1">
              <a:rPr lang="de-DE" noProof="0" smtClean="0"/>
              <a:t>08.03.2023</a:t>
            </a:fld>
            <a:endParaRPr lang="de-DE" noProof="0"/>
          </a:p>
        </p:txBody>
      </p:sp>
      <p:sp>
        <p:nvSpPr>
          <p:cNvPr id="5" name="Fußzeilenplatzhalter 4"/>
          <p:cNvSpPr>
            <a:spLocks noGrp="1"/>
          </p:cNvSpPr>
          <p:nvPr>
            <p:ph type="ftr" sz="quarter" idx="11"/>
          </p:nvPr>
        </p:nvSpPr>
        <p:spPr/>
        <p:txBody>
          <a:bodyPr rtlCol="0"/>
          <a:lstStyle/>
          <a:p>
            <a:pPr rtl="0"/>
            <a:endParaRPr lang="de-DE" noProof="0"/>
          </a:p>
        </p:txBody>
      </p:sp>
      <p:sp>
        <p:nvSpPr>
          <p:cNvPr id="6" name="Foliennummernplatzhalter 5"/>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15" name="Gerader Verbinde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245601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449217" y="804889"/>
            <a:ext cx="9605635" cy="1059305"/>
          </a:xfrm>
        </p:spPr>
        <p:txBody>
          <a:bodyPr rtlCol="0"/>
          <a:lstStyle/>
          <a:p>
            <a:pPr rtl="0"/>
            <a:r>
              <a:rPr lang="de-DE" noProof="0"/>
              <a:t>Titelmasterformat durch Klicken bearbeiten</a:t>
            </a:r>
          </a:p>
        </p:txBody>
      </p:sp>
      <p:sp>
        <p:nvSpPr>
          <p:cNvPr id="3" name="Inhaltsplatzhalter 2"/>
          <p:cNvSpPr>
            <a:spLocks noGrp="1"/>
          </p:cNvSpPr>
          <p:nvPr>
            <p:ph sz="half" idx="1" hasCustomPrompt="1"/>
          </p:nvPr>
        </p:nvSpPr>
        <p:spPr>
          <a:xfrm>
            <a:off x="1447331" y="2010878"/>
            <a:ext cx="4645152" cy="3448595"/>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Inhaltsplatzhalter 3"/>
          <p:cNvSpPr>
            <a:spLocks noGrp="1"/>
          </p:cNvSpPr>
          <p:nvPr>
            <p:ph sz="half" idx="2" hasCustomPrompt="1"/>
          </p:nvPr>
        </p:nvSpPr>
        <p:spPr>
          <a:xfrm>
            <a:off x="6413771" y="2017343"/>
            <a:ext cx="4645152" cy="344152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Datumsplatzhalter 4"/>
          <p:cNvSpPr>
            <a:spLocks noGrp="1"/>
          </p:cNvSpPr>
          <p:nvPr>
            <p:ph type="dt" sz="half" idx="10"/>
          </p:nvPr>
        </p:nvSpPr>
        <p:spPr/>
        <p:txBody>
          <a:bodyPr rtlCol="0"/>
          <a:lstStyle/>
          <a:p>
            <a:pPr rtl="0"/>
            <a:fld id="{0F29408B-E132-4B70-BA54-DEFA65A21A84}" type="datetime1">
              <a:rPr lang="de-DE" noProof="0" smtClean="0"/>
              <a:t>08.03.2023</a:t>
            </a:fld>
            <a:endParaRPr lang="de-DE" noProof="0"/>
          </a:p>
        </p:txBody>
      </p:sp>
      <p:sp>
        <p:nvSpPr>
          <p:cNvPr id="6" name="Fußzeilenplatzhalter 5"/>
          <p:cNvSpPr>
            <a:spLocks noGrp="1"/>
          </p:cNvSpPr>
          <p:nvPr>
            <p:ph type="ftr" sz="quarter" idx="11"/>
          </p:nvPr>
        </p:nvSpPr>
        <p:spPr/>
        <p:txBody>
          <a:bodyPr rtlCol="0"/>
          <a:lstStyle/>
          <a:p>
            <a:pPr rtl="0"/>
            <a:endParaRPr lang="de-DE" noProof="0"/>
          </a:p>
        </p:txBody>
      </p:sp>
      <p:sp>
        <p:nvSpPr>
          <p:cNvPr id="7" name="Foliennummernplatzhalter 6"/>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35" name="Gerader Verbinde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80255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447191" y="804163"/>
            <a:ext cx="9607661" cy="1056319"/>
          </a:xfrm>
        </p:spPr>
        <p:txBody>
          <a:bodyPr rtlCol="0"/>
          <a:lstStyle/>
          <a:p>
            <a:pPr rtl="0"/>
            <a:r>
              <a:rPr lang="de-DE" noProof="0"/>
              <a:t>Titelmasterformat durch Klicken bearbeiten</a:t>
            </a:r>
          </a:p>
        </p:txBody>
      </p:sp>
      <p:sp>
        <p:nvSpPr>
          <p:cNvPr id="3" name="Textplatzhalter 2"/>
          <p:cNvSpPr>
            <a:spLocks noGrp="1"/>
          </p:cNvSpPr>
          <p:nvPr>
            <p:ph type="body" idx="1" hasCustomPrompt="1"/>
          </p:nvPr>
        </p:nvSpPr>
        <p:spPr>
          <a:xfrm>
            <a:off x="1447191" y="2019549"/>
            <a:ext cx="4645152" cy="801943"/>
          </a:xfrm>
        </p:spPr>
        <p:txBody>
          <a:bodyPr rtlCol="0"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4" name="Inhaltsplatzhalter 3"/>
          <p:cNvSpPr>
            <a:spLocks noGrp="1"/>
          </p:cNvSpPr>
          <p:nvPr>
            <p:ph sz="half" idx="2" hasCustomPrompt="1"/>
          </p:nvPr>
        </p:nvSpPr>
        <p:spPr>
          <a:xfrm>
            <a:off x="1447191" y="2824269"/>
            <a:ext cx="4645152" cy="2644457"/>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Textplatzhalter 4"/>
          <p:cNvSpPr>
            <a:spLocks noGrp="1"/>
          </p:cNvSpPr>
          <p:nvPr>
            <p:ph type="body" sz="quarter" idx="3" hasCustomPrompt="1"/>
          </p:nvPr>
        </p:nvSpPr>
        <p:spPr>
          <a:xfrm>
            <a:off x="6412362" y="2023003"/>
            <a:ext cx="4645152" cy="802237"/>
          </a:xfrm>
        </p:spPr>
        <p:txBody>
          <a:bodyPr rtlCol="0"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6" name="Inhaltsplatzhalter 5"/>
          <p:cNvSpPr>
            <a:spLocks noGrp="1"/>
          </p:cNvSpPr>
          <p:nvPr>
            <p:ph sz="quarter" idx="4" hasCustomPrompt="1"/>
          </p:nvPr>
        </p:nvSpPr>
        <p:spPr>
          <a:xfrm>
            <a:off x="6412362" y="2821491"/>
            <a:ext cx="4645152" cy="2637371"/>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7" name="Datumsplatzhalter 6"/>
          <p:cNvSpPr>
            <a:spLocks noGrp="1"/>
          </p:cNvSpPr>
          <p:nvPr>
            <p:ph type="dt" sz="half" idx="10"/>
          </p:nvPr>
        </p:nvSpPr>
        <p:spPr/>
        <p:txBody>
          <a:bodyPr rtlCol="0"/>
          <a:lstStyle/>
          <a:p>
            <a:pPr rtl="0"/>
            <a:fld id="{45061C31-E6BA-4653-AFBF-66D1572732D7}" type="datetime1">
              <a:rPr lang="de-DE" noProof="0" smtClean="0"/>
              <a:t>08.03.2023</a:t>
            </a:fld>
            <a:endParaRPr lang="de-DE" noProof="0"/>
          </a:p>
        </p:txBody>
      </p:sp>
      <p:sp>
        <p:nvSpPr>
          <p:cNvPr id="8" name="Fußzeilenplatzhalter 7"/>
          <p:cNvSpPr>
            <a:spLocks noGrp="1"/>
          </p:cNvSpPr>
          <p:nvPr>
            <p:ph type="ftr" sz="quarter" idx="11"/>
          </p:nvPr>
        </p:nvSpPr>
        <p:spPr/>
        <p:txBody>
          <a:bodyPr rtlCol="0"/>
          <a:lstStyle/>
          <a:p>
            <a:pPr rtl="0"/>
            <a:endParaRPr lang="de-DE" noProof="0"/>
          </a:p>
        </p:txBody>
      </p:sp>
      <p:sp>
        <p:nvSpPr>
          <p:cNvPr id="9" name="Foliennummernplatzhalter 8"/>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29" name="Gerader Verbinde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32860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de-DE" noProof="0"/>
              <a:t>Titelmasterformat durch Klicken bearbeiten</a:t>
            </a:r>
          </a:p>
        </p:txBody>
      </p:sp>
      <p:sp>
        <p:nvSpPr>
          <p:cNvPr id="3" name="Datumsplatzhalter 2"/>
          <p:cNvSpPr>
            <a:spLocks noGrp="1"/>
          </p:cNvSpPr>
          <p:nvPr>
            <p:ph type="dt" sz="half" idx="10"/>
          </p:nvPr>
        </p:nvSpPr>
        <p:spPr/>
        <p:txBody>
          <a:bodyPr rtlCol="0"/>
          <a:lstStyle/>
          <a:p>
            <a:pPr rtl="0"/>
            <a:fld id="{D0D6EBA3-C0D8-4D35-A3E0-420A347EA609}" type="datetime1">
              <a:rPr lang="de-DE" noProof="0" smtClean="0"/>
              <a:t>08.03.2023</a:t>
            </a:fld>
            <a:endParaRPr lang="de-DE" noProof="0"/>
          </a:p>
        </p:txBody>
      </p:sp>
      <p:sp>
        <p:nvSpPr>
          <p:cNvPr id="4" name="Fußzeilenplatzhalter 3"/>
          <p:cNvSpPr>
            <a:spLocks noGrp="1"/>
          </p:cNvSpPr>
          <p:nvPr>
            <p:ph type="ftr" sz="quarter" idx="11"/>
          </p:nvPr>
        </p:nvSpPr>
        <p:spPr/>
        <p:txBody>
          <a:bodyPr rtlCol="0"/>
          <a:lstStyle/>
          <a:p>
            <a:pPr rtl="0"/>
            <a:endParaRPr lang="de-DE" noProof="0"/>
          </a:p>
        </p:txBody>
      </p:sp>
      <p:sp>
        <p:nvSpPr>
          <p:cNvPr id="5" name="Foliennummernplatzhalter 4"/>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25" name="Gerader Verbinde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26829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rtlCol="0"/>
          <a:lstStyle/>
          <a:p>
            <a:pPr rtl="0"/>
            <a:fld id="{F55D72CA-0F91-46F3-BA88-CB9FDC632ED1}" type="datetime1">
              <a:rPr lang="de-DE" noProof="0" smtClean="0"/>
              <a:t>08.03.2023</a:t>
            </a:fld>
            <a:endParaRPr lang="de-DE" noProof="0"/>
          </a:p>
        </p:txBody>
      </p:sp>
      <p:sp>
        <p:nvSpPr>
          <p:cNvPr id="3" name="Fußzeilenplatzhalter 2"/>
          <p:cNvSpPr>
            <a:spLocks noGrp="1"/>
          </p:cNvSpPr>
          <p:nvPr>
            <p:ph type="ftr" sz="quarter" idx="11"/>
          </p:nvPr>
        </p:nvSpPr>
        <p:spPr/>
        <p:txBody>
          <a:bodyPr rtlCol="0"/>
          <a:lstStyle/>
          <a:p>
            <a:pPr rtl="0"/>
            <a:endParaRPr lang="de-DE" noProof="0"/>
          </a:p>
        </p:txBody>
      </p:sp>
      <p:sp>
        <p:nvSpPr>
          <p:cNvPr id="4" name="Foliennummernplatzhalter 3"/>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spTree>
    <p:extLst>
      <p:ext uri="{BB962C8B-B14F-4D97-AF65-F5344CB8AC3E}">
        <p14:creationId xmlns:p14="http://schemas.microsoft.com/office/powerpoint/2010/main" val="3665874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444671" y="798973"/>
            <a:ext cx="3273099" cy="2247117"/>
          </a:xfrm>
        </p:spPr>
        <p:txBody>
          <a:bodyPr rtlCol="0" anchor="b">
            <a:normAutofit/>
          </a:bodyPr>
          <a:lstStyle>
            <a:lvl1pPr algn="l">
              <a:defRPr sz="2400"/>
            </a:lvl1pPr>
          </a:lstStyle>
          <a:p>
            <a:pPr rtl="0"/>
            <a:r>
              <a:rPr lang="de-DE" noProof="0"/>
              <a:t>Titelmasterformat durch Klicken bearbeiten</a:t>
            </a:r>
          </a:p>
        </p:txBody>
      </p:sp>
      <p:sp>
        <p:nvSpPr>
          <p:cNvPr id="3" name="Inhaltsplatzhalter 2"/>
          <p:cNvSpPr>
            <a:spLocks noGrp="1"/>
          </p:cNvSpPr>
          <p:nvPr>
            <p:ph idx="1" hasCustomPrompt="1"/>
          </p:nvPr>
        </p:nvSpPr>
        <p:spPr>
          <a:xfrm>
            <a:off x="5043714" y="798974"/>
            <a:ext cx="6012470" cy="4658826"/>
          </a:xfrm>
        </p:spPr>
        <p:txBody>
          <a:bodyPr rtlCol="0" anchor="ct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Textplatzhalter 3"/>
          <p:cNvSpPr>
            <a:spLocks noGrp="1"/>
          </p:cNvSpPr>
          <p:nvPr>
            <p:ph type="body" sz="half" idx="2" hasCustomPrompt="1"/>
          </p:nvPr>
        </p:nvSpPr>
        <p:spPr>
          <a:xfrm>
            <a:off x="1444671" y="3205491"/>
            <a:ext cx="3275013" cy="2248181"/>
          </a:xfrm>
        </p:spPr>
        <p:txBody>
          <a:bodyPr rtlCol="0"/>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5" name="Datumsplatzhalter 4"/>
          <p:cNvSpPr>
            <a:spLocks noGrp="1"/>
          </p:cNvSpPr>
          <p:nvPr>
            <p:ph type="dt" sz="half" idx="10"/>
          </p:nvPr>
        </p:nvSpPr>
        <p:spPr/>
        <p:txBody>
          <a:bodyPr rtlCol="0"/>
          <a:lstStyle/>
          <a:p>
            <a:pPr rtl="0"/>
            <a:fld id="{4395918C-CB46-438A-A656-3A84151FD4EA}" type="datetime1">
              <a:rPr lang="de-DE" noProof="0" smtClean="0"/>
              <a:t>08.03.2023</a:t>
            </a:fld>
            <a:endParaRPr lang="de-DE" noProof="0"/>
          </a:p>
        </p:txBody>
      </p:sp>
      <p:sp>
        <p:nvSpPr>
          <p:cNvPr id="6" name="Fußzeilenplatzhalter 5"/>
          <p:cNvSpPr>
            <a:spLocks noGrp="1"/>
          </p:cNvSpPr>
          <p:nvPr>
            <p:ph type="ftr" sz="quarter" idx="11"/>
          </p:nvPr>
        </p:nvSpPr>
        <p:spPr/>
        <p:txBody>
          <a:bodyPr rtlCol="0"/>
          <a:lstStyle/>
          <a:p>
            <a:pPr rtl="0"/>
            <a:endParaRPr lang="de-DE" noProof="0"/>
          </a:p>
        </p:txBody>
      </p:sp>
      <p:sp>
        <p:nvSpPr>
          <p:cNvPr id="7" name="Foliennummernplatzhalter 6"/>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17" name="Gerader Verbinde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96771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grpSp>
        <p:nvGrpSpPr>
          <p:cNvPr id="8" name="Gruppe 7"/>
          <p:cNvGrpSpPr/>
          <p:nvPr/>
        </p:nvGrpSpPr>
        <p:grpSpPr>
          <a:xfrm>
            <a:off x="7477387" y="482170"/>
            <a:ext cx="4074533" cy="5149101"/>
            <a:chOff x="7477387" y="482170"/>
            <a:chExt cx="4074533" cy="5149101"/>
          </a:xfrm>
        </p:grpSpPr>
        <p:sp>
          <p:nvSpPr>
            <p:cNvPr id="18" name="Rechteck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hteck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el 1"/>
          <p:cNvSpPr>
            <a:spLocks noGrp="1"/>
          </p:cNvSpPr>
          <p:nvPr>
            <p:ph type="title" hasCustomPrompt="1"/>
          </p:nvPr>
        </p:nvSpPr>
        <p:spPr>
          <a:xfrm>
            <a:off x="1451206" y="1129513"/>
            <a:ext cx="5532328" cy="1830584"/>
          </a:xfrm>
        </p:spPr>
        <p:txBody>
          <a:bodyPr rtlCol="0" anchor="b">
            <a:normAutofit/>
          </a:bodyPr>
          <a:lstStyle>
            <a:lvl1pPr>
              <a:defRPr sz="3200"/>
            </a:lvl1pPr>
          </a:lstStyle>
          <a:p>
            <a:pPr rtl="0"/>
            <a:r>
              <a:rPr lang="de-DE" noProof="0"/>
              <a:t>Titelmasterformat durch Klicken bearbeiten</a:t>
            </a:r>
          </a:p>
        </p:txBody>
      </p:sp>
      <p:sp>
        <p:nvSpPr>
          <p:cNvPr id="3" name="Bildplatzhalter 2"/>
          <p:cNvSpPr>
            <a:spLocks noGrp="1" noChangeAspect="1"/>
          </p:cNvSpPr>
          <p:nvPr>
            <p:ph type="pic" idx="1" hasCustomPrompt="1"/>
          </p:nvPr>
        </p:nvSpPr>
        <p:spPr>
          <a:xfrm>
            <a:off x="8124389" y="1122542"/>
            <a:ext cx="2791171" cy="3866327"/>
          </a:xfrm>
          <a:solidFill>
            <a:schemeClr val="bg1">
              <a:lumMod val="85000"/>
            </a:schemeClr>
          </a:solidFill>
          <a:ln w="9525" cap="sq">
            <a:noFill/>
            <a:miter lim="800000"/>
          </a:ln>
          <a:effectLst/>
        </p:spPr>
        <p:txBody>
          <a:bodyPr rtlCol="0"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de-DE" noProof="0"/>
              <a:t>Klicken Sie, um ein Bild hinzuzufügen.</a:t>
            </a:r>
          </a:p>
        </p:txBody>
      </p:sp>
      <p:sp>
        <p:nvSpPr>
          <p:cNvPr id="4" name="Textplatzhalter 3"/>
          <p:cNvSpPr>
            <a:spLocks noGrp="1"/>
          </p:cNvSpPr>
          <p:nvPr>
            <p:ph type="body" sz="half" idx="2" hasCustomPrompt="1"/>
          </p:nvPr>
        </p:nvSpPr>
        <p:spPr>
          <a:xfrm>
            <a:off x="1450329" y="3145992"/>
            <a:ext cx="5524404" cy="2003742"/>
          </a:xfrm>
        </p:spPr>
        <p:txBody>
          <a:bodyPr rtlCol="0">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5" name="Datumsplatzhalter 4"/>
          <p:cNvSpPr>
            <a:spLocks noGrp="1"/>
          </p:cNvSpPr>
          <p:nvPr>
            <p:ph type="dt" sz="half" idx="10"/>
          </p:nvPr>
        </p:nvSpPr>
        <p:spPr>
          <a:xfrm>
            <a:off x="1447382" y="5469856"/>
            <a:ext cx="5527351" cy="320123"/>
          </a:xfrm>
        </p:spPr>
        <p:txBody>
          <a:bodyPr rtlCol="0"/>
          <a:lstStyle>
            <a:lvl1pPr algn="l">
              <a:defRPr/>
            </a:lvl1pPr>
          </a:lstStyle>
          <a:p>
            <a:pPr rtl="0"/>
            <a:fld id="{F9403C24-036C-4863-B341-1C0BAAE15C60}" type="datetime1">
              <a:rPr lang="de-DE" noProof="0" smtClean="0"/>
              <a:t>08.03.2023</a:t>
            </a:fld>
            <a:endParaRPr lang="de-DE" noProof="0"/>
          </a:p>
        </p:txBody>
      </p:sp>
      <p:sp>
        <p:nvSpPr>
          <p:cNvPr id="6" name="Fußzeilenplatzhalter 5"/>
          <p:cNvSpPr>
            <a:spLocks noGrp="1"/>
          </p:cNvSpPr>
          <p:nvPr>
            <p:ph type="ftr" sz="quarter" idx="11"/>
          </p:nvPr>
        </p:nvSpPr>
        <p:spPr>
          <a:xfrm>
            <a:off x="1447382" y="318640"/>
            <a:ext cx="5541004" cy="320931"/>
          </a:xfrm>
        </p:spPr>
        <p:txBody>
          <a:bodyPr rtlCol="0"/>
          <a:lstStyle/>
          <a:p>
            <a:pPr rtl="0"/>
            <a:endParaRPr lang="de-DE" noProof="0"/>
          </a:p>
        </p:txBody>
      </p:sp>
      <p:sp>
        <p:nvSpPr>
          <p:cNvPr id="7" name="Foliennummernplatzhalter 6"/>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31" name="Gerader Verbinde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91866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hteck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Bild 6"/>
          <p:cNvPicPr>
            <a:picLocks noChangeAspect="1"/>
          </p:cNvPicPr>
          <p:nvPr/>
        </p:nvPicPr>
        <p:blipFill rotWithShape="1">
          <a:blip r:embed="rId15">
            <a:extLst>
              <a:ext uri="{28A0092B-C50C-407E-A947-70E740481C1C}">
                <a14:useLocalDpi xmlns:a14="http://schemas.microsoft.com/office/drawing/2010/main"/>
              </a:ext>
            </a:extLst>
          </a:blip>
          <a:srcRect b="-1562"/>
          <a:stretch/>
        </p:blipFill>
        <p:spPr bwMode="black">
          <a:xfrm>
            <a:off x="0" y="6126480"/>
            <a:ext cx="12192000" cy="742950"/>
          </a:xfrm>
          <a:prstGeom prst="rect">
            <a:avLst/>
          </a:prstGeom>
        </p:spPr>
      </p:pic>
      <p:sp>
        <p:nvSpPr>
          <p:cNvPr id="2" name="Titelplatzhalt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pPr rtl="0"/>
            <a:r>
              <a:rPr lang="de-DE" noProof="0"/>
              <a:t>Titelmasterformat durch Klicken bearbeiten</a:t>
            </a:r>
          </a:p>
        </p:txBody>
      </p:sp>
      <p:sp>
        <p:nvSpPr>
          <p:cNvPr id="3" name="Textplatzhalt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pPr rtl="0"/>
            <a:fld id="{9E758017-E439-4E27-ACE2-F978BFA73774}" type="datetime1">
              <a:rPr lang="de-DE" noProof="0" smtClean="0"/>
              <a:t>08.03.2023</a:t>
            </a:fld>
            <a:endParaRPr lang="de-DE" noProof="0"/>
          </a:p>
        </p:txBody>
      </p:sp>
      <p:sp>
        <p:nvSpPr>
          <p:cNvPr id="5" name="Fußzeilenplatzhalt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pPr rtl="0"/>
            <a:endParaRPr lang="de-DE" noProof="0"/>
          </a:p>
        </p:txBody>
      </p:sp>
      <p:sp>
        <p:nvSpPr>
          <p:cNvPr id="6" name="Foliennummernplatzhalter 5"/>
          <p:cNvSpPr>
            <a:spLocks noGrp="1"/>
          </p:cNvSpPr>
          <p:nvPr>
            <p:ph type="sldNum" sz="quarter" idx="4"/>
          </p:nvPr>
        </p:nvSpPr>
        <p:spPr>
          <a:xfrm>
            <a:off x="377072" y="798973"/>
            <a:ext cx="914007" cy="503578"/>
          </a:xfrm>
          <a:prstGeom prst="rect">
            <a:avLst/>
          </a:prstGeom>
        </p:spPr>
        <p:txBody>
          <a:bodyPr vert="horz" lIns="91440" tIns="45720" rIns="91440" bIns="45720" rtlCol="0" anchor="t"/>
          <a:lstStyle>
            <a:lvl1pPr algn="r">
              <a:defRPr sz="2800">
                <a:solidFill>
                  <a:schemeClr val="accent1"/>
                </a:solidFill>
              </a:defRPr>
            </a:lvl1pPr>
          </a:lstStyle>
          <a:p>
            <a:pPr rtl="0"/>
            <a:fld id="{6D22F896-40B5-4ADD-8801-0D06FADFA095}" type="slidenum">
              <a:rPr lang="de-DE" noProof="0" smtClean="0"/>
              <a:pPr/>
              <a:t>‹Nr.›</a:t>
            </a:fld>
            <a:endParaRPr lang="de-DE" noProof="0"/>
          </a:p>
        </p:txBody>
      </p:sp>
      <p:cxnSp>
        <p:nvCxnSpPr>
          <p:cNvPr id="10" name="Gerader Verbinde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61545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media" Target="../media/media2.wav"/><Relationship Id="rId7" Type="http://schemas.openxmlformats.org/officeDocument/2006/relationships/image" Target="../media/image10.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9.png"/><Relationship Id="rId5" Type="http://schemas.openxmlformats.org/officeDocument/2006/relationships/slideLayout" Target="../slideLayouts/slideLayout7.xml"/><Relationship Id="rId4" Type="http://schemas.openxmlformats.org/officeDocument/2006/relationships/audio" Target="../media/media2.wav"/></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slide" Target="slide56.xml"/><Relationship Id="rId1" Type="http://schemas.openxmlformats.org/officeDocument/2006/relationships/slideLayout" Target="../slideLayouts/slideLayout12.xml"/><Relationship Id="rId5" Type="http://schemas.openxmlformats.org/officeDocument/2006/relationships/image" Target="../media/image32.jpg"/><Relationship Id="rId4" Type="http://schemas.openxmlformats.org/officeDocument/2006/relationships/slide" Target="slide35.xml"/></Relationships>
</file>

<file path=ppt/slides/_rels/slide48.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slide" Target="slide56.xml"/><Relationship Id="rId1" Type="http://schemas.openxmlformats.org/officeDocument/2006/relationships/slideLayout" Target="../slideLayouts/slideLayout12.xml"/><Relationship Id="rId5" Type="http://schemas.openxmlformats.org/officeDocument/2006/relationships/image" Target="../media/image33.jpg"/><Relationship Id="rId4" Type="http://schemas.openxmlformats.org/officeDocument/2006/relationships/slide" Target="slide3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hyperlink" Target="mailto:florian.nuxoll@gmx.net" TargetMode="External"/><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hyperlink" Target="https://medienwelten.schul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2C0F3E16-FB3E-8857-5E7B-3C7C94926F72}"/>
              </a:ext>
            </a:extLst>
          </p:cNvPr>
          <p:cNvSpPr txBox="1"/>
          <p:nvPr/>
        </p:nvSpPr>
        <p:spPr>
          <a:xfrm>
            <a:off x="0" y="1490008"/>
            <a:ext cx="12192000" cy="3693319"/>
          </a:xfrm>
          <a:prstGeom prst="rect">
            <a:avLst/>
          </a:prstGeom>
          <a:noFill/>
        </p:spPr>
        <p:txBody>
          <a:bodyPr wrap="square">
            <a:spAutoFit/>
          </a:bodyPr>
          <a:lstStyle/>
          <a:p>
            <a:pPr algn="ctr"/>
            <a:r>
              <a:rPr lang="de-DE" sz="4000" b="1" i="0" dirty="0">
                <a:solidFill>
                  <a:srgbClr val="3A3A3A"/>
                </a:solidFill>
                <a:effectLst/>
                <a:latin typeface="Open Sans" panose="020B0606030504020204" pitchFamily="34" charset="0"/>
              </a:rPr>
              <a:t>KI und Lehrkräfte als hybride Teams für mehr individuelle Förderung</a:t>
            </a:r>
            <a:endParaRPr lang="de-DE" sz="3200" b="1" dirty="0">
              <a:solidFill>
                <a:srgbClr val="333333"/>
              </a:solidFill>
              <a:latin typeface="Open Sans" panose="020B0606030504020204" pitchFamily="34" charset="0"/>
            </a:endParaRPr>
          </a:p>
          <a:p>
            <a:pPr algn="ctr"/>
            <a:endParaRPr lang="de-DE" sz="3200" b="1" dirty="0">
              <a:solidFill>
                <a:srgbClr val="333333"/>
              </a:solidFill>
              <a:latin typeface="Open Sans" panose="020B0606030504020204" pitchFamily="34" charset="0"/>
            </a:endParaRPr>
          </a:p>
          <a:p>
            <a:pPr algn="ctr"/>
            <a:endParaRPr lang="de-DE" sz="3200" b="1" dirty="0">
              <a:solidFill>
                <a:srgbClr val="333333"/>
              </a:solidFill>
              <a:latin typeface="Open Sans" panose="020B0606030504020204" pitchFamily="34" charset="0"/>
            </a:endParaRPr>
          </a:p>
          <a:p>
            <a:endParaRPr lang="de-DE" b="1" dirty="0">
              <a:solidFill>
                <a:srgbClr val="333333"/>
              </a:solidFill>
              <a:latin typeface="Open Sans" panose="020B0606030504020204" pitchFamily="34" charset="0"/>
            </a:endParaRPr>
          </a:p>
          <a:p>
            <a:endParaRPr lang="de-DE" b="1" dirty="0">
              <a:solidFill>
                <a:srgbClr val="333333"/>
              </a:solidFill>
              <a:latin typeface="Open Sans" panose="020B0606030504020204" pitchFamily="34" charset="0"/>
            </a:endParaRPr>
          </a:p>
          <a:p>
            <a:endParaRPr lang="de-DE" b="1" dirty="0">
              <a:solidFill>
                <a:srgbClr val="333333"/>
              </a:solidFill>
              <a:latin typeface="Open Sans" panose="020B0606030504020204" pitchFamily="34" charset="0"/>
            </a:endParaRPr>
          </a:p>
          <a:p>
            <a:endParaRPr lang="de-DE" b="1" dirty="0">
              <a:solidFill>
                <a:srgbClr val="333333"/>
              </a:solidFill>
              <a:latin typeface="Open Sans" panose="020B0606030504020204" pitchFamily="34" charset="0"/>
            </a:endParaRPr>
          </a:p>
          <a:p>
            <a:r>
              <a:rPr lang="de-DE" b="1" dirty="0">
                <a:solidFill>
                  <a:srgbClr val="333333"/>
                </a:solidFill>
                <a:latin typeface="Open Sans" panose="020B0606030504020204" pitchFamily="34" charset="0"/>
              </a:rPr>
              <a:t>Florian Nuxoll</a:t>
            </a:r>
            <a:endParaRPr lang="de-DE" dirty="0"/>
          </a:p>
        </p:txBody>
      </p:sp>
    </p:spTree>
    <p:extLst>
      <p:ext uri="{BB962C8B-B14F-4D97-AF65-F5344CB8AC3E}">
        <p14:creationId xmlns:p14="http://schemas.microsoft.com/office/powerpoint/2010/main" val="25500447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FBECA72E-0C54-4562-66BE-A7F103DCECAC}"/>
              </a:ext>
            </a:extLst>
          </p:cNvPr>
          <p:cNvSpPr>
            <a:spLocks noGrp="1"/>
          </p:cNvSpPr>
          <p:nvPr>
            <p:ph type="title"/>
          </p:nvPr>
        </p:nvSpPr>
        <p:spPr/>
        <p:txBody>
          <a:bodyPr/>
          <a:lstStyle/>
          <a:p>
            <a:br>
              <a:rPr lang="de-DE" dirty="0"/>
            </a:br>
            <a:r>
              <a:rPr lang="de-DE" dirty="0"/>
              <a:t>Was ist künstliche Intelligenz?</a:t>
            </a:r>
          </a:p>
        </p:txBody>
      </p:sp>
      <p:sp>
        <p:nvSpPr>
          <p:cNvPr id="11" name="Textfeld 10">
            <a:extLst>
              <a:ext uri="{FF2B5EF4-FFF2-40B4-BE49-F238E27FC236}">
                <a16:creationId xmlns:a16="http://schemas.microsoft.com/office/drawing/2014/main" id="{9CA44C8B-C8FD-6C2D-EE65-E4824758DBD4}"/>
              </a:ext>
            </a:extLst>
          </p:cNvPr>
          <p:cNvSpPr txBox="1"/>
          <p:nvPr/>
        </p:nvSpPr>
        <p:spPr>
          <a:xfrm>
            <a:off x="2020887" y="2836863"/>
            <a:ext cx="8150225" cy="954107"/>
          </a:xfrm>
          <a:prstGeom prst="rect">
            <a:avLst/>
          </a:prstGeom>
          <a:noFill/>
        </p:spPr>
        <p:txBody>
          <a:bodyPr wrap="square">
            <a:spAutoFit/>
          </a:bodyPr>
          <a:lstStyle/>
          <a:p>
            <a:pPr algn="ctr"/>
            <a:r>
              <a:rPr lang="de-DE" sz="2800" dirty="0"/>
              <a:t>Mit dem Computer Fähigkeiten imitieren, für die ein Mensch Intelligenz benötigt.</a:t>
            </a:r>
          </a:p>
        </p:txBody>
      </p:sp>
    </p:spTree>
    <p:extLst>
      <p:ext uri="{BB962C8B-B14F-4D97-AF65-F5344CB8AC3E}">
        <p14:creationId xmlns:p14="http://schemas.microsoft.com/office/powerpoint/2010/main" val="22640227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FBECA72E-0C54-4562-66BE-A7F103DCECAC}"/>
              </a:ext>
            </a:extLst>
          </p:cNvPr>
          <p:cNvSpPr>
            <a:spLocks noGrp="1"/>
          </p:cNvSpPr>
          <p:nvPr>
            <p:ph type="title"/>
          </p:nvPr>
        </p:nvSpPr>
        <p:spPr/>
        <p:txBody>
          <a:bodyPr/>
          <a:lstStyle/>
          <a:p>
            <a:br>
              <a:rPr lang="de-DE" dirty="0"/>
            </a:br>
            <a:r>
              <a:rPr lang="de-DE" dirty="0"/>
              <a:t>Was ist künstliche Intelligenz?</a:t>
            </a:r>
          </a:p>
        </p:txBody>
      </p:sp>
      <p:sp>
        <p:nvSpPr>
          <p:cNvPr id="3" name="Textfeld 2">
            <a:extLst>
              <a:ext uri="{FF2B5EF4-FFF2-40B4-BE49-F238E27FC236}">
                <a16:creationId xmlns:a16="http://schemas.microsoft.com/office/drawing/2014/main" id="{188DEC54-8DC5-E83E-60E5-872FEF7562E6}"/>
              </a:ext>
            </a:extLst>
          </p:cNvPr>
          <p:cNvSpPr txBox="1"/>
          <p:nvPr/>
        </p:nvSpPr>
        <p:spPr>
          <a:xfrm>
            <a:off x="1451579" y="2273985"/>
            <a:ext cx="9330721" cy="1754326"/>
          </a:xfrm>
          <a:prstGeom prst="rect">
            <a:avLst/>
          </a:prstGeom>
          <a:noFill/>
        </p:spPr>
        <p:txBody>
          <a:bodyPr wrap="square">
            <a:spAutoFit/>
          </a:bodyPr>
          <a:lstStyle/>
          <a:p>
            <a:r>
              <a:rPr lang="de-DE" b="1" dirty="0"/>
              <a:t>traditioneller KI Ansatz</a:t>
            </a:r>
            <a:r>
              <a:rPr lang="de-DE" dirty="0"/>
              <a:t>, </a:t>
            </a:r>
          </a:p>
          <a:p>
            <a:r>
              <a:rPr lang="de-DE" dirty="0"/>
              <a:t>seit den 50ern: Wissen und Regeln explizit machen</a:t>
            </a:r>
          </a:p>
          <a:p>
            <a:endParaRPr lang="de-DE" dirty="0"/>
          </a:p>
          <a:p>
            <a:r>
              <a:rPr lang="de-DE" dirty="0"/>
              <a:t>Erfolgreich: z.B. Deep Blue schlägt 1997 Schachweltmeister Garry Kasparov</a:t>
            </a:r>
          </a:p>
          <a:p>
            <a:r>
              <a:rPr lang="de-DE" dirty="0"/>
              <a:t>Begrenzt: Wissen und Regeln nicht in der Breite vorhanden bzw. sehr komplex</a:t>
            </a:r>
          </a:p>
          <a:p>
            <a:endParaRPr lang="de-DE" dirty="0"/>
          </a:p>
        </p:txBody>
      </p:sp>
      <p:sp>
        <p:nvSpPr>
          <p:cNvPr id="5" name="Textfeld 4">
            <a:extLst>
              <a:ext uri="{FF2B5EF4-FFF2-40B4-BE49-F238E27FC236}">
                <a16:creationId xmlns:a16="http://schemas.microsoft.com/office/drawing/2014/main" id="{09DEB3B4-6D37-F02B-3D36-09AE935CD2FD}"/>
              </a:ext>
            </a:extLst>
          </p:cNvPr>
          <p:cNvSpPr txBox="1"/>
          <p:nvPr/>
        </p:nvSpPr>
        <p:spPr>
          <a:xfrm>
            <a:off x="1451578" y="4171544"/>
            <a:ext cx="9432321" cy="1477328"/>
          </a:xfrm>
          <a:prstGeom prst="rect">
            <a:avLst/>
          </a:prstGeom>
          <a:noFill/>
        </p:spPr>
        <p:txBody>
          <a:bodyPr wrap="square">
            <a:spAutoFit/>
          </a:bodyPr>
          <a:lstStyle/>
          <a:p>
            <a:r>
              <a:rPr lang="de-DE" b="1" dirty="0" err="1"/>
              <a:t>machine</a:t>
            </a:r>
            <a:r>
              <a:rPr lang="de-DE" b="1" dirty="0"/>
              <a:t> </a:t>
            </a:r>
            <a:r>
              <a:rPr lang="de-DE" b="1" dirty="0" err="1"/>
              <a:t>learning</a:t>
            </a:r>
            <a:r>
              <a:rPr lang="de-DE" b="1" dirty="0"/>
              <a:t> Ansatz </a:t>
            </a:r>
          </a:p>
          <a:p>
            <a:r>
              <a:rPr lang="de-DE" dirty="0"/>
              <a:t>seit den 80ern: aus Daten lernende Systeme</a:t>
            </a:r>
          </a:p>
          <a:p>
            <a:endParaRPr lang="de-DE" dirty="0"/>
          </a:p>
          <a:p>
            <a:r>
              <a:rPr lang="de-DE" dirty="0"/>
              <a:t>Erfolgreich (nur) dort, wo viele Daten vorhanden sind </a:t>
            </a:r>
          </a:p>
          <a:p>
            <a:r>
              <a:rPr lang="de-DE" dirty="0"/>
              <a:t>Und: </a:t>
            </a:r>
            <a:r>
              <a:rPr lang="de-DE" dirty="0" err="1"/>
              <a:t>Don’t</a:t>
            </a:r>
            <a:r>
              <a:rPr lang="de-DE" dirty="0"/>
              <a:t> </a:t>
            </a:r>
            <a:r>
              <a:rPr lang="de-DE" dirty="0" err="1"/>
              <a:t>guess</a:t>
            </a:r>
            <a:r>
              <a:rPr lang="de-DE" dirty="0"/>
              <a:t> </a:t>
            </a:r>
            <a:r>
              <a:rPr lang="de-DE" dirty="0" err="1"/>
              <a:t>if</a:t>
            </a:r>
            <a:r>
              <a:rPr lang="de-DE" dirty="0"/>
              <a:t> </a:t>
            </a:r>
            <a:r>
              <a:rPr lang="de-DE" dirty="0" err="1"/>
              <a:t>you</a:t>
            </a:r>
            <a:r>
              <a:rPr lang="de-DE" dirty="0"/>
              <a:t> </a:t>
            </a:r>
            <a:r>
              <a:rPr lang="de-DE" dirty="0" err="1"/>
              <a:t>know</a:t>
            </a:r>
            <a:r>
              <a:rPr lang="de-DE" dirty="0"/>
              <a:t>! → hybride Ansätze</a:t>
            </a:r>
          </a:p>
        </p:txBody>
      </p:sp>
    </p:spTree>
    <p:extLst>
      <p:ext uri="{BB962C8B-B14F-4D97-AF65-F5344CB8AC3E}">
        <p14:creationId xmlns:p14="http://schemas.microsoft.com/office/powerpoint/2010/main" val="2906734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A15170E4-0BDE-5007-8F73-557F8065246A}"/>
              </a:ext>
            </a:extLst>
          </p:cNvPr>
          <p:cNvSpPr txBox="1"/>
          <p:nvPr/>
        </p:nvSpPr>
        <p:spPr>
          <a:xfrm>
            <a:off x="1485900" y="1803401"/>
            <a:ext cx="10185400" cy="2308324"/>
          </a:xfrm>
          <a:prstGeom prst="rect">
            <a:avLst/>
          </a:prstGeom>
          <a:noFill/>
        </p:spPr>
        <p:txBody>
          <a:bodyPr wrap="square">
            <a:spAutoFit/>
          </a:bodyPr>
          <a:lstStyle/>
          <a:p>
            <a:r>
              <a:rPr lang="de-DE" sz="4800" dirty="0"/>
              <a:t>Welche Probleme der Schule können durch den Einsatz von KI besser gelöst werden?</a:t>
            </a:r>
          </a:p>
        </p:txBody>
      </p:sp>
    </p:spTree>
    <p:extLst>
      <p:ext uri="{BB962C8B-B14F-4D97-AF65-F5344CB8AC3E}">
        <p14:creationId xmlns:p14="http://schemas.microsoft.com/office/powerpoint/2010/main" val="38597089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FBECA72E-0C54-4562-66BE-A7F103DCECAC}"/>
              </a:ext>
            </a:extLst>
          </p:cNvPr>
          <p:cNvSpPr>
            <a:spLocks noGrp="1"/>
          </p:cNvSpPr>
          <p:nvPr>
            <p:ph type="title"/>
          </p:nvPr>
        </p:nvSpPr>
        <p:spPr/>
        <p:txBody>
          <a:bodyPr/>
          <a:lstStyle/>
          <a:p>
            <a:br>
              <a:rPr lang="de-DE" dirty="0"/>
            </a:br>
            <a:r>
              <a:rPr lang="de-DE" dirty="0"/>
              <a:t>Generative Sprachmodelle Wie </a:t>
            </a:r>
            <a:r>
              <a:rPr lang="de-DE" dirty="0" err="1"/>
              <a:t>z.b.</a:t>
            </a:r>
            <a:r>
              <a:rPr lang="de-DE" dirty="0"/>
              <a:t> </a:t>
            </a:r>
            <a:r>
              <a:rPr lang="de-DE" dirty="0" err="1"/>
              <a:t>Chatgpt</a:t>
            </a:r>
            <a:endParaRPr lang="de-DE" dirty="0"/>
          </a:p>
        </p:txBody>
      </p:sp>
    </p:spTree>
    <p:extLst>
      <p:ext uri="{BB962C8B-B14F-4D97-AF65-F5344CB8AC3E}">
        <p14:creationId xmlns:p14="http://schemas.microsoft.com/office/powerpoint/2010/main" val="30211639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349B1271-029E-20C1-97F4-CF69CA5BF3CC}"/>
              </a:ext>
            </a:extLst>
          </p:cNvPr>
          <p:cNvSpPr txBox="1"/>
          <p:nvPr/>
        </p:nvSpPr>
        <p:spPr>
          <a:xfrm>
            <a:off x="434131" y="357643"/>
            <a:ext cx="10823893" cy="458459"/>
          </a:xfrm>
          <a:prstGeom prst="rect">
            <a:avLst/>
          </a:prstGeom>
          <a:noFill/>
        </p:spPr>
        <p:txBody>
          <a:bodyPr wrap="square">
            <a:spAutoFit/>
          </a:bodyPr>
          <a:lstStyle/>
          <a:p>
            <a:pPr>
              <a:lnSpc>
                <a:spcPct val="107000"/>
              </a:lnSpc>
              <a:spcAft>
                <a:spcPts val="500"/>
              </a:spcAft>
            </a:pPr>
            <a:r>
              <a:rPr lang="en-GB" sz="2400" b="1" dirty="0">
                <a:effectLst/>
                <a:latin typeface="Segoe UI" panose="020B0502040204020203" pitchFamily="34" charset="0"/>
                <a:ea typeface="Times New Roman" panose="02020603050405020304" pitchFamily="18" charset="0"/>
                <a:cs typeface="Times New Roman" panose="02020603050405020304" pitchFamily="18" charset="0"/>
              </a:rPr>
              <a:t>Prompt: </a:t>
            </a:r>
            <a:r>
              <a:rPr lang="en-GB" sz="2400" dirty="0">
                <a:effectLst/>
                <a:latin typeface="Segoe UI" panose="020B0502040204020203" pitchFamily="34" charset="0"/>
                <a:ea typeface="Times New Roman" panose="02020603050405020304" pitchFamily="18" charset="0"/>
                <a:cs typeface="Times New Roman" panose="02020603050405020304" pitchFamily="18" charset="0"/>
              </a:rPr>
              <a:t>Write a comment about the use of social media.</a:t>
            </a:r>
          </a:p>
        </p:txBody>
      </p:sp>
      <p:sp>
        <p:nvSpPr>
          <p:cNvPr id="5" name="Textfeld 4">
            <a:extLst>
              <a:ext uri="{FF2B5EF4-FFF2-40B4-BE49-F238E27FC236}">
                <a16:creationId xmlns:a16="http://schemas.microsoft.com/office/drawing/2014/main" id="{23538D4E-FC3B-AB13-FC5A-E173B0BABFDB}"/>
              </a:ext>
            </a:extLst>
          </p:cNvPr>
          <p:cNvSpPr txBox="1"/>
          <p:nvPr/>
        </p:nvSpPr>
        <p:spPr>
          <a:xfrm>
            <a:off x="434130" y="1416942"/>
            <a:ext cx="10823894" cy="4024115"/>
          </a:xfrm>
          <a:prstGeom prst="rect">
            <a:avLst/>
          </a:prstGeom>
          <a:noFill/>
        </p:spPr>
        <p:txBody>
          <a:bodyPr wrap="square">
            <a:spAutoFit/>
          </a:bodyPr>
          <a:lstStyle/>
          <a:p>
            <a:pPr>
              <a:lnSpc>
                <a:spcPct val="107000"/>
              </a:lnSpc>
              <a:spcAft>
                <a:spcPts val="500"/>
              </a:spcAft>
            </a:pPr>
            <a:r>
              <a:rPr lang="en-GB" sz="2400" b="1" dirty="0" err="1">
                <a:effectLst/>
                <a:latin typeface="Segoe UI" panose="020B0502040204020203" pitchFamily="34" charset="0"/>
                <a:ea typeface="Times New Roman" panose="02020603050405020304" pitchFamily="18" charset="0"/>
                <a:cs typeface="Times New Roman" panose="02020603050405020304" pitchFamily="18" charset="0"/>
              </a:rPr>
              <a:t>ChatGPT</a:t>
            </a:r>
            <a:r>
              <a:rPr lang="en-GB" sz="2400" b="1" dirty="0">
                <a:effectLst/>
                <a:latin typeface="Segoe UI" panose="020B0502040204020203" pitchFamily="34" charset="0"/>
                <a:ea typeface="Times New Roman" panose="02020603050405020304" pitchFamily="18" charset="0"/>
                <a:cs typeface="Times New Roman" panose="02020603050405020304" pitchFamily="18" charset="0"/>
              </a:rPr>
              <a:t>: </a:t>
            </a:r>
            <a:r>
              <a:rPr lang="en-GB" sz="2400" dirty="0">
                <a:effectLst/>
                <a:latin typeface="Segoe UI" panose="020B0502040204020203" pitchFamily="34" charset="0"/>
                <a:ea typeface="Times New Roman" panose="02020603050405020304" pitchFamily="18" charset="0"/>
                <a:cs typeface="Times New Roman" panose="02020603050405020304" pitchFamily="18" charset="0"/>
              </a:rPr>
              <a:t>Social media can be a great way to stay connected with friends and family, discover new information and ideas, and engage with the world around us. However, it is important to remember to use social media responsibly and to be mindful of how it can impact our lives and the lives of those around us. It can be easy to get caught up in the constant stream of information and notifications and to spend too much time on social media, which can be detrimental to our mental health and well-being. It is also important to be aware of the risks associated with sharing personal information online and to protect our privacy. Overall, it is crucial to find a balance and to use social media in a way that is positive and beneficial for ourselves and others.</a:t>
            </a:r>
            <a:endParaRPr lang="de-DE"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00734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323B9C2F-2479-80F5-1A91-9570971322A4}"/>
              </a:ext>
            </a:extLst>
          </p:cNvPr>
          <p:cNvSpPr txBox="1"/>
          <p:nvPr/>
        </p:nvSpPr>
        <p:spPr>
          <a:xfrm>
            <a:off x="604006" y="324431"/>
            <a:ext cx="10645629" cy="4942700"/>
          </a:xfrm>
          <a:prstGeom prst="rect">
            <a:avLst/>
          </a:prstGeom>
          <a:noFill/>
        </p:spPr>
        <p:txBody>
          <a:bodyPr wrap="square">
            <a:spAutoFit/>
          </a:bodyPr>
          <a:lstStyle/>
          <a:p>
            <a:pPr>
              <a:lnSpc>
                <a:spcPct val="107000"/>
              </a:lnSpc>
              <a:spcAft>
                <a:spcPts val="500"/>
              </a:spcAft>
            </a:pPr>
            <a:r>
              <a:rPr lang="en-GB" sz="2400" b="1" dirty="0">
                <a:effectLst/>
                <a:latin typeface="Segoe UI" panose="020B0502040204020203" pitchFamily="34" charset="0"/>
                <a:ea typeface="Times New Roman" panose="02020603050405020304" pitchFamily="18" charset="0"/>
                <a:cs typeface="Times New Roman" panose="02020603050405020304" pitchFamily="18" charset="0"/>
              </a:rPr>
              <a:t>Prompt: </a:t>
            </a:r>
            <a:r>
              <a:rPr lang="en-US" sz="2400" dirty="0">
                <a:effectLst/>
                <a:latin typeface="Segoe UI" panose="020B0502040204020203" pitchFamily="34" charset="0"/>
                <a:ea typeface="Times New Roman" panose="02020603050405020304" pitchFamily="18" charset="0"/>
                <a:cs typeface="Times New Roman" panose="02020603050405020304" pitchFamily="18" charset="0"/>
              </a:rPr>
              <a:t>Write it as an enthusiastic fan.</a:t>
            </a:r>
          </a:p>
          <a:p>
            <a:pPr>
              <a:lnSpc>
                <a:spcPct val="107000"/>
              </a:lnSpc>
              <a:spcAft>
                <a:spcPts val="500"/>
              </a:spcAft>
            </a:pPr>
            <a:endParaRPr lang="en-GB" sz="2400" dirty="0">
              <a:effectLst/>
              <a:latin typeface="Segoe UI" panose="020B0502040204020203" pitchFamily="34" charset="0"/>
              <a:ea typeface="Times New Roman" panose="02020603050405020304" pitchFamily="18" charset="0"/>
              <a:cs typeface="Times New Roman" panose="02020603050405020304" pitchFamily="18" charset="0"/>
            </a:endParaRPr>
          </a:p>
          <a:p>
            <a:pPr>
              <a:lnSpc>
                <a:spcPct val="107000"/>
              </a:lnSpc>
              <a:spcAft>
                <a:spcPts val="500"/>
              </a:spcAft>
            </a:pPr>
            <a:r>
              <a:rPr lang="en-GB" sz="2400" b="1" dirty="0" err="1">
                <a:effectLst/>
                <a:latin typeface="Segoe UI" panose="020B0502040204020203" pitchFamily="34" charset="0"/>
                <a:ea typeface="Times New Roman" panose="02020603050405020304" pitchFamily="18" charset="0"/>
                <a:cs typeface="Times New Roman" panose="02020603050405020304" pitchFamily="18" charset="0"/>
              </a:rPr>
              <a:t>ChatGPT</a:t>
            </a:r>
            <a:r>
              <a:rPr lang="en-GB" sz="2400" b="1" dirty="0">
                <a:effectLst/>
                <a:latin typeface="Segoe UI" panose="020B0502040204020203" pitchFamily="34" charset="0"/>
                <a:ea typeface="Times New Roman" panose="02020603050405020304" pitchFamily="18" charset="0"/>
                <a:cs typeface="Times New Roman" panose="02020603050405020304" pitchFamily="18" charset="0"/>
              </a:rPr>
              <a:t>: </a:t>
            </a:r>
            <a:r>
              <a:rPr lang="en-US" sz="2400" dirty="0">
                <a:effectLst/>
                <a:latin typeface="Segoe UI" panose="020B0502040204020203" pitchFamily="34" charset="0"/>
                <a:ea typeface="Times New Roman" panose="02020603050405020304" pitchFamily="18" charset="0"/>
                <a:cs typeface="Times New Roman" panose="02020603050405020304" pitchFamily="18" charset="0"/>
              </a:rPr>
              <a:t>Oh my gosh, I just love social media! It's such an amazing way to stay connected with all my friends and family, no matter where they are in the world. I can't believe how easy it is to discover new information and ideas, and to stay up-to-date on all the latest news and trends. Plus, it's just so much fun to engage with the world around me and to share my thoughts and experiences with others. I know some people might worry about spending too much time on social media or about the risks of sharing personal information online, but as long as we use it responsibly and mindfully, I truly believe that social media can be a wonderful tool for bringing people together and for enriching our lives. Long live social media!</a:t>
            </a:r>
            <a:endParaRPr lang="de-DE"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50739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323B9C2F-2479-80F5-1A91-9570971322A4}"/>
              </a:ext>
            </a:extLst>
          </p:cNvPr>
          <p:cNvSpPr txBox="1"/>
          <p:nvPr/>
        </p:nvSpPr>
        <p:spPr>
          <a:xfrm>
            <a:off x="604006" y="324431"/>
            <a:ext cx="10645629" cy="5401992"/>
          </a:xfrm>
          <a:prstGeom prst="rect">
            <a:avLst/>
          </a:prstGeom>
          <a:noFill/>
        </p:spPr>
        <p:txBody>
          <a:bodyPr wrap="square">
            <a:spAutoFit/>
          </a:bodyPr>
          <a:lstStyle/>
          <a:p>
            <a:pPr>
              <a:lnSpc>
                <a:spcPct val="107000"/>
              </a:lnSpc>
              <a:spcAft>
                <a:spcPts val="500"/>
              </a:spcAft>
            </a:pPr>
            <a:r>
              <a:rPr lang="en-GB" sz="2400" b="1" dirty="0">
                <a:effectLst/>
                <a:latin typeface="Segoe UI" panose="020B0502040204020203" pitchFamily="34" charset="0"/>
                <a:ea typeface="Times New Roman" panose="02020603050405020304" pitchFamily="18" charset="0"/>
                <a:cs typeface="Times New Roman" panose="02020603050405020304" pitchFamily="18" charset="0"/>
              </a:rPr>
              <a:t>Prompt: </a:t>
            </a:r>
            <a:r>
              <a:rPr lang="en-US" sz="2400" dirty="0">
                <a:effectLst/>
                <a:latin typeface="Segoe UI" panose="020B0502040204020203" pitchFamily="34" charset="0"/>
                <a:ea typeface="Times New Roman" panose="02020603050405020304" pitchFamily="18" charset="0"/>
                <a:cs typeface="Times New Roman" panose="02020603050405020304" pitchFamily="18" charset="0"/>
              </a:rPr>
              <a:t>Rewrite it as a depressed Trump fan.</a:t>
            </a:r>
          </a:p>
          <a:p>
            <a:pPr>
              <a:lnSpc>
                <a:spcPct val="107000"/>
              </a:lnSpc>
              <a:spcAft>
                <a:spcPts val="500"/>
              </a:spcAft>
            </a:pPr>
            <a:endParaRPr lang="en-GB" sz="2400" dirty="0">
              <a:effectLst/>
              <a:latin typeface="Segoe UI" panose="020B0502040204020203" pitchFamily="34" charset="0"/>
              <a:ea typeface="Times New Roman" panose="02020603050405020304" pitchFamily="18" charset="0"/>
              <a:cs typeface="Times New Roman" panose="02020603050405020304" pitchFamily="18" charset="0"/>
            </a:endParaRPr>
          </a:p>
          <a:p>
            <a:pPr>
              <a:lnSpc>
                <a:spcPct val="107000"/>
              </a:lnSpc>
              <a:spcAft>
                <a:spcPts val="500"/>
              </a:spcAft>
            </a:pPr>
            <a:r>
              <a:rPr lang="en-GB" sz="2400" b="1" dirty="0" err="1">
                <a:effectLst/>
                <a:latin typeface="Segoe UI" panose="020B0502040204020203" pitchFamily="34" charset="0"/>
                <a:ea typeface="Times New Roman" panose="02020603050405020304" pitchFamily="18" charset="0"/>
                <a:cs typeface="Times New Roman" panose="02020603050405020304" pitchFamily="18" charset="0"/>
              </a:rPr>
              <a:t>ChatGPT</a:t>
            </a:r>
            <a:r>
              <a:rPr lang="en-GB" sz="2400" b="1" dirty="0">
                <a:effectLst/>
                <a:latin typeface="Segoe UI" panose="020B0502040204020203" pitchFamily="34" charset="0"/>
                <a:ea typeface="Times New Roman" panose="02020603050405020304" pitchFamily="18" charset="0"/>
                <a:cs typeface="Times New Roman" panose="02020603050405020304" pitchFamily="18" charset="0"/>
              </a:rPr>
              <a:t>: </a:t>
            </a:r>
            <a:r>
              <a:rPr lang="en-US" sz="2400" dirty="0">
                <a:effectLst/>
                <a:latin typeface="Segoe UI" panose="020B0502040204020203" pitchFamily="34" charset="0"/>
                <a:ea typeface="Times New Roman" panose="02020603050405020304" pitchFamily="18" charset="0"/>
                <a:cs typeface="Times New Roman" panose="02020603050405020304" pitchFamily="18" charset="0"/>
              </a:rPr>
              <a:t>I don't know what to think about social media anymore. It used to be such a great way to stay connected with like-minded people and to get the "real" news, but now it seems like everything is just fake and biased against people like me. </a:t>
            </a:r>
          </a:p>
          <a:p>
            <a:pPr>
              <a:lnSpc>
                <a:spcPct val="107000"/>
              </a:lnSpc>
              <a:spcAft>
                <a:spcPts val="500"/>
              </a:spcAft>
            </a:pPr>
            <a:r>
              <a:rPr lang="en-US" sz="2400" dirty="0">
                <a:effectLst/>
                <a:latin typeface="Segoe UI" panose="020B0502040204020203" pitchFamily="34" charset="0"/>
                <a:ea typeface="Times New Roman" panose="02020603050405020304" pitchFamily="18" charset="0"/>
                <a:cs typeface="Times New Roman" panose="02020603050405020304" pitchFamily="18" charset="0"/>
              </a:rPr>
              <a:t>I can't even scroll through my feed without seeing something that makes me angry or depressed. And don't even get me started on the censorship! It's like I can't even express my opinions anymore without being attacked by the liberal mob. I don't know, maybe I'm just getting too old for this stuff. But I do know one thing: I miss the good old days when we had real leaders who actually cared about the American people, not these socialist elites who only care about their own power and agenda. #MAGA</a:t>
            </a:r>
            <a:endParaRPr lang="de-DE"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Grafik 3">
            <a:extLst>
              <a:ext uri="{FF2B5EF4-FFF2-40B4-BE49-F238E27FC236}">
                <a16:creationId xmlns:a16="http://schemas.microsoft.com/office/drawing/2014/main" id="{65AEDB20-394A-F3C0-29B5-186CCAEC7C9B}"/>
              </a:ext>
            </a:extLst>
          </p:cNvPr>
          <p:cNvPicPr>
            <a:picLocks noChangeAspect="1"/>
          </p:cNvPicPr>
          <p:nvPr/>
        </p:nvPicPr>
        <p:blipFill>
          <a:blip r:embed="rId6"/>
          <a:stretch>
            <a:fillRect/>
          </a:stretch>
        </p:blipFill>
        <p:spPr>
          <a:xfrm>
            <a:off x="10033000" y="6450474"/>
            <a:ext cx="1855770" cy="319009"/>
          </a:xfrm>
          <a:prstGeom prst="rect">
            <a:avLst/>
          </a:prstGeom>
        </p:spPr>
      </p:pic>
      <p:pic>
        <p:nvPicPr>
          <p:cNvPr id="3" name="I don-t know what 2">
            <a:hlinkClick r:id="" action="ppaction://media"/>
            <a:extLst>
              <a:ext uri="{FF2B5EF4-FFF2-40B4-BE49-F238E27FC236}">
                <a16:creationId xmlns:a16="http://schemas.microsoft.com/office/drawing/2014/main" id="{E14CFB07-4FAE-64CC-4246-09D1547A3AF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155012" y="5813381"/>
            <a:ext cx="609600" cy="609600"/>
          </a:xfrm>
          <a:prstGeom prst="rect">
            <a:avLst/>
          </a:prstGeom>
        </p:spPr>
      </p:pic>
      <p:pic>
        <p:nvPicPr>
          <p:cNvPr id="6" name="I don't know what">
            <a:hlinkClick r:id="" action="ppaction://media"/>
            <a:extLst>
              <a:ext uri="{FF2B5EF4-FFF2-40B4-BE49-F238E27FC236}">
                <a16:creationId xmlns:a16="http://schemas.microsoft.com/office/drawing/2014/main" id="{A49BAB74-466F-8BA8-6CD7-CC8F5E70F1CD}"/>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35984" y="5840874"/>
            <a:ext cx="609600" cy="609600"/>
          </a:xfrm>
          <a:prstGeom prst="rect">
            <a:avLst/>
          </a:prstGeom>
        </p:spPr>
      </p:pic>
      <p:sp>
        <p:nvSpPr>
          <p:cNvPr id="7" name="Textfeld 6">
            <a:extLst>
              <a:ext uri="{FF2B5EF4-FFF2-40B4-BE49-F238E27FC236}">
                <a16:creationId xmlns:a16="http://schemas.microsoft.com/office/drawing/2014/main" id="{98317194-A1BE-2A57-C8DD-5E1DBF775869}"/>
              </a:ext>
            </a:extLst>
          </p:cNvPr>
          <p:cNvSpPr txBox="1"/>
          <p:nvPr/>
        </p:nvSpPr>
        <p:spPr>
          <a:xfrm>
            <a:off x="3109229" y="5597726"/>
            <a:ext cx="6102350" cy="369332"/>
          </a:xfrm>
          <a:prstGeom prst="rect">
            <a:avLst/>
          </a:prstGeom>
          <a:noFill/>
        </p:spPr>
        <p:txBody>
          <a:bodyPr wrap="square">
            <a:spAutoFit/>
          </a:bodyPr>
          <a:lstStyle/>
          <a:p>
            <a:r>
              <a:rPr lang="en-US" sz="1800" dirty="0">
                <a:effectLst/>
                <a:latin typeface="Segoe UI" panose="020B0502040204020203" pitchFamily="34" charset="0"/>
                <a:ea typeface="Times New Roman" panose="02020603050405020304" pitchFamily="18" charset="0"/>
                <a:cs typeface="Times New Roman" panose="02020603050405020304" pitchFamily="18" charset="0"/>
              </a:rPr>
              <a:t>(play.ht)</a:t>
            </a:r>
            <a:endParaRPr lang="de-DE" dirty="0"/>
          </a:p>
        </p:txBody>
      </p:sp>
    </p:spTree>
    <p:extLst>
      <p:ext uri="{BB962C8B-B14F-4D97-AF65-F5344CB8AC3E}">
        <p14:creationId xmlns:p14="http://schemas.microsoft.com/office/powerpoint/2010/main" val="2445256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323B9C2F-2479-80F5-1A91-9570971322A4}"/>
              </a:ext>
            </a:extLst>
          </p:cNvPr>
          <p:cNvSpPr txBox="1"/>
          <p:nvPr/>
        </p:nvSpPr>
        <p:spPr>
          <a:xfrm>
            <a:off x="494949" y="366376"/>
            <a:ext cx="10645629" cy="853632"/>
          </a:xfrm>
          <a:prstGeom prst="rect">
            <a:avLst/>
          </a:prstGeom>
          <a:noFill/>
        </p:spPr>
        <p:txBody>
          <a:bodyPr wrap="square">
            <a:spAutoFit/>
          </a:bodyPr>
          <a:lstStyle/>
          <a:p>
            <a:pPr>
              <a:lnSpc>
                <a:spcPct val="107000"/>
              </a:lnSpc>
              <a:spcAft>
                <a:spcPts val="500"/>
              </a:spcAft>
            </a:pPr>
            <a:r>
              <a:rPr lang="en-GB" sz="2400" b="1" dirty="0">
                <a:effectLst/>
                <a:latin typeface="Segoe UI" panose="020B0502040204020203" pitchFamily="34" charset="0"/>
                <a:ea typeface="Times New Roman" panose="02020603050405020304" pitchFamily="18" charset="0"/>
                <a:cs typeface="Times New Roman" panose="02020603050405020304" pitchFamily="18" charset="0"/>
              </a:rPr>
              <a:t>Prompt: </a:t>
            </a:r>
            <a:r>
              <a:rPr lang="en-US" sz="2400" dirty="0">
                <a:effectLst/>
                <a:latin typeface="Segoe UI" panose="020B0502040204020203" pitchFamily="34" charset="0"/>
                <a:ea typeface="Times New Roman" panose="02020603050405020304" pitchFamily="18" charset="0"/>
                <a:cs typeface="Times New Roman" panose="02020603050405020304" pitchFamily="18" charset="0"/>
              </a:rPr>
              <a:t>Rewrite it as an old person who doesn't like social media and hates dogs.</a:t>
            </a:r>
          </a:p>
        </p:txBody>
      </p:sp>
      <p:pic>
        <p:nvPicPr>
          <p:cNvPr id="2" name="Synthesia video - 4ebcbe">
            <a:hlinkClick r:id="" action="ppaction://media"/>
            <a:extLst>
              <a:ext uri="{FF2B5EF4-FFF2-40B4-BE49-F238E27FC236}">
                <a16:creationId xmlns:a16="http://schemas.microsoft.com/office/drawing/2014/main" id="{39D99D63-1D90-D1FA-F8DC-838660ED1BC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88424" y="1359332"/>
            <a:ext cx="7575025" cy="4260951"/>
          </a:xfrm>
          <a:prstGeom prst="rect">
            <a:avLst/>
          </a:prstGeom>
        </p:spPr>
      </p:pic>
    </p:spTree>
    <p:extLst>
      <p:ext uri="{BB962C8B-B14F-4D97-AF65-F5344CB8AC3E}">
        <p14:creationId xmlns:p14="http://schemas.microsoft.com/office/powerpoint/2010/main" val="1577311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7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2F4EC74C-7A2B-58A6-A568-381B3CCE1D9D}"/>
              </a:ext>
            </a:extLst>
          </p:cNvPr>
          <p:cNvPicPr>
            <a:picLocks noChangeAspect="1"/>
          </p:cNvPicPr>
          <p:nvPr/>
        </p:nvPicPr>
        <p:blipFill>
          <a:blip r:embed="rId2"/>
          <a:stretch>
            <a:fillRect/>
          </a:stretch>
        </p:blipFill>
        <p:spPr>
          <a:xfrm>
            <a:off x="3172337" y="0"/>
            <a:ext cx="5675875" cy="6858000"/>
          </a:xfrm>
          <a:prstGeom prst="rect">
            <a:avLst/>
          </a:prstGeom>
        </p:spPr>
      </p:pic>
    </p:spTree>
    <p:extLst>
      <p:ext uri="{BB962C8B-B14F-4D97-AF65-F5344CB8AC3E}">
        <p14:creationId xmlns:p14="http://schemas.microsoft.com/office/powerpoint/2010/main" val="11483174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I Camden Market">
            <a:hlinkClick r:id="" action="ppaction://media"/>
            <a:extLst>
              <a:ext uri="{FF2B5EF4-FFF2-40B4-BE49-F238E27FC236}">
                <a16:creationId xmlns:a16="http://schemas.microsoft.com/office/drawing/2014/main" id="{6862BB07-B42B-0C40-6974-71FB5EF588B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07809" y="-564697"/>
            <a:ext cx="14199809" cy="7987393"/>
          </a:xfrm>
          <a:prstGeom prst="rect">
            <a:avLst/>
          </a:prstGeom>
        </p:spPr>
      </p:pic>
    </p:spTree>
    <p:extLst>
      <p:ext uri="{BB962C8B-B14F-4D97-AF65-F5344CB8AC3E}">
        <p14:creationId xmlns:p14="http://schemas.microsoft.com/office/powerpoint/2010/main" val="2846063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1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utor: Hans Traxler (*1929), Quelle: betrifft : erziehung, Juli-Heft 1975">
            <a:extLst>
              <a:ext uri="{FF2B5EF4-FFF2-40B4-BE49-F238E27FC236}">
                <a16:creationId xmlns:a16="http://schemas.microsoft.com/office/drawing/2014/main" id="{1955B1E4-17C9-04D0-F9E3-C830214147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8100" y="249238"/>
            <a:ext cx="9906000" cy="5419725"/>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89FAD25C-897A-36B8-F184-88A50469440D}"/>
              </a:ext>
            </a:extLst>
          </p:cNvPr>
          <p:cNvSpPr txBox="1"/>
          <p:nvPr/>
        </p:nvSpPr>
        <p:spPr>
          <a:xfrm>
            <a:off x="4584700" y="5770563"/>
            <a:ext cx="8759825" cy="369332"/>
          </a:xfrm>
          <a:prstGeom prst="rect">
            <a:avLst/>
          </a:prstGeom>
          <a:noFill/>
        </p:spPr>
        <p:txBody>
          <a:bodyPr wrap="square">
            <a:spAutoFit/>
          </a:bodyPr>
          <a:lstStyle/>
          <a:p>
            <a:r>
              <a:rPr lang="de-DE" b="0" i="0" dirty="0">
                <a:solidFill>
                  <a:srgbClr val="828282"/>
                </a:solidFill>
                <a:effectLst/>
                <a:latin typeface="Noto Sans" panose="020B0502040504020204" pitchFamily="34" charset="0"/>
              </a:rPr>
              <a:t>Autor: Hans </a:t>
            </a:r>
            <a:r>
              <a:rPr lang="de-DE" b="0" i="0" dirty="0" err="1">
                <a:solidFill>
                  <a:srgbClr val="828282"/>
                </a:solidFill>
                <a:effectLst/>
                <a:latin typeface="Noto Sans" panose="020B0502040504020204" pitchFamily="34" charset="0"/>
              </a:rPr>
              <a:t>Traxler</a:t>
            </a:r>
            <a:r>
              <a:rPr lang="de-DE" b="0" i="0" dirty="0">
                <a:solidFill>
                  <a:srgbClr val="828282"/>
                </a:solidFill>
                <a:effectLst/>
                <a:latin typeface="Noto Sans" panose="020B0502040504020204" pitchFamily="34" charset="0"/>
              </a:rPr>
              <a:t> (*1929), Quelle: betrifft : </a:t>
            </a:r>
            <a:r>
              <a:rPr lang="de-DE" b="0" i="0" dirty="0" err="1">
                <a:solidFill>
                  <a:srgbClr val="828282"/>
                </a:solidFill>
                <a:effectLst/>
                <a:latin typeface="Noto Sans" panose="020B0502040504020204" pitchFamily="34" charset="0"/>
              </a:rPr>
              <a:t>erziehung</a:t>
            </a:r>
            <a:r>
              <a:rPr lang="de-DE" b="0" i="0" dirty="0">
                <a:solidFill>
                  <a:srgbClr val="828282"/>
                </a:solidFill>
                <a:effectLst/>
                <a:latin typeface="Noto Sans" panose="020B0502040504020204" pitchFamily="34" charset="0"/>
              </a:rPr>
              <a:t>, Juli-Heft 1975</a:t>
            </a:r>
            <a:endParaRPr lang="de-DE" dirty="0"/>
          </a:p>
        </p:txBody>
      </p:sp>
      <p:sp>
        <p:nvSpPr>
          <p:cNvPr id="4" name="Rechteck 3">
            <a:extLst>
              <a:ext uri="{FF2B5EF4-FFF2-40B4-BE49-F238E27FC236}">
                <a16:creationId xmlns:a16="http://schemas.microsoft.com/office/drawing/2014/main" id="{66D9ADB7-28AF-E67B-C657-C147857508C5}"/>
              </a:ext>
            </a:extLst>
          </p:cNvPr>
          <p:cNvSpPr/>
          <p:nvPr/>
        </p:nvSpPr>
        <p:spPr>
          <a:xfrm>
            <a:off x="1308100" y="249238"/>
            <a:ext cx="5130800" cy="342106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5" name="Rechteck 4">
            <a:extLst>
              <a:ext uri="{FF2B5EF4-FFF2-40B4-BE49-F238E27FC236}">
                <a16:creationId xmlns:a16="http://schemas.microsoft.com/office/drawing/2014/main" id="{99EB515A-6327-C64D-BE75-D36F1391F3F3}"/>
              </a:ext>
            </a:extLst>
          </p:cNvPr>
          <p:cNvSpPr/>
          <p:nvPr/>
        </p:nvSpPr>
        <p:spPr>
          <a:xfrm>
            <a:off x="7061200" y="249238"/>
            <a:ext cx="4152900" cy="342106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6D5A676B-5B11-44E3-8036-F9A2202BE271}"/>
              </a:ext>
            </a:extLst>
          </p:cNvPr>
          <p:cNvSpPr/>
          <p:nvPr/>
        </p:nvSpPr>
        <p:spPr>
          <a:xfrm>
            <a:off x="6438900" y="249238"/>
            <a:ext cx="622300" cy="229076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9324DBC4-A8AD-087B-9765-68143A0CEEC1}"/>
              </a:ext>
            </a:extLst>
          </p:cNvPr>
          <p:cNvSpPr/>
          <p:nvPr/>
        </p:nvSpPr>
        <p:spPr>
          <a:xfrm>
            <a:off x="3695700" y="3662363"/>
            <a:ext cx="5130800" cy="20066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0151244A-8CED-0825-165E-48F910F09982}"/>
              </a:ext>
            </a:extLst>
          </p:cNvPr>
          <p:cNvSpPr/>
          <p:nvPr/>
        </p:nvSpPr>
        <p:spPr>
          <a:xfrm>
            <a:off x="8826500" y="3662363"/>
            <a:ext cx="2387600" cy="20574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3DCA20F9-0CC6-C3D9-43CE-E29FBB886A4E}"/>
              </a:ext>
            </a:extLst>
          </p:cNvPr>
          <p:cNvSpPr/>
          <p:nvPr/>
        </p:nvSpPr>
        <p:spPr>
          <a:xfrm>
            <a:off x="1308100" y="3611563"/>
            <a:ext cx="2387600" cy="20574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863B1CA2-263C-F495-32BD-936326FB0D4A}"/>
              </a:ext>
            </a:extLst>
          </p:cNvPr>
          <p:cNvSpPr/>
          <p:nvPr/>
        </p:nvSpPr>
        <p:spPr>
          <a:xfrm>
            <a:off x="5734050" y="2260601"/>
            <a:ext cx="2387600" cy="20574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183117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4"/>
                                        </p:tgtEl>
                                      </p:cBhvr>
                                    </p:animEffect>
                                    <p:set>
                                      <p:cBhvr>
                                        <p:cTn id="27" dur="1" fill="hold">
                                          <p:stCondLst>
                                            <p:cond delay="499"/>
                                          </p:stCondLst>
                                        </p:cTn>
                                        <p:tgtEl>
                                          <p:spTgt spid="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par>
                                <p:cTn id="33" presetID="10" presetClass="exit" presetSubtype="0" fill="hold" grpId="0" nodeType="withEffect">
                                  <p:stCondLst>
                                    <p:cond delay="0"/>
                                  </p:stCondLst>
                                  <p:childTnLst>
                                    <p:animEffect transition="out" filter="fade">
                                      <p:cBhvr>
                                        <p:cTn id="34" dur="500"/>
                                        <p:tgtEl>
                                          <p:spTgt spid="6"/>
                                        </p:tgtEl>
                                      </p:cBhvr>
                                    </p:animEffect>
                                    <p:set>
                                      <p:cBhvr>
                                        <p:cTn id="35" dur="1" fill="hold">
                                          <p:stCondLst>
                                            <p:cond delay="499"/>
                                          </p:stCondLst>
                                        </p:cTn>
                                        <p:tgtEl>
                                          <p:spTgt spid="6"/>
                                        </p:tgtEl>
                                        <p:attrNameLst>
                                          <p:attrName>style.visibility</p:attrName>
                                        </p:attrNameLst>
                                      </p:cBhvr>
                                      <p:to>
                                        <p:strVal val="hidden"/>
                                      </p:to>
                                    </p:set>
                                  </p:childTnLst>
                                </p:cTn>
                              </p:par>
                              <p:par>
                                <p:cTn id="36" presetID="1" presetClass="entr" presetSubtype="0" fill="hold" grpId="0" nodeType="withEffect">
                                  <p:stCondLst>
                                    <p:cond delay="0"/>
                                  </p:stCondLst>
                                  <p:childTnLst>
                                    <p:set>
                                      <p:cBhvr>
                                        <p:cTn id="37"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P spid="8" grpId="0" animBg="1"/>
      <p:bldP spid="9"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AB0B8F1-22B3-A293-DCB6-37899FDFB5F3}"/>
              </a:ext>
            </a:extLst>
          </p:cNvPr>
          <p:cNvSpPr>
            <a:spLocks noGrp="1"/>
          </p:cNvSpPr>
          <p:nvPr>
            <p:ph type="title"/>
          </p:nvPr>
        </p:nvSpPr>
        <p:spPr/>
        <p:txBody>
          <a:bodyPr/>
          <a:lstStyle/>
          <a:p>
            <a:r>
              <a:rPr lang="de-DE" dirty="0"/>
              <a:t>Was kann GPT-3 nicht?</a:t>
            </a:r>
          </a:p>
        </p:txBody>
      </p:sp>
      <p:sp>
        <p:nvSpPr>
          <p:cNvPr id="4" name="Textplatzhalter 3">
            <a:extLst>
              <a:ext uri="{FF2B5EF4-FFF2-40B4-BE49-F238E27FC236}">
                <a16:creationId xmlns:a16="http://schemas.microsoft.com/office/drawing/2014/main" id="{472CB780-3E05-87B0-FC08-156DBD7F4725}"/>
              </a:ext>
            </a:extLst>
          </p:cNvPr>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8998188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2F22F5CA-9BAB-FCEE-208E-3A9D234A96EC}"/>
              </a:ext>
            </a:extLst>
          </p:cNvPr>
          <p:cNvSpPr txBox="1"/>
          <p:nvPr/>
        </p:nvSpPr>
        <p:spPr>
          <a:xfrm>
            <a:off x="4298072" y="2644170"/>
            <a:ext cx="3595856" cy="1569660"/>
          </a:xfrm>
          <a:prstGeom prst="rect">
            <a:avLst/>
          </a:prstGeom>
          <a:noFill/>
        </p:spPr>
        <p:txBody>
          <a:bodyPr wrap="none" rtlCol="0">
            <a:spAutoFit/>
          </a:bodyPr>
          <a:lstStyle/>
          <a:p>
            <a:r>
              <a:rPr lang="de-DE" sz="9600" dirty="0"/>
              <a:t>Zählen</a:t>
            </a:r>
          </a:p>
        </p:txBody>
      </p:sp>
    </p:spTree>
    <p:extLst>
      <p:ext uri="{BB962C8B-B14F-4D97-AF65-F5344CB8AC3E}">
        <p14:creationId xmlns:p14="http://schemas.microsoft.com/office/powerpoint/2010/main" val="5960574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Bild">
            <a:extLst>
              <a:ext uri="{FF2B5EF4-FFF2-40B4-BE49-F238E27FC236}">
                <a16:creationId xmlns:a16="http://schemas.microsoft.com/office/drawing/2014/main" id="{801F5F18-389B-FB36-356B-EBD5B817A6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7886"/>
          <a:stretch/>
        </p:blipFill>
        <p:spPr bwMode="auto">
          <a:xfrm>
            <a:off x="1858964" y="161925"/>
            <a:ext cx="8351836" cy="6953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ild">
            <a:extLst>
              <a:ext uri="{FF2B5EF4-FFF2-40B4-BE49-F238E27FC236}">
                <a16:creationId xmlns:a16="http://schemas.microsoft.com/office/drawing/2014/main" id="{BF617BC8-73E5-DCEF-C1B5-79532EF2305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1321" b="45071"/>
          <a:stretch/>
        </p:blipFill>
        <p:spPr bwMode="auto">
          <a:xfrm>
            <a:off x="1858964" y="2647951"/>
            <a:ext cx="8351836" cy="78104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ild">
            <a:extLst>
              <a:ext uri="{FF2B5EF4-FFF2-40B4-BE49-F238E27FC236}">
                <a16:creationId xmlns:a16="http://schemas.microsoft.com/office/drawing/2014/main" id="{ED3FEC5E-AA2E-885B-4973-27B68BB5AC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390" b="57185"/>
          <a:stretch/>
        </p:blipFill>
        <p:spPr bwMode="auto">
          <a:xfrm>
            <a:off x="1858964" y="1714500"/>
            <a:ext cx="8351836" cy="100012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ild">
            <a:extLst>
              <a:ext uri="{FF2B5EF4-FFF2-40B4-BE49-F238E27FC236}">
                <a16:creationId xmlns:a16="http://schemas.microsoft.com/office/drawing/2014/main" id="{B6A30592-EB4C-0B3A-D77D-6981C9D507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832" b="73233"/>
          <a:stretch/>
        </p:blipFill>
        <p:spPr bwMode="auto">
          <a:xfrm>
            <a:off x="1858964" y="857250"/>
            <a:ext cx="8351836" cy="8572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8" descr="Bild">
            <a:extLst>
              <a:ext uri="{FF2B5EF4-FFF2-40B4-BE49-F238E27FC236}">
                <a16:creationId xmlns:a16="http://schemas.microsoft.com/office/drawing/2014/main" id="{EF568927-A3BC-9E2F-9167-89DB6C0AD0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3767"/>
          <a:stretch/>
        </p:blipFill>
        <p:spPr bwMode="auto">
          <a:xfrm>
            <a:off x="1854200" y="3365500"/>
            <a:ext cx="8351836" cy="2653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4364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2F22F5CA-9BAB-FCEE-208E-3A9D234A96EC}"/>
              </a:ext>
            </a:extLst>
          </p:cNvPr>
          <p:cNvSpPr txBox="1"/>
          <p:nvPr/>
        </p:nvSpPr>
        <p:spPr>
          <a:xfrm>
            <a:off x="111125" y="1700590"/>
            <a:ext cx="12254124" cy="3046988"/>
          </a:xfrm>
          <a:prstGeom prst="rect">
            <a:avLst/>
          </a:prstGeom>
          <a:noFill/>
        </p:spPr>
        <p:txBody>
          <a:bodyPr wrap="none" rtlCol="0">
            <a:spAutoFit/>
          </a:bodyPr>
          <a:lstStyle/>
          <a:p>
            <a:r>
              <a:rPr lang="de-DE" sz="9600" dirty="0"/>
              <a:t>belastbares/verlässliches</a:t>
            </a:r>
          </a:p>
          <a:p>
            <a:r>
              <a:rPr lang="de-DE" sz="9600" dirty="0"/>
              <a:t> Wissen</a:t>
            </a:r>
          </a:p>
        </p:txBody>
      </p:sp>
    </p:spTree>
    <p:extLst>
      <p:ext uri="{BB962C8B-B14F-4D97-AF65-F5344CB8AC3E}">
        <p14:creationId xmlns:p14="http://schemas.microsoft.com/office/powerpoint/2010/main" val="34790214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01899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FBECA72E-0C54-4562-66BE-A7F103DCECAC}"/>
              </a:ext>
            </a:extLst>
          </p:cNvPr>
          <p:cNvSpPr>
            <a:spLocks noGrp="1"/>
          </p:cNvSpPr>
          <p:nvPr>
            <p:ph type="title"/>
          </p:nvPr>
        </p:nvSpPr>
        <p:spPr/>
        <p:txBody>
          <a:bodyPr/>
          <a:lstStyle/>
          <a:p>
            <a:br>
              <a:rPr lang="de-DE" dirty="0"/>
            </a:br>
            <a:r>
              <a:rPr lang="de-DE" dirty="0"/>
              <a:t>Intelligente  Tutorsysteme</a:t>
            </a:r>
          </a:p>
        </p:txBody>
      </p:sp>
    </p:spTree>
    <p:extLst>
      <p:ext uri="{BB962C8B-B14F-4D97-AF65-F5344CB8AC3E}">
        <p14:creationId xmlns:p14="http://schemas.microsoft.com/office/powerpoint/2010/main" val="16894219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7187A740-78C6-7655-0849-F56F38B1E2A1}"/>
              </a:ext>
            </a:extLst>
          </p:cNvPr>
          <p:cNvSpPr/>
          <p:nvPr/>
        </p:nvSpPr>
        <p:spPr>
          <a:xfrm>
            <a:off x="1041400" y="1600200"/>
            <a:ext cx="9867900" cy="26416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sz="3600" dirty="0"/>
              <a:t>Echte Binnendifferenzierung (in der Breite) ist nur mit Hilfe von KI möglich.</a:t>
            </a:r>
          </a:p>
        </p:txBody>
      </p:sp>
      <p:sp>
        <p:nvSpPr>
          <p:cNvPr id="3" name="Rechteck: abgerundete Ecken 2">
            <a:extLst>
              <a:ext uri="{FF2B5EF4-FFF2-40B4-BE49-F238E27FC236}">
                <a16:creationId xmlns:a16="http://schemas.microsoft.com/office/drawing/2014/main" id="{76C15050-9007-552F-653D-200B6836C83B}"/>
              </a:ext>
            </a:extLst>
          </p:cNvPr>
          <p:cNvSpPr/>
          <p:nvPr/>
        </p:nvSpPr>
        <p:spPr>
          <a:xfrm>
            <a:off x="6511722" y="1600200"/>
            <a:ext cx="2717800" cy="660400"/>
          </a:xfrm>
          <a:prstGeom prst="roundRect">
            <a:avLst/>
          </a:prstGeom>
          <a:solidFill>
            <a:srgbClr val="586E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2357455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9F07FCF4-0108-C94A-A164-B932AA7EEBB9}"/>
              </a:ext>
            </a:extLst>
          </p:cNvPr>
          <p:cNvSpPr/>
          <p:nvPr/>
        </p:nvSpPr>
        <p:spPr>
          <a:xfrm>
            <a:off x="2887133" y="2313093"/>
            <a:ext cx="7069667" cy="1456267"/>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de-DE" sz="6600" dirty="0"/>
              <a:t>Heterogenität</a:t>
            </a:r>
          </a:p>
        </p:txBody>
      </p:sp>
    </p:spTree>
    <p:extLst>
      <p:ext uri="{BB962C8B-B14F-4D97-AF65-F5344CB8AC3E}">
        <p14:creationId xmlns:p14="http://schemas.microsoft.com/office/powerpoint/2010/main" val="38176415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7B56EB-3798-8D80-4329-41F7797B69C7}"/>
              </a:ext>
            </a:extLst>
          </p:cNvPr>
          <p:cNvSpPr>
            <a:spLocks noGrp="1"/>
          </p:cNvSpPr>
          <p:nvPr>
            <p:ph type="title"/>
          </p:nvPr>
        </p:nvSpPr>
        <p:spPr/>
        <p:txBody>
          <a:bodyPr vert="horz" lIns="91440" tIns="45720" rIns="91440" bIns="45720" rtlCol="0" anchor="t">
            <a:normAutofit/>
          </a:bodyPr>
          <a:lstStyle/>
          <a:p>
            <a:r>
              <a:rPr lang="en-US" dirty="0" err="1"/>
              <a:t>Szenario</a:t>
            </a:r>
            <a:r>
              <a:rPr lang="en-US" dirty="0"/>
              <a:t> 1</a:t>
            </a:r>
            <a:br>
              <a:rPr lang="en-US" dirty="0"/>
            </a:br>
            <a:r>
              <a:rPr lang="en-US" dirty="0" err="1"/>
              <a:t>Hausaufgabenbesprechung</a:t>
            </a:r>
            <a:endParaRPr lang="en-US" dirty="0"/>
          </a:p>
        </p:txBody>
      </p:sp>
      <p:pic>
        <p:nvPicPr>
          <p:cNvPr id="5" name="Grafik 4">
            <a:extLst>
              <a:ext uri="{FF2B5EF4-FFF2-40B4-BE49-F238E27FC236}">
                <a16:creationId xmlns:a16="http://schemas.microsoft.com/office/drawing/2014/main" id="{8BF8C4DA-BCC2-2EFB-588A-57AB4B7687C0}"/>
              </a:ext>
            </a:extLst>
          </p:cNvPr>
          <p:cNvPicPr>
            <a:picLocks noChangeAspect="1"/>
          </p:cNvPicPr>
          <p:nvPr/>
        </p:nvPicPr>
        <p:blipFill>
          <a:blip r:embed="rId3"/>
          <a:stretch>
            <a:fillRect/>
          </a:stretch>
        </p:blipFill>
        <p:spPr>
          <a:xfrm>
            <a:off x="8255751" y="2015732"/>
            <a:ext cx="2799103" cy="2489899"/>
          </a:xfrm>
          <a:prstGeom prst="rect">
            <a:avLst/>
          </a:prstGeom>
        </p:spPr>
      </p:pic>
      <p:sp>
        <p:nvSpPr>
          <p:cNvPr id="6" name="Textfeld 5">
            <a:extLst>
              <a:ext uri="{FF2B5EF4-FFF2-40B4-BE49-F238E27FC236}">
                <a16:creationId xmlns:a16="http://schemas.microsoft.com/office/drawing/2014/main" id="{843756FD-A81D-12B4-59F1-B0C9CFB7D232}"/>
              </a:ext>
            </a:extLst>
          </p:cNvPr>
          <p:cNvSpPr txBox="1"/>
          <p:nvPr/>
        </p:nvSpPr>
        <p:spPr>
          <a:xfrm>
            <a:off x="1137146" y="2397948"/>
            <a:ext cx="7141718" cy="2062103"/>
          </a:xfrm>
          <a:prstGeom prst="rect">
            <a:avLst/>
          </a:prstGeom>
          <a:noFill/>
        </p:spPr>
        <p:txBody>
          <a:bodyPr wrap="square" lIns="91440" tIns="45720" rIns="91440" bIns="45720" rtlCol="0" anchor="t">
            <a:spAutoFit/>
          </a:bodyPr>
          <a:lstStyle/>
          <a:p>
            <a:pPr marL="457200" marR="0" lvl="0" indent="-457200" algn="l" defTabSz="457200" rtl="0" eaLnBrk="1" fontAlgn="auto" latinLnBrk="0" hangingPunct="1">
              <a:lnSpc>
                <a:spcPct val="100000"/>
              </a:lnSpc>
              <a:spcBef>
                <a:spcPts val="0"/>
              </a:spcBef>
              <a:spcAft>
                <a:spcPts val="0"/>
              </a:spcAft>
              <a:buClrTx/>
              <a:buSzTx/>
              <a:buFontTx/>
              <a:buChar char="-"/>
              <a:tabLst/>
              <a:defRPr/>
            </a:pPr>
            <a:r>
              <a:rPr kumimoji="0" lang="de-DE" sz="3200" b="0" i="0" u="none" strike="noStrike" kern="1200" cap="none" spc="0" normalizeH="0" baseline="0" noProof="0" dirty="0">
                <a:ln>
                  <a:noFill/>
                </a:ln>
                <a:solidFill>
                  <a:prstClr val="black"/>
                </a:solidFill>
                <a:effectLst/>
                <a:uLnTx/>
                <a:uFillTx/>
                <a:latin typeface="Gill Sans MT" panose="020B0502020104020203"/>
                <a:ea typeface="+mn-ea"/>
                <a:cs typeface="+mn-cs"/>
              </a:rPr>
              <a:t>Plenumsgespräch</a:t>
            </a:r>
          </a:p>
          <a:p>
            <a:pPr marL="457200" marR="0" lvl="0" indent="-457200" algn="l" defTabSz="457200" rtl="0" eaLnBrk="1" fontAlgn="auto" latinLnBrk="0" hangingPunct="1">
              <a:lnSpc>
                <a:spcPct val="100000"/>
              </a:lnSpc>
              <a:spcBef>
                <a:spcPts val="0"/>
              </a:spcBef>
              <a:spcAft>
                <a:spcPts val="0"/>
              </a:spcAft>
              <a:buClrTx/>
              <a:buSzTx/>
              <a:buFontTx/>
              <a:buChar char="-"/>
              <a:tabLst/>
              <a:defRPr/>
            </a:pPr>
            <a:r>
              <a:rPr kumimoji="0" lang="de-DE" sz="3200" b="0" i="0" u="none" strike="noStrike" kern="1200" cap="none" spc="0" normalizeH="0" baseline="0" noProof="0" dirty="0">
                <a:ln>
                  <a:noFill/>
                </a:ln>
                <a:solidFill>
                  <a:prstClr val="black"/>
                </a:solidFill>
                <a:effectLst/>
                <a:uLnTx/>
                <a:uFillTx/>
                <a:latin typeface="Gill Sans MT" panose="020B0502020104020203"/>
                <a:ea typeface="+mn-ea"/>
                <a:cs typeface="+mn-cs"/>
              </a:rPr>
              <a:t>Lehrkraft bespricht Musterlösung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320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32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821186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7B56EB-3798-8D80-4329-41F7797B69C7}"/>
              </a:ext>
            </a:extLst>
          </p:cNvPr>
          <p:cNvSpPr>
            <a:spLocks noGrp="1"/>
          </p:cNvSpPr>
          <p:nvPr>
            <p:ph type="title"/>
          </p:nvPr>
        </p:nvSpPr>
        <p:spPr/>
        <p:txBody>
          <a:bodyPr vert="horz" lIns="91440" tIns="45720" rIns="91440" bIns="45720" rtlCol="0" anchor="t">
            <a:normAutofit/>
          </a:bodyPr>
          <a:lstStyle/>
          <a:p>
            <a:r>
              <a:rPr lang="en-US" err="1"/>
              <a:t>Szenario</a:t>
            </a:r>
            <a:r>
              <a:rPr lang="en-US"/>
              <a:t> 1I</a:t>
            </a:r>
            <a:br>
              <a:rPr lang="en-US"/>
            </a:br>
            <a:r>
              <a:rPr lang="en-US" err="1"/>
              <a:t>Üben</a:t>
            </a:r>
            <a:r>
              <a:rPr lang="en-US"/>
              <a:t> </a:t>
            </a:r>
            <a:r>
              <a:rPr lang="en-US" err="1"/>
              <a:t>im</a:t>
            </a:r>
            <a:r>
              <a:rPr lang="en-US"/>
              <a:t> </a:t>
            </a:r>
            <a:r>
              <a:rPr lang="en-US" err="1"/>
              <a:t>Unterricht</a:t>
            </a:r>
            <a:endParaRPr lang="en-US"/>
          </a:p>
        </p:txBody>
      </p:sp>
      <p:pic>
        <p:nvPicPr>
          <p:cNvPr id="19" name="Grafik 18">
            <a:extLst>
              <a:ext uri="{FF2B5EF4-FFF2-40B4-BE49-F238E27FC236}">
                <a16:creationId xmlns:a16="http://schemas.microsoft.com/office/drawing/2014/main" id="{DDA9D80C-444B-A9FF-796E-B9FACC89260A}"/>
              </a:ext>
            </a:extLst>
          </p:cNvPr>
          <p:cNvPicPr>
            <a:picLocks noChangeAspect="1"/>
          </p:cNvPicPr>
          <p:nvPr/>
        </p:nvPicPr>
        <p:blipFill>
          <a:blip r:embed="rId3"/>
          <a:stretch>
            <a:fillRect/>
          </a:stretch>
        </p:blipFill>
        <p:spPr>
          <a:xfrm>
            <a:off x="8116373" y="1474936"/>
            <a:ext cx="2799103" cy="3148990"/>
          </a:xfrm>
          <a:prstGeom prst="rect">
            <a:avLst/>
          </a:prstGeom>
        </p:spPr>
      </p:pic>
      <p:sp>
        <p:nvSpPr>
          <p:cNvPr id="48" name="Textfeld 47">
            <a:extLst>
              <a:ext uri="{FF2B5EF4-FFF2-40B4-BE49-F238E27FC236}">
                <a16:creationId xmlns:a16="http://schemas.microsoft.com/office/drawing/2014/main" id="{72792A58-95AC-DA7A-B25D-A391A0D1C623}"/>
              </a:ext>
            </a:extLst>
          </p:cNvPr>
          <p:cNvSpPr txBox="1"/>
          <p:nvPr/>
        </p:nvSpPr>
        <p:spPr>
          <a:xfrm>
            <a:off x="640079" y="2219241"/>
            <a:ext cx="6526124" cy="1077218"/>
          </a:xfrm>
          <a:prstGeom prst="rect">
            <a:avLst/>
          </a:prstGeom>
          <a:noFill/>
        </p:spPr>
        <p:txBody>
          <a:bodyPr wrap="square">
            <a:spAutoFit/>
          </a:bodyPr>
          <a:lstStyle/>
          <a:p>
            <a:pPr marL="457200" marR="0" lvl="0" indent="-457200" algn="l" defTabSz="457200" rtl="0" eaLnBrk="1" fontAlgn="auto" latinLnBrk="0" hangingPunct="1">
              <a:lnSpc>
                <a:spcPct val="100000"/>
              </a:lnSpc>
              <a:spcBef>
                <a:spcPts val="0"/>
              </a:spcBef>
              <a:spcAft>
                <a:spcPts val="0"/>
              </a:spcAft>
              <a:buClrTx/>
              <a:buSzTx/>
              <a:buFontTx/>
              <a:buChar char="-"/>
              <a:tabLst/>
              <a:defRPr/>
            </a:pPr>
            <a:r>
              <a:rPr kumimoji="0" lang="de-DE" sz="3200" b="0" i="0" u="none" strike="noStrike" kern="1200" cap="none" spc="0" normalizeH="0" baseline="0" noProof="0" dirty="0">
                <a:ln>
                  <a:noFill/>
                </a:ln>
                <a:solidFill>
                  <a:prstClr val="black"/>
                </a:solidFill>
                <a:effectLst/>
                <a:uLnTx/>
                <a:uFillTx/>
                <a:latin typeface="Gill Sans MT" panose="020B0502020104020203"/>
                <a:ea typeface="+mn-ea"/>
                <a:cs typeface="+mn-cs"/>
              </a:rPr>
              <a:t>SuS arbeiten in Einzelarbeit im Arbeitsheft</a:t>
            </a:r>
          </a:p>
        </p:txBody>
      </p:sp>
    </p:spTree>
    <p:extLst>
      <p:ext uri="{BB962C8B-B14F-4D97-AF65-F5344CB8AC3E}">
        <p14:creationId xmlns:p14="http://schemas.microsoft.com/office/powerpoint/2010/main" val="29264506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0B79FE79-5252-FF9A-5A01-7E03860B81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 b="-8"/>
          <a:stretch/>
        </p:blipFill>
        <p:spPr bwMode="auto">
          <a:xfrm>
            <a:off x="7153605" y="1722673"/>
            <a:ext cx="2410198" cy="241019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0FF9C4C-4B92-36AC-7F7E-650CA6C175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 b="-8"/>
          <a:stretch/>
        </p:blipFill>
        <p:spPr bwMode="auto">
          <a:xfrm>
            <a:off x="2747709" y="1722673"/>
            <a:ext cx="2410198" cy="241019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5688A4FE-2E71-7E34-B40F-6A142FC20BEA}"/>
              </a:ext>
            </a:extLst>
          </p:cNvPr>
          <p:cNvSpPr txBox="1"/>
          <p:nvPr/>
        </p:nvSpPr>
        <p:spPr>
          <a:xfrm>
            <a:off x="825979" y="4301069"/>
            <a:ext cx="6103188" cy="369332"/>
          </a:xfrm>
          <a:prstGeom prst="rect">
            <a:avLst/>
          </a:prstGeom>
          <a:noFill/>
        </p:spPr>
        <p:txBody>
          <a:bodyPr wrap="square">
            <a:spAutoFit/>
          </a:bodyPr>
          <a:lstStyle/>
          <a:p>
            <a:pPr algn="ctr"/>
            <a:r>
              <a:rPr lang="de-DE" sz="1800" b="1" i="0" dirty="0">
                <a:solidFill>
                  <a:srgbClr val="3A3A3A"/>
                </a:solidFill>
                <a:effectLst/>
                <a:latin typeface="Open Sans" panose="020B0606030504020204" pitchFamily="34" charset="0"/>
              </a:rPr>
              <a:t>Hybride Teams</a:t>
            </a:r>
            <a:endParaRPr lang="de-DE" sz="1400" b="1" dirty="0">
              <a:solidFill>
                <a:srgbClr val="333333"/>
              </a:solidFill>
              <a:latin typeface="Open Sans" panose="020B0606030504020204" pitchFamily="34" charset="0"/>
            </a:endParaRPr>
          </a:p>
        </p:txBody>
      </p:sp>
    </p:spTree>
    <p:extLst>
      <p:ext uri="{BB962C8B-B14F-4D97-AF65-F5344CB8AC3E}">
        <p14:creationId xmlns:p14="http://schemas.microsoft.com/office/powerpoint/2010/main" val="515558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7B56EB-3798-8D80-4329-41F7797B69C7}"/>
              </a:ext>
            </a:extLst>
          </p:cNvPr>
          <p:cNvSpPr>
            <a:spLocks noGrp="1"/>
          </p:cNvSpPr>
          <p:nvPr>
            <p:ph type="title"/>
          </p:nvPr>
        </p:nvSpPr>
        <p:spPr/>
        <p:txBody>
          <a:bodyPr vert="horz" lIns="91440" tIns="45720" rIns="91440" bIns="45720" rtlCol="0" anchor="t">
            <a:normAutofit/>
          </a:bodyPr>
          <a:lstStyle/>
          <a:p>
            <a:r>
              <a:rPr lang="en-US" err="1"/>
              <a:t>Szenario</a:t>
            </a:r>
            <a:r>
              <a:rPr lang="en-US"/>
              <a:t> 1I</a:t>
            </a:r>
            <a:br>
              <a:rPr lang="en-US"/>
            </a:br>
            <a:r>
              <a:rPr lang="en-US" err="1"/>
              <a:t>Üben</a:t>
            </a:r>
            <a:r>
              <a:rPr lang="en-US"/>
              <a:t> </a:t>
            </a:r>
            <a:r>
              <a:rPr lang="en-US" err="1"/>
              <a:t>im</a:t>
            </a:r>
            <a:r>
              <a:rPr lang="en-US"/>
              <a:t> </a:t>
            </a:r>
            <a:r>
              <a:rPr lang="en-US" err="1"/>
              <a:t>Unterricht</a:t>
            </a:r>
            <a:endParaRPr lang="en-US"/>
          </a:p>
        </p:txBody>
      </p:sp>
      <p:pic>
        <p:nvPicPr>
          <p:cNvPr id="19" name="Grafik 18">
            <a:extLst>
              <a:ext uri="{FF2B5EF4-FFF2-40B4-BE49-F238E27FC236}">
                <a16:creationId xmlns:a16="http://schemas.microsoft.com/office/drawing/2014/main" id="{DDA9D80C-444B-A9FF-796E-B9FACC89260A}"/>
              </a:ext>
            </a:extLst>
          </p:cNvPr>
          <p:cNvPicPr>
            <a:picLocks noChangeAspect="1"/>
          </p:cNvPicPr>
          <p:nvPr/>
        </p:nvPicPr>
        <p:blipFill>
          <a:blip r:embed="rId3"/>
          <a:stretch>
            <a:fillRect/>
          </a:stretch>
        </p:blipFill>
        <p:spPr>
          <a:xfrm>
            <a:off x="8116373" y="1474936"/>
            <a:ext cx="2799103" cy="3148990"/>
          </a:xfrm>
          <a:prstGeom prst="rect">
            <a:avLst/>
          </a:prstGeom>
        </p:spPr>
      </p:pic>
      <p:sp>
        <p:nvSpPr>
          <p:cNvPr id="48" name="Textfeld 47">
            <a:extLst>
              <a:ext uri="{FF2B5EF4-FFF2-40B4-BE49-F238E27FC236}">
                <a16:creationId xmlns:a16="http://schemas.microsoft.com/office/drawing/2014/main" id="{72792A58-95AC-DA7A-B25D-A391A0D1C623}"/>
              </a:ext>
            </a:extLst>
          </p:cNvPr>
          <p:cNvSpPr txBox="1"/>
          <p:nvPr/>
        </p:nvSpPr>
        <p:spPr>
          <a:xfrm>
            <a:off x="640079" y="2219241"/>
            <a:ext cx="6526124" cy="2554545"/>
          </a:xfrm>
          <a:prstGeom prst="rect">
            <a:avLst/>
          </a:prstGeom>
          <a:noFill/>
        </p:spPr>
        <p:txBody>
          <a:bodyPr wrap="square">
            <a:spAutoFit/>
          </a:bodyPr>
          <a:lstStyle/>
          <a:p>
            <a:pPr marL="457200" marR="0" lvl="0" indent="-457200" algn="l" defTabSz="457200" rtl="0" eaLnBrk="1" fontAlgn="auto" latinLnBrk="0" hangingPunct="1">
              <a:lnSpc>
                <a:spcPct val="100000"/>
              </a:lnSpc>
              <a:spcBef>
                <a:spcPts val="0"/>
              </a:spcBef>
              <a:spcAft>
                <a:spcPts val="0"/>
              </a:spcAft>
              <a:buClrTx/>
              <a:buSzTx/>
              <a:buFontTx/>
              <a:buChar char="-"/>
              <a:tabLst/>
              <a:defRPr/>
            </a:pPr>
            <a:r>
              <a:rPr kumimoji="0" lang="de-DE" sz="3200" b="0" i="0" u="none" strike="noStrike" kern="1200" cap="none" spc="0" normalizeH="0" baseline="0" noProof="0" dirty="0">
                <a:ln>
                  <a:noFill/>
                </a:ln>
                <a:solidFill>
                  <a:prstClr val="black"/>
                </a:solidFill>
                <a:effectLst/>
                <a:uLnTx/>
                <a:uFillTx/>
                <a:latin typeface="Gill Sans MT" panose="020B0502020104020203"/>
                <a:ea typeface="+mn-ea"/>
                <a:cs typeface="+mn-cs"/>
              </a:rPr>
              <a:t>SuS arbeiten in Einzelarbeit im Arbeitsheft</a:t>
            </a:r>
          </a:p>
          <a:p>
            <a:pPr marL="457200" indent="-457200" defTabSz="457200">
              <a:buFontTx/>
              <a:buChar char="-"/>
              <a:defRPr/>
            </a:pPr>
            <a:r>
              <a:rPr kumimoji="0" lang="de-DE" sz="3200" b="0" i="0" u="none" strike="noStrike" kern="1200" cap="none" spc="0" normalizeH="0" baseline="0" noProof="0" dirty="0">
                <a:ln>
                  <a:noFill/>
                </a:ln>
                <a:solidFill>
                  <a:prstClr val="black"/>
                </a:solidFill>
                <a:effectLst/>
                <a:uLnTx/>
                <a:uFillTx/>
                <a:latin typeface="Gill Sans MT" panose="020B0502020104020203"/>
                <a:ea typeface="+mn-ea"/>
                <a:cs typeface="+mn-cs"/>
              </a:rPr>
              <a:t>Unterschiedliche Stärken und Schwächen</a:t>
            </a:r>
          </a:p>
          <a:p>
            <a:pPr marL="457200" marR="0" lvl="0" indent="-457200" algn="l" defTabSz="457200" rtl="0" eaLnBrk="1" fontAlgn="auto" latinLnBrk="0" hangingPunct="1">
              <a:lnSpc>
                <a:spcPct val="100000"/>
              </a:lnSpc>
              <a:spcBef>
                <a:spcPts val="0"/>
              </a:spcBef>
              <a:spcAft>
                <a:spcPts val="0"/>
              </a:spcAft>
              <a:buClrTx/>
              <a:buSzTx/>
              <a:buFontTx/>
              <a:buChar char="-"/>
              <a:tabLst/>
              <a:defRPr/>
            </a:pPr>
            <a:endParaRPr kumimoji="0" lang="de-DE" sz="32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090732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7B56EB-3798-8D80-4329-41F7797B69C7}"/>
              </a:ext>
            </a:extLst>
          </p:cNvPr>
          <p:cNvSpPr>
            <a:spLocks noGrp="1"/>
          </p:cNvSpPr>
          <p:nvPr>
            <p:ph type="title"/>
          </p:nvPr>
        </p:nvSpPr>
        <p:spPr/>
        <p:txBody>
          <a:bodyPr vert="horz" lIns="91440" tIns="45720" rIns="91440" bIns="45720" rtlCol="0" anchor="t">
            <a:normAutofit/>
          </a:bodyPr>
          <a:lstStyle/>
          <a:p>
            <a:r>
              <a:rPr lang="en-US" err="1"/>
              <a:t>Szenario</a:t>
            </a:r>
            <a:r>
              <a:rPr lang="en-US"/>
              <a:t> 1I</a:t>
            </a:r>
            <a:br>
              <a:rPr lang="en-US"/>
            </a:br>
            <a:r>
              <a:rPr lang="en-US" err="1"/>
              <a:t>Üben</a:t>
            </a:r>
            <a:r>
              <a:rPr lang="en-US"/>
              <a:t> </a:t>
            </a:r>
            <a:r>
              <a:rPr lang="en-US" err="1"/>
              <a:t>im</a:t>
            </a:r>
            <a:r>
              <a:rPr lang="en-US"/>
              <a:t> </a:t>
            </a:r>
            <a:r>
              <a:rPr lang="en-US" err="1"/>
              <a:t>Unterricht</a:t>
            </a:r>
            <a:endParaRPr lang="en-US"/>
          </a:p>
        </p:txBody>
      </p:sp>
      <p:pic>
        <p:nvPicPr>
          <p:cNvPr id="19" name="Grafik 18">
            <a:extLst>
              <a:ext uri="{FF2B5EF4-FFF2-40B4-BE49-F238E27FC236}">
                <a16:creationId xmlns:a16="http://schemas.microsoft.com/office/drawing/2014/main" id="{DDA9D80C-444B-A9FF-796E-B9FACC89260A}"/>
              </a:ext>
            </a:extLst>
          </p:cNvPr>
          <p:cNvPicPr>
            <a:picLocks noChangeAspect="1"/>
          </p:cNvPicPr>
          <p:nvPr/>
        </p:nvPicPr>
        <p:blipFill>
          <a:blip r:embed="rId3"/>
          <a:stretch>
            <a:fillRect/>
          </a:stretch>
        </p:blipFill>
        <p:spPr>
          <a:xfrm>
            <a:off x="8116373" y="1474936"/>
            <a:ext cx="2799103" cy="3148990"/>
          </a:xfrm>
          <a:prstGeom prst="rect">
            <a:avLst/>
          </a:prstGeom>
        </p:spPr>
      </p:pic>
      <p:sp>
        <p:nvSpPr>
          <p:cNvPr id="48" name="Textfeld 47">
            <a:extLst>
              <a:ext uri="{FF2B5EF4-FFF2-40B4-BE49-F238E27FC236}">
                <a16:creationId xmlns:a16="http://schemas.microsoft.com/office/drawing/2014/main" id="{72792A58-95AC-DA7A-B25D-A391A0D1C623}"/>
              </a:ext>
            </a:extLst>
          </p:cNvPr>
          <p:cNvSpPr txBox="1"/>
          <p:nvPr/>
        </p:nvSpPr>
        <p:spPr>
          <a:xfrm>
            <a:off x="640079" y="2219241"/>
            <a:ext cx="6526124" cy="2554545"/>
          </a:xfrm>
          <a:prstGeom prst="rect">
            <a:avLst/>
          </a:prstGeom>
          <a:noFill/>
        </p:spPr>
        <p:txBody>
          <a:bodyPr wrap="square">
            <a:spAutoFit/>
          </a:bodyPr>
          <a:lstStyle/>
          <a:p>
            <a:pPr marL="457200" marR="0" lvl="0" indent="-457200" algn="l" defTabSz="457200" rtl="0" eaLnBrk="1" fontAlgn="auto" latinLnBrk="0" hangingPunct="1">
              <a:lnSpc>
                <a:spcPct val="100000"/>
              </a:lnSpc>
              <a:spcBef>
                <a:spcPts val="0"/>
              </a:spcBef>
              <a:spcAft>
                <a:spcPts val="0"/>
              </a:spcAft>
              <a:buClrTx/>
              <a:buSzTx/>
              <a:buFontTx/>
              <a:buChar char="-"/>
              <a:tabLst/>
              <a:defRPr/>
            </a:pPr>
            <a:r>
              <a:rPr kumimoji="0" lang="de-DE" sz="3200" b="0" i="0" u="none" strike="noStrike" kern="1200" cap="none" spc="0" normalizeH="0" baseline="0" noProof="0" dirty="0">
                <a:ln>
                  <a:noFill/>
                </a:ln>
                <a:solidFill>
                  <a:prstClr val="black"/>
                </a:solidFill>
                <a:effectLst/>
                <a:uLnTx/>
                <a:uFillTx/>
                <a:latin typeface="Gill Sans MT" panose="020B0502020104020203"/>
                <a:ea typeface="+mn-ea"/>
                <a:cs typeface="+mn-cs"/>
              </a:rPr>
              <a:t>SuS arbeiten in Einzelarbeit im Arbeitsheft</a:t>
            </a:r>
          </a:p>
          <a:p>
            <a:pPr marL="457200" indent="-457200" defTabSz="457200">
              <a:buFontTx/>
              <a:buChar char="-"/>
              <a:defRPr/>
            </a:pPr>
            <a:r>
              <a:rPr kumimoji="0" lang="de-DE" sz="3200" b="0" i="0" u="none" strike="noStrike" kern="1200" cap="none" spc="0" normalizeH="0" baseline="0" noProof="0" dirty="0">
                <a:ln>
                  <a:noFill/>
                </a:ln>
                <a:solidFill>
                  <a:prstClr val="black"/>
                </a:solidFill>
                <a:effectLst/>
                <a:uLnTx/>
                <a:uFillTx/>
                <a:latin typeface="Gill Sans MT" panose="020B0502020104020203"/>
                <a:ea typeface="+mn-ea"/>
                <a:cs typeface="+mn-cs"/>
              </a:rPr>
              <a:t>Unterschiedliche Stärken und Schwächen</a:t>
            </a:r>
          </a:p>
          <a:p>
            <a:pPr marL="457200" marR="0" lvl="0" indent="-457200" algn="l" defTabSz="457200" rtl="0" eaLnBrk="1" fontAlgn="auto" latinLnBrk="0" hangingPunct="1">
              <a:lnSpc>
                <a:spcPct val="100000"/>
              </a:lnSpc>
              <a:spcBef>
                <a:spcPts val="0"/>
              </a:spcBef>
              <a:spcAft>
                <a:spcPts val="0"/>
              </a:spcAft>
              <a:buClrTx/>
              <a:buSzTx/>
              <a:buFontTx/>
              <a:buChar char="-"/>
              <a:tabLst/>
              <a:defRPr/>
            </a:pPr>
            <a:endParaRPr kumimoji="0" lang="de-DE" sz="32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4660938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6221C7-6D95-4A9F-950B-35AFE28E884A}"/>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7C889632-D9B0-4546-B845-69F4504ECC5F}"/>
              </a:ext>
            </a:extLst>
          </p:cNvPr>
          <p:cNvSpPr>
            <a:spLocks noGrp="1"/>
          </p:cNvSpPr>
          <p:nvPr>
            <p:ph idx="1"/>
          </p:nvPr>
        </p:nvSpPr>
        <p:spPr/>
        <p:txBody>
          <a:bodyPr/>
          <a:lstStyle/>
          <a:p>
            <a:endParaRPr lang="de-DE"/>
          </a:p>
        </p:txBody>
      </p:sp>
      <p:pic>
        <p:nvPicPr>
          <p:cNvPr id="5" name="Grafik 4">
            <a:extLst>
              <a:ext uri="{FF2B5EF4-FFF2-40B4-BE49-F238E27FC236}">
                <a16:creationId xmlns:a16="http://schemas.microsoft.com/office/drawing/2014/main" id="{ABCADAD0-0451-4C62-8188-E6538097ADB5}"/>
              </a:ext>
            </a:extLst>
          </p:cNvPr>
          <p:cNvPicPr>
            <a:picLocks noChangeAspect="1"/>
          </p:cNvPicPr>
          <p:nvPr/>
        </p:nvPicPr>
        <p:blipFill>
          <a:blip r:embed="rId3"/>
          <a:stretch>
            <a:fillRect/>
          </a:stretch>
        </p:blipFill>
        <p:spPr>
          <a:xfrm>
            <a:off x="2169226" y="-6656"/>
            <a:ext cx="7791639" cy="6858000"/>
          </a:xfrm>
          <a:prstGeom prst="rect">
            <a:avLst/>
          </a:prstGeom>
        </p:spPr>
      </p:pic>
      <p:sp>
        <p:nvSpPr>
          <p:cNvPr id="6" name="Rechteck 5">
            <a:extLst>
              <a:ext uri="{FF2B5EF4-FFF2-40B4-BE49-F238E27FC236}">
                <a16:creationId xmlns:a16="http://schemas.microsoft.com/office/drawing/2014/main" id="{23103CF8-B96F-44AA-8B57-D86DD5F44A69}"/>
              </a:ext>
            </a:extLst>
          </p:cNvPr>
          <p:cNvSpPr/>
          <p:nvPr/>
        </p:nvSpPr>
        <p:spPr>
          <a:xfrm>
            <a:off x="8502869" y="6329167"/>
            <a:ext cx="1457995" cy="882868"/>
          </a:xfrm>
          <a:prstGeom prst="rect">
            <a:avLst/>
          </a:prstGeom>
          <a:solidFill>
            <a:srgbClr val="F2E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0">
              <a:lnSpc>
                <a:spcPct val="100000"/>
              </a:lnSpc>
              <a:spcBef>
                <a:spcPts val="0"/>
              </a:spcBef>
              <a:spcAft>
                <a:spcPts val="0"/>
              </a:spcAft>
              <a:buClrTx/>
              <a:buSzTx/>
              <a:buFontTx/>
              <a:buNone/>
              <a:tabLst/>
              <a:defRPr/>
            </a:pPr>
            <a:endPar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endParaRPr>
          </a:p>
        </p:txBody>
      </p:sp>
      <p:sp>
        <p:nvSpPr>
          <p:cNvPr id="7" name="Textfeld 6">
            <a:extLst>
              <a:ext uri="{FF2B5EF4-FFF2-40B4-BE49-F238E27FC236}">
                <a16:creationId xmlns:a16="http://schemas.microsoft.com/office/drawing/2014/main" id="{810946E1-00B2-43FA-9E9D-8532979F91B0}"/>
              </a:ext>
            </a:extLst>
          </p:cNvPr>
          <p:cNvSpPr txBox="1"/>
          <p:nvPr/>
        </p:nvSpPr>
        <p:spPr>
          <a:xfrm>
            <a:off x="4708635" y="3573518"/>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8" name="Textfeld 7">
            <a:extLst>
              <a:ext uri="{FF2B5EF4-FFF2-40B4-BE49-F238E27FC236}">
                <a16:creationId xmlns:a16="http://schemas.microsoft.com/office/drawing/2014/main" id="{3740D205-D9E7-4317-A4CE-8B3E40994926}"/>
              </a:ext>
            </a:extLst>
          </p:cNvPr>
          <p:cNvSpPr txBox="1"/>
          <p:nvPr/>
        </p:nvSpPr>
        <p:spPr>
          <a:xfrm>
            <a:off x="4477626" y="3696594"/>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9" name="Textfeld 8">
            <a:extLst>
              <a:ext uri="{FF2B5EF4-FFF2-40B4-BE49-F238E27FC236}">
                <a16:creationId xmlns:a16="http://schemas.microsoft.com/office/drawing/2014/main" id="{759BCD0F-1AB1-43AC-BE28-A9EBC3ECA3B5}"/>
              </a:ext>
            </a:extLst>
          </p:cNvPr>
          <p:cNvSpPr txBox="1"/>
          <p:nvPr/>
        </p:nvSpPr>
        <p:spPr>
          <a:xfrm>
            <a:off x="5076420" y="1403960"/>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10" name="Textfeld 9">
            <a:extLst>
              <a:ext uri="{FF2B5EF4-FFF2-40B4-BE49-F238E27FC236}">
                <a16:creationId xmlns:a16="http://schemas.microsoft.com/office/drawing/2014/main" id="{C2ED2817-904D-4995-81F5-25BF4B3FA203}"/>
              </a:ext>
            </a:extLst>
          </p:cNvPr>
          <p:cNvSpPr txBox="1"/>
          <p:nvPr/>
        </p:nvSpPr>
        <p:spPr>
          <a:xfrm>
            <a:off x="4524058" y="3403829"/>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11" name="Textfeld 10">
            <a:extLst>
              <a:ext uri="{FF2B5EF4-FFF2-40B4-BE49-F238E27FC236}">
                <a16:creationId xmlns:a16="http://schemas.microsoft.com/office/drawing/2014/main" id="{53E9D101-87B0-4798-BF90-A149B089DC5F}"/>
              </a:ext>
            </a:extLst>
          </p:cNvPr>
          <p:cNvSpPr txBox="1"/>
          <p:nvPr/>
        </p:nvSpPr>
        <p:spPr>
          <a:xfrm>
            <a:off x="4676311" y="3176124"/>
            <a:ext cx="400109" cy="461665"/>
          </a:xfrm>
          <a:prstGeom prst="rect">
            <a:avLst/>
          </a:prstGeom>
          <a:noFill/>
        </p:spPr>
        <p:txBody>
          <a:bodyPr wrap="squar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12" name="Textfeld 11">
            <a:extLst>
              <a:ext uri="{FF2B5EF4-FFF2-40B4-BE49-F238E27FC236}">
                <a16:creationId xmlns:a16="http://schemas.microsoft.com/office/drawing/2014/main" id="{57E99828-6B69-4B92-AC74-6A40EBD0DF39}"/>
              </a:ext>
            </a:extLst>
          </p:cNvPr>
          <p:cNvSpPr txBox="1"/>
          <p:nvPr/>
        </p:nvSpPr>
        <p:spPr>
          <a:xfrm>
            <a:off x="5311944" y="4272665"/>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13" name="Textfeld 12">
            <a:extLst>
              <a:ext uri="{FF2B5EF4-FFF2-40B4-BE49-F238E27FC236}">
                <a16:creationId xmlns:a16="http://schemas.microsoft.com/office/drawing/2014/main" id="{600F6ABA-0A6D-487E-87FD-F7D1626306A5}"/>
              </a:ext>
            </a:extLst>
          </p:cNvPr>
          <p:cNvSpPr txBox="1"/>
          <p:nvPr/>
        </p:nvSpPr>
        <p:spPr>
          <a:xfrm>
            <a:off x="4465996" y="2568469"/>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14" name="Textfeld 13">
            <a:extLst>
              <a:ext uri="{FF2B5EF4-FFF2-40B4-BE49-F238E27FC236}">
                <a16:creationId xmlns:a16="http://schemas.microsoft.com/office/drawing/2014/main" id="{5966A62F-19B7-4A76-8C15-04CC7DF12EE4}"/>
              </a:ext>
            </a:extLst>
          </p:cNvPr>
          <p:cNvSpPr txBox="1"/>
          <p:nvPr/>
        </p:nvSpPr>
        <p:spPr>
          <a:xfrm>
            <a:off x="3962012" y="4065961"/>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15" name="Textfeld 14">
            <a:extLst>
              <a:ext uri="{FF2B5EF4-FFF2-40B4-BE49-F238E27FC236}">
                <a16:creationId xmlns:a16="http://schemas.microsoft.com/office/drawing/2014/main" id="{774A614A-4899-41DA-AFFD-9ED93563EDE7}"/>
              </a:ext>
            </a:extLst>
          </p:cNvPr>
          <p:cNvSpPr txBox="1"/>
          <p:nvPr/>
        </p:nvSpPr>
        <p:spPr>
          <a:xfrm>
            <a:off x="5794704" y="2929902"/>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16" name="Textfeld 15">
            <a:extLst>
              <a:ext uri="{FF2B5EF4-FFF2-40B4-BE49-F238E27FC236}">
                <a16:creationId xmlns:a16="http://schemas.microsoft.com/office/drawing/2014/main" id="{BF868734-AD33-4E7C-AD9F-C12672EA5048}"/>
              </a:ext>
            </a:extLst>
          </p:cNvPr>
          <p:cNvSpPr txBox="1"/>
          <p:nvPr/>
        </p:nvSpPr>
        <p:spPr>
          <a:xfrm>
            <a:off x="3253670" y="2930690"/>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17" name="Textfeld 16">
            <a:extLst>
              <a:ext uri="{FF2B5EF4-FFF2-40B4-BE49-F238E27FC236}">
                <a16:creationId xmlns:a16="http://schemas.microsoft.com/office/drawing/2014/main" id="{8E2B38F6-886C-4678-AC87-F9EDD588CB8A}"/>
              </a:ext>
            </a:extLst>
          </p:cNvPr>
          <p:cNvSpPr txBox="1"/>
          <p:nvPr/>
        </p:nvSpPr>
        <p:spPr>
          <a:xfrm>
            <a:off x="4911835" y="3776718"/>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18" name="Textfeld 17">
            <a:extLst>
              <a:ext uri="{FF2B5EF4-FFF2-40B4-BE49-F238E27FC236}">
                <a16:creationId xmlns:a16="http://schemas.microsoft.com/office/drawing/2014/main" id="{4CB5A1E4-7BD6-4338-96F2-F93C105B5EB2}"/>
              </a:ext>
            </a:extLst>
          </p:cNvPr>
          <p:cNvSpPr txBox="1"/>
          <p:nvPr/>
        </p:nvSpPr>
        <p:spPr>
          <a:xfrm>
            <a:off x="4576891" y="4499525"/>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19" name="Textfeld 18">
            <a:extLst>
              <a:ext uri="{FF2B5EF4-FFF2-40B4-BE49-F238E27FC236}">
                <a16:creationId xmlns:a16="http://schemas.microsoft.com/office/drawing/2014/main" id="{476FB3A1-0F5D-4148-8A70-7C0DCEF7D38D}"/>
              </a:ext>
            </a:extLst>
          </p:cNvPr>
          <p:cNvSpPr txBox="1"/>
          <p:nvPr/>
        </p:nvSpPr>
        <p:spPr>
          <a:xfrm>
            <a:off x="5276475" y="5608990"/>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20" name="Textfeld 19">
            <a:extLst>
              <a:ext uri="{FF2B5EF4-FFF2-40B4-BE49-F238E27FC236}">
                <a16:creationId xmlns:a16="http://schemas.microsoft.com/office/drawing/2014/main" id="{F5C57354-515E-4AF2-B755-96F9F551EA96}"/>
              </a:ext>
            </a:extLst>
          </p:cNvPr>
          <p:cNvSpPr txBox="1"/>
          <p:nvPr/>
        </p:nvSpPr>
        <p:spPr>
          <a:xfrm>
            <a:off x="5124060" y="3239502"/>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21" name="Textfeld 20">
            <a:extLst>
              <a:ext uri="{FF2B5EF4-FFF2-40B4-BE49-F238E27FC236}">
                <a16:creationId xmlns:a16="http://schemas.microsoft.com/office/drawing/2014/main" id="{37D7B8FB-041D-4BD4-9DE2-C3675CAEA2E4}"/>
              </a:ext>
            </a:extLst>
          </p:cNvPr>
          <p:cNvSpPr txBox="1"/>
          <p:nvPr/>
        </p:nvSpPr>
        <p:spPr>
          <a:xfrm>
            <a:off x="5115035" y="3979918"/>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22" name="Textfeld 21">
            <a:extLst>
              <a:ext uri="{FF2B5EF4-FFF2-40B4-BE49-F238E27FC236}">
                <a16:creationId xmlns:a16="http://schemas.microsoft.com/office/drawing/2014/main" id="{B0F8F61D-8256-42A2-A141-00DE43943431}"/>
              </a:ext>
            </a:extLst>
          </p:cNvPr>
          <p:cNvSpPr txBox="1"/>
          <p:nvPr/>
        </p:nvSpPr>
        <p:spPr>
          <a:xfrm>
            <a:off x="4065887" y="1948472"/>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23" name="Textfeld 22">
            <a:extLst>
              <a:ext uri="{FF2B5EF4-FFF2-40B4-BE49-F238E27FC236}">
                <a16:creationId xmlns:a16="http://schemas.microsoft.com/office/drawing/2014/main" id="{32D0A17A-AEA6-41CD-B21B-941A63330E37}"/>
              </a:ext>
            </a:extLst>
          </p:cNvPr>
          <p:cNvSpPr txBox="1"/>
          <p:nvPr/>
        </p:nvSpPr>
        <p:spPr>
          <a:xfrm>
            <a:off x="5374867" y="2631877"/>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24" name="Textfeld 23">
            <a:extLst>
              <a:ext uri="{FF2B5EF4-FFF2-40B4-BE49-F238E27FC236}">
                <a16:creationId xmlns:a16="http://schemas.microsoft.com/office/drawing/2014/main" id="{54EAC4EE-FB21-4B8A-B597-CF6264A78E86}"/>
              </a:ext>
            </a:extLst>
          </p:cNvPr>
          <p:cNvSpPr txBox="1"/>
          <p:nvPr/>
        </p:nvSpPr>
        <p:spPr>
          <a:xfrm>
            <a:off x="5840560" y="3525905"/>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25" name="Textfeld 24">
            <a:extLst>
              <a:ext uri="{FF2B5EF4-FFF2-40B4-BE49-F238E27FC236}">
                <a16:creationId xmlns:a16="http://schemas.microsoft.com/office/drawing/2014/main" id="{6088B945-0F6F-45E7-BCD8-B839042AFE2A}"/>
              </a:ext>
            </a:extLst>
          </p:cNvPr>
          <p:cNvSpPr txBox="1"/>
          <p:nvPr/>
        </p:nvSpPr>
        <p:spPr>
          <a:xfrm>
            <a:off x="6104224" y="4470817"/>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26" name="Textfeld 25">
            <a:extLst>
              <a:ext uri="{FF2B5EF4-FFF2-40B4-BE49-F238E27FC236}">
                <a16:creationId xmlns:a16="http://schemas.microsoft.com/office/drawing/2014/main" id="{437BA59C-5593-4FE8-BDCD-5F677C7D1278}"/>
              </a:ext>
            </a:extLst>
          </p:cNvPr>
          <p:cNvSpPr txBox="1"/>
          <p:nvPr/>
        </p:nvSpPr>
        <p:spPr>
          <a:xfrm>
            <a:off x="6240670" y="2111242"/>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27" name="Textfeld 26">
            <a:extLst>
              <a:ext uri="{FF2B5EF4-FFF2-40B4-BE49-F238E27FC236}">
                <a16:creationId xmlns:a16="http://schemas.microsoft.com/office/drawing/2014/main" id="{226DF0C3-B55A-4659-A21B-FC2346A200C7}"/>
              </a:ext>
            </a:extLst>
          </p:cNvPr>
          <p:cNvSpPr txBox="1"/>
          <p:nvPr/>
        </p:nvSpPr>
        <p:spPr>
          <a:xfrm>
            <a:off x="3463448" y="4346544"/>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28" name="Textfeld 27">
            <a:extLst>
              <a:ext uri="{FF2B5EF4-FFF2-40B4-BE49-F238E27FC236}">
                <a16:creationId xmlns:a16="http://schemas.microsoft.com/office/drawing/2014/main" id="{77CF7E6A-FE58-45EE-8DA8-302D9F95E84A}"/>
              </a:ext>
            </a:extLst>
          </p:cNvPr>
          <p:cNvSpPr txBox="1"/>
          <p:nvPr/>
        </p:nvSpPr>
        <p:spPr>
          <a:xfrm>
            <a:off x="4055338" y="5116548"/>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29" name="Textfeld 28">
            <a:extLst>
              <a:ext uri="{FF2B5EF4-FFF2-40B4-BE49-F238E27FC236}">
                <a16:creationId xmlns:a16="http://schemas.microsoft.com/office/drawing/2014/main" id="{9E065B63-1C88-4A97-A17B-A1A933F72E4A}"/>
              </a:ext>
            </a:extLst>
          </p:cNvPr>
          <p:cNvSpPr txBox="1"/>
          <p:nvPr/>
        </p:nvSpPr>
        <p:spPr>
          <a:xfrm>
            <a:off x="6632986" y="3819740"/>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30" name="Textfeld 29">
            <a:extLst>
              <a:ext uri="{FF2B5EF4-FFF2-40B4-BE49-F238E27FC236}">
                <a16:creationId xmlns:a16="http://schemas.microsoft.com/office/drawing/2014/main" id="{CA9C52F6-7EED-44F5-8C3F-04141538BDF5}"/>
              </a:ext>
            </a:extLst>
          </p:cNvPr>
          <p:cNvSpPr txBox="1"/>
          <p:nvPr/>
        </p:nvSpPr>
        <p:spPr>
          <a:xfrm>
            <a:off x="6005552" y="4838986"/>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31" name="Textfeld 30">
            <a:extLst>
              <a:ext uri="{FF2B5EF4-FFF2-40B4-BE49-F238E27FC236}">
                <a16:creationId xmlns:a16="http://schemas.microsoft.com/office/drawing/2014/main" id="{34CF4DA4-E783-420E-8415-B74B1F361EF3}"/>
              </a:ext>
            </a:extLst>
          </p:cNvPr>
          <p:cNvSpPr txBox="1"/>
          <p:nvPr/>
        </p:nvSpPr>
        <p:spPr>
          <a:xfrm>
            <a:off x="5813796" y="2163978"/>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32" name="Textfeld 31">
            <a:extLst>
              <a:ext uri="{FF2B5EF4-FFF2-40B4-BE49-F238E27FC236}">
                <a16:creationId xmlns:a16="http://schemas.microsoft.com/office/drawing/2014/main" id="{F6AC3279-EE3A-461E-8144-526B30C8E921}"/>
              </a:ext>
            </a:extLst>
          </p:cNvPr>
          <p:cNvSpPr txBox="1"/>
          <p:nvPr/>
        </p:nvSpPr>
        <p:spPr>
          <a:xfrm>
            <a:off x="3819594" y="3006274"/>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33" name="Textfeld 32">
            <a:extLst>
              <a:ext uri="{FF2B5EF4-FFF2-40B4-BE49-F238E27FC236}">
                <a16:creationId xmlns:a16="http://schemas.microsoft.com/office/drawing/2014/main" id="{2B8E3D0B-1781-4310-AF41-0E90F7E04C44}"/>
              </a:ext>
            </a:extLst>
          </p:cNvPr>
          <p:cNvSpPr txBox="1"/>
          <p:nvPr/>
        </p:nvSpPr>
        <p:spPr>
          <a:xfrm>
            <a:off x="4897323" y="3374162"/>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34" name="Textfeld 33">
            <a:extLst>
              <a:ext uri="{FF2B5EF4-FFF2-40B4-BE49-F238E27FC236}">
                <a16:creationId xmlns:a16="http://schemas.microsoft.com/office/drawing/2014/main" id="{FCAD5DA4-E28D-4EC3-97A6-B5EFE2DDF601}"/>
              </a:ext>
            </a:extLst>
          </p:cNvPr>
          <p:cNvSpPr txBox="1"/>
          <p:nvPr/>
        </p:nvSpPr>
        <p:spPr>
          <a:xfrm>
            <a:off x="5318235" y="4183118"/>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35" name="Textfeld 34">
            <a:extLst>
              <a:ext uri="{FF2B5EF4-FFF2-40B4-BE49-F238E27FC236}">
                <a16:creationId xmlns:a16="http://schemas.microsoft.com/office/drawing/2014/main" id="{98A43041-21DB-453A-AA90-A628E5429A4D}"/>
              </a:ext>
            </a:extLst>
          </p:cNvPr>
          <p:cNvSpPr txBox="1"/>
          <p:nvPr/>
        </p:nvSpPr>
        <p:spPr>
          <a:xfrm>
            <a:off x="3488306" y="2250430"/>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36" name="Textfeld 35">
            <a:extLst>
              <a:ext uri="{FF2B5EF4-FFF2-40B4-BE49-F238E27FC236}">
                <a16:creationId xmlns:a16="http://schemas.microsoft.com/office/drawing/2014/main" id="{4CCA9D5A-4A29-4D3A-A23E-974F94A14872}"/>
              </a:ext>
            </a:extLst>
          </p:cNvPr>
          <p:cNvSpPr txBox="1"/>
          <p:nvPr/>
        </p:nvSpPr>
        <p:spPr>
          <a:xfrm>
            <a:off x="4830390" y="5026329"/>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4" name="Kreis: nicht ausgefüllt 3">
            <a:extLst>
              <a:ext uri="{FF2B5EF4-FFF2-40B4-BE49-F238E27FC236}">
                <a16:creationId xmlns:a16="http://schemas.microsoft.com/office/drawing/2014/main" id="{689B8B33-FCD0-4F2D-91F2-5C858186C5B1}"/>
              </a:ext>
            </a:extLst>
          </p:cNvPr>
          <p:cNvSpPr/>
          <p:nvPr/>
        </p:nvSpPr>
        <p:spPr>
          <a:xfrm>
            <a:off x="2297344" y="1329136"/>
            <a:ext cx="5037671" cy="4923335"/>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0">
              <a:lnSpc>
                <a:spcPct val="100000"/>
              </a:lnSpc>
              <a:spcBef>
                <a:spcPts val="0"/>
              </a:spcBef>
              <a:spcAft>
                <a:spcPts val="0"/>
              </a:spcAft>
              <a:buClrTx/>
              <a:buSzTx/>
              <a:buFontTx/>
              <a:buNone/>
              <a:tabLst/>
              <a:defRPr/>
            </a:pPr>
            <a:endParaRPr kumimoji="0" lang="de-DE" sz="2400" b="0" i="0" u="none" strike="noStrike" kern="0" cap="none" spc="0" normalizeH="0" baseline="0" noProof="0" dirty="0">
              <a:ln>
                <a:noFill/>
              </a:ln>
              <a:solidFill>
                <a:srgbClr val="000000"/>
              </a:solidFill>
              <a:effectLst/>
              <a:uLnTx/>
              <a:uFillTx/>
              <a:latin typeface="Gill Sans MT" panose="020B0502020104020203"/>
              <a:ea typeface="+mn-ea"/>
              <a:cs typeface="+mn-cs"/>
              <a:sym typeface="Calibri"/>
            </a:endParaRPr>
          </a:p>
        </p:txBody>
      </p:sp>
    </p:spTree>
    <p:extLst>
      <p:ext uri="{BB962C8B-B14F-4D97-AF65-F5344CB8AC3E}">
        <p14:creationId xmlns:p14="http://schemas.microsoft.com/office/powerpoint/2010/main" val="2815117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childTnLst>
                                </p:cTn>
                              </p:par>
                            </p:childTnLst>
                          </p:cTn>
                        </p:par>
                        <p:par>
                          <p:cTn id="40" fill="hold">
                            <p:stCondLst>
                              <p:cond delay="0"/>
                            </p:stCondLst>
                            <p:childTnLst>
                              <p:par>
                                <p:cTn id="41" presetID="1" presetClass="entr" presetSubtype="0" fill="hold" grpId="0" nodeType="after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par>
                          <p:cTn id="43" fill="hold">
                            <p:stCondLst>
                              <p:cond delay="0"/>
                            </p:stCondLst>
                            <p:childTnLst>
                              <p:par>
                                <p:cTn id="44" presetID="1" presetClass="entr" presetSubtype="0" fill="hold" grpId="0" nodeType="afterEffect">
                                  <p:stCondLst>
                                    <p:cond delay="0"/>
                                  </p:stCondLst>
                                  <p:childTnLst>
                                    <p:set>
                                      <p:cBhvr>
                                        <p:cTn id="45" dur="1" fill="hold">
                                          <p:stCondLst>
                                            <p:cond delay="0"/>
                                          </p:stCondLst>
                                        </p:cTn>
                                        <p:tgtEl>
                                          <p:spTgt spid="20"/>
                                        </p:tgtEl>
                                        <p:attrNameLst>
                                          <p:attrName>style.visibility</p:attrName>
                                        </p:attrNameLst>
                                      </p:cBhvr>
                                      <p:to>
                                        <p:strVal val="visible"/>
                                      </p:to>
                                    </p:set>
                                  </p:childTnLst>
                                </p:cTn>
                              </p:par>
                            </p:childTnLst>
                          </p:cTn>
                        </p:par>
                        <p:par>
                          <p:cTn id="46" fill="hold">
                            <p:stCondLst>
                              <p:cond delay="0"/>
                            </p:stCondLst>
                            <p:childTnLst>
                              <p:par>
                                <p:cTn id="47" presetID="1" presetClass="entr" presetSubtype="0" fill="hold" grpId="0" nodeType="after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par>
                          <p:cTn id="49" fill="hold">
                            <p:stCondLst>
                              <p:cond delay="0"/>
                            </p:stCondLst>
                            <p:childTnLst>
                              <p:par>
                                <p:cTn id="50" presetID="1" presetClass="entr" presetSubtype="0" fill="hold" grpId="0" nodeType="afterEffect">
                                  <p:stCondLst>
                                    <p:cond delay="0"/>
                                  </p:stCondLst>
                                  <p:childTnLst>
                                    <p:set>
                                      <p:cBhvr>
                                        <p:cTn id="51" dur="1" fill="hold">
                                          <p:stCondLst>
                                            <p:cond delay="0"/>
                                          </p:stCondLst>
                                        </p:cTn>
                                        <p:tgtEl>
                                          <p:spTgt spid="22"/>
                                        </p:tgtEl>
                                        <p:attrNameLst>
                                          <p:attrName>style.visibility</p:attrName>
                                        </p:attrNameLst>
                                      </p:cBhvr>
                                      <p:to>
                                        <p:strVal val="visible"/>
                                      </p:to>
                                    </p:set>
                                  </p:childTnLst>
                                </p:cTn>
                              </p:par>
                            </p:childTnLst>
                          </p:cTn>
                        </p:par>
                        <p:par>
                          <p:cTn id="52" fill="hold">
                            <p:stCondLst>
                              <p:cond delay="0"/>
                            </p:stCondLst>
                            <p:childTnLst>
                              <p:par>
                                <p:cTn id="53" presetID="1" presetClass="entr" presetSubtype="0" fill="hold" grpId="0" nodeType="after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par>
                          <p:cTn id="55" fill="hold">
                            <p:stCondLst>
                              <p:cond delay="0"/>
                            </p:stCondLst>
                            <p:childTnLst>
                              <p:par>
                                <p:cTn id="56" presetID="1" presetClass="entr" presetSubtype="0" fill="hold" grpId="0" nodeType="afterEffect">
                                  <p:stCondLst>
                                    <p:cond delay="0"/>
                                  </p:stCondLst>
                                  <p:childTnLst>
                                    <p:set>
                                      <p:cBhvr>
                                        <p:cTn id="57" dur="1" fill="hold">
                                          <p:stCondLst>
                                            <p:cond delay="0"/>
                                          </p:stCondLst>
                                        </p:cTn>
                                        <p:tgtEl>
                                          <p:spTgt spid="24"/>
                                        </p:tgtEl>
                                        <p:attrNameLst>
                                          <p:attrName>style.visibility</p:attrName>
                                        </p:attrNameLst>
                                      </p:cBhvr>
                                      <p:to>
                                        <p:strVal val="visible"/>
                                      </p:to>
                                    </p:set>
                                  </p:childTnLst>
                                </p:cTn>
                              </p:par>
                            </p:childTnLst>
                          </p:cTn>
                        </p:par>
                        <p:par>
                          <p:cTn id="58" fill="hold">
                            <p:stCondLst>
                              <p:cond delay="0"/>
                            </p:stCondLst>
                            <p:childTnLst>
                              <p:par>
                                <p:cTn id="59" presetID="1" presetClass="entr" presetSubtype="0" fill="hold" grpId="0" nodeType="afterEffect">
                                  <p:stCondLst>
                                    <p:cond delay="0"/>
                                  </p:stCondLst>
                                  <p:childTnLst>
                                    <p:set>
                                      <p:cBhvr>
                                        <p:cTn id="60" dur="1" fill="hold">
                                          <p:stCondLst>
                                            <p:cond delay="0"/>
                                          </p:stCondLst>
                                        </p:cTn>
                                        <p:tgtEl>
                                          <p:spTgt spid="25"/>
                                        </p:tgtEl>
                                        <p:attrNameLst>
                                          <p:attrName>style.visibility</p:attrName>
                                        </p:attrNameLst>
                                      </p:cBhvr>
                                      <p:to>
                                        <p:strVal val="visible"/>
                                      </p:to>
                                    </p:set>
                                  </p:childTnLst>
                                </p:cTn>
                              </p:par>
                            </p:childTnLst>
                          </p:cTn>
                        </p:par>
                        <p:par>
                          <p:cTn id="61" fill="hold">
                            <p:stCondLst>
                              <p:cond delay="0"/>
                            </p:stCondLst>
                            <p:childTnLst>
                              <p:par>
                                <p:cTn id="62" presetID="1" presetClass="entr" presetSubtype="0" fill="hold" grpId="0" nodeType="afterEffect">
                                  <p:stCondLst>
                                    <p:cond delay="0"/>
                                  </p:stCondLst>
                                  <p:childTnLst>
                                    <p:set>
                                      <p:cBhvr>
                                        <p:cTn id="63" dur="1" fill="hold">
                                          <p:stCondLst>
                                            <p:cond delay="0"/>
                                          </p:stCondLst>
                                        </p:cTn>
                                        <p:tgtEl>
                                          <p:spTgt spid="26"/>
                                        </p:tgtEl>
                                        <p:attrNameLst>
                                          <p:attrName>style.visibility</p:attrName>
                                        </p:attrNameLst>
                                      </p:cBhvr>
                                      <p:to>
                                        <p:strVal val="visible"/>
                                      </p:to>
                                    </p:set>
                                  </p:childTnLst>
                                </p:cTn>
                              </p:par>
                            </p:childTnLst>
                          </p:cTn>
                        </p:par>
                        <p:par>
                          <p:cTn id="64" fill="hold">
                            <p:stCondLst>
                              <p:cond delay="0"/>
                            </p:stCondLst>
                            <p:childTnLst>
                              <p:par>
                                <p:cTn id="65" presetID="1" presetClass="entr" presetSubtype="0" fill="hold" grpId="0" nodeType="afterEffect">
                                  <p:stCondLst>
                                    <p:cond delay="0"/>
                                  </p:stCondLst>
                                  <p:childTnLst>
                                    <p:set>
                                      <p:cBhvr>
                                        <p:cTn id="66" dur="1" fill="hold">
                                          <p:stCondLst>
                                            <p:cond delay="0"/>
                                          </p:stCondLst>
                                        </p:cTn>
                                        <p:tgtEl>
                                          <p:spTgt spid="27"/>
                                        </p:tgtEl>
                                        <p:attrNameLst>
                                          <p:attrName>style.visibility</p:attrName>
                                        </p:attrNameLst>
                                      </p:cBhvr>
                                      <p:to>
                                        <p:strVal val="visible"/>
                                      </p:to>
                                    </p:set>
                                  </p:childTnLst>
                                </p:cTn>
                              </p:par>
                            </p:childTnLst>
                          </p:cTn>
                        </p:par>
                        <p:par>
                          <p:cTn id="67" fill="hold">
                            <p:stCondLst>
                              <p:cond delay="0"/>
                            </p:stCondLst>
                            <p:childTnLst>
                              <p:par>
                                <p:cTn id="68" presetID="1" presetClass="entr" presetSubtype="0" fill="hold" grpId="0" nodeType="afterEffect">
                                  <p:stCondLst>
                                    <p:cond delay="0"/>
                                  </p:stCondLst>
                                  <p:childTnLst>
                                    <p:set>
                                      <p:cBhvr>
                                        <p:cTn id="69" dur="1" fill="hold">
                                          <p:stCondLst>
                                            <p:cond delay="0"/>
                                          </p:stCondLst>
                                        </p:cTn>
                                        <p:tgtEl>
                                          <p:spTgt spid="28"/>
                                        </p:tgtEl>
                                        <p:attrNameLst>
                                          <p:attrName>style.visibility</p:attrName>
                                        </p:attrNameLst>
                                      </p:cBhvr>
                                      <p:to>
                                        <p:strVal val="visible"/>
                                      </p:to>
                                    </p:set>
                                  </p:childTnLst>
                                </p:cTn>
                              </p:par>
                            </p:childTnLst>
                          </p:cTn>
                        </p:par>
                        <p:par>
                          <p:cTn id="70" fill="hold">
                            <p:stCondLst>
                              <p:cond delay="0"/>
                            </p:stCondLst>
                            <p:childTnLst>
                              <p:par>
                                <p:cTn id="71" presetID="1" presetClass="entr" presetSubtype="0" fill="hold" grpId="0" nodeType="afterEffect">
                                  <p:stCondLst>
                                    <p:cond delay="0"/>
                                  </p:stCondLst>
                                  <p:childTnLst>
                                    <p:set>
                                      <p:cBhvr>
                                        <p:cTn id="72" dur="1" fill="hold">
                                          <p:stCondLst>
                                            <p:cond delay="0"/>
                                          </p:stCondLst>
                                        </p:cTn>
                                        <p:tgtEl>
                                          <p:spTgt spid="29"/>
                                        </p:tgtEl>
                                        <p:attrNameLst>
                                          <p:attrName>style.visibility</p:attrName>
                                        </p:attrNameLst>
                                      </p:cBhvr>
                                      <p:to>
                                        <p:strVal val="visible"/>
                                      </p:to>
                                    </p:set>
                                  </p:childTnLst>
                                </p:cTn>
                              </p:par>
                            </p:childTnLst>
                          </p:cTn>
                        </p:par>
                        <p:par>
                          <p:cTn id="73" fill="hold">
                            <p:stCondLst>
                              <p:cond delay="0"/>
                            </p:stCondLst>
                            <p:childTnLst>
                              <p:par>
                                <p:cTn id="74" presetID="1" presetClass="entr" presetSubtype="0" fill="hold" grpId="0" nodeType="afterEffect">
                                  <p:stCondLst>
                                    <p:cond delay="0"/>
                                  </p:stCondLst>
                                  <p:childTnLst>
                                    <p:set>
                                      <p:cBhvr>
                                        <p:cTn id="75" dur="1" fill="hold">
                                          <p:stCondLst>
                                            <p:cond delay="0"/>
                                          </p:stCondLst>
                                        </p:cTn>
                                        <p:tgtEl>
                                          <p:spTgt spid="30"/>
                                        </p:tgtEl>
                                        <p:attrNameLst>
                                          <p:attrName>style.visibility</p:attrName>
                                        </p:attrNameLst>
                                      </p:cBhvr>
                                      <p:to>
                                        <p:strVal val="visible"/>
                                      </p:to>
                                    </p:set>
                                  </p:childTnLst>
                                </p:cTn>
                              </p:par>
                            </p:childTnLst>
                          </p:cTn>
                        </p:par>
                        <p:par>
                          <p:cTn id="76" fill="hold">
                            <p:stCondLst>
                              <p:cond delay="0"/>
                            </p:stCondLst>
                            <p:childTnLst>
                              <p:par>
                                <p:cTn id="77" presetID="1" presetClass="entr" presetSubtype="0" fill="hold" grpId="0" nodeType="afterEffect">
                                  <p:stCondLst>
                                    <p:cond delay="0"/>
                                  </p:stCondLst>
                                  <p:childTnLst>
                                    <p:set>
                                      <p:cBhvr>
                                        <p:cTn id="78" dur="1" fill="hold">
                                          <p:stCondLst>
                                            <p:cond delay="0"/>
                                          </p:stCondLst>
                                        </p:cTn>
                                        <p:tgtEl>
                                          <p:spTgt spid="31"/>
                                        </p:tgtEl>
                                        <p:attrNameLst>
                                          <p:attrName>style.visibility</p:attrName>
                                        </p:attrNameLst>
                                      </p:cBhvr>
                                      <p:to>
                                        <p:strVal val="visible"/>
                                      </p:to>
                                    </p:set>
                                  </p:childTnLst>
                                </p:cTn>
                              </p:par>
                            </p:childTnLst>
                          </p:cTn>
                        </p:par>
                        <p:par>
                          <p:cTn id="79" fill="hold">
                            <p:stCondLst>
                              <p:cond delay="0"/>
                            </p:stCondLst>
                            <p:childTnLst>
                              <p:par>
                                <p:cTn id="80" presetID="1" presetClass="entr" presetSubtype="0" fill="hold" grpId="0" nodeType="afterEffect">
                                  <p:stCondLst>
                                    <p:cond delay="0"/>
                                  </p:stCondLst>
                                  <p:childTnLst>
                                    <p:set>
                                      <p:cBhvr>
                                        <p:cTn id="81" dur="1" fill="hold">
                                          <p:stCondLst>
                                            <p:cond delay="0"/>
                                          </p:stCondLst>
                                        </p:cTn>
                                        <p:tgtEl>
                                          <p:spTgt spid="32"/>
                                        </p:tgtEl>
                                        <p:attrNameLst>
                                          <p:attrName>style.visibility</p:attrName>
                                        </p:attrNameLst>
                                      </p:cBhvr>
                                      <p:to>
                                        <p:strVal val="visible"/>
                                      </p:to>
                                    </p:set>
                                  </p:childTnLst>
                                </p:cTn>
                              </p:par>
                            </p:childTnLst>
                          </p:cTn>
                        </p:par>
                        <p:par>
                          <p:cTn id="82" fill="hold">
                            <p:stCondLst>
                              <p:cond delay="0"/>
                            </p:stCondLst>
                            <p:childTnLst>
                              <p:par>
                                <p:cTn id="83" presetID="1" presetClass="entr" presetSubtype="0" fill="hold" grpId="0" nodeType="afterEffect">
                                  <p:stCondLst>
                                    <p:cond delay="0"/>
                                  </p:stCondLst>
                                  <p:childTnLst>
                                    <p:set>
                                      <p:cBhvr>
                                        <p:cTn id="84" dur="1" fill="hold">
                                          <p:stCondLst>
                                            <p:cond delay="0"/>
                                          </p:stCondLst>
                                        </p:cTn>
                                        <p:tgtEl>
                                          <p:spTgt spid="33"/>
                                        </p:tgtEl>
                                        <p:attrNameLst>
                                          <p:attrName>style.visibility</p:attrName>
                                        </p:attrNameLst>
                                      </p:cBhvr>
                                      <p:to>
                                        <p:strVal val="visible"/>
                                      </p:to>
                                    </p:set>
                                  </p:childTnLst>
                                </p:cTn>
                              </p:par>
                            </p:childTnLst>
                          </p:cTn>
                        </p:par>
                        <p:par>
                          <p:cTn id="85" fill="hold">
                            <p:stCondLst>
                              <p:cond delay="0"/>
                            </p:stCondLst>
                            <p:childTnLst>
                              <p:par>
                                <p:cTn id="86" presetID="1" presetClass="entr" presetSubtype="0" fill="hold" grpId="0" nodeType="afterEffect">
                                  <p:stCondLst>
                                    <p:cond delay="0"/>
                                  </p:stCondLst>
                                  <p:childTnLst>
                                    <p:set>
                                      <p:cBhvr>
                                        <p:cTn id="87" dur="1" fill="hold">
                                          <p:stCondLst>
                                            <p:cond delay="0"/>
                                          </p:stCondLst>
                                        </p:cTn>
                                        <p:tgtEl>
                                          <p:spTgt spid="34"/>
                                        </p:tgtEl>
                                        <p:attrNameLst>
                                          <p:attrName>style.visibility</p:attrName>
                                        </p:attrNameLst>
                                      </p:cBhvr>
                                      <p:to>
                                        <p:strVal val="visible"/>
                                      </p:to>
                                    </p:set>
                                  </p:childTnLst>
                                </p:cTn>
                              </p:par>
                            </p:childTnLst>
                          </p:cTn>
                        </p:par>
                        <p:par>
                          <p:cTn id="88" fill="hold">
                            <p:stCondLst>
                              <p:cond delay="0"/>
                            </p:stCondLst>
                            <p:childTnLst>
                              <p:par>
                                <p:cTn id="89" presetID="1" presetClass="entr" presetSubtype="0" fill="hold" grpId="0" nodeType="afterEffect">
                                  <p:stCondLst>
                                    <p:cond delay="0"/>
                                  </p:stCondLst>
                                  <p:childTnLst>
                                    <p:set>
                                      <p:cBhvr>
                                        <p:cTn id="90" dur="1" fill="hold">
                                          <p:stCondLst>
                                            <p:cond delay="0"/>
                                          </p:stCondLst>
                                        </p:cTn>
                                        <p:tgtEl>
                                          <p:spTgt spid="35"/>
                                        </p:tgtEl>
                                        <p:attrNameLst>
                                          <p:attrName>style.visibility</p:attrName>
                                        </p:attrNameLst>
                                      </p:cBhvr>
                                      <p:to>
                                        <p:strVal val="visible"/>
                                      </p:to>
                                    </p:set>
                                  </p:childTnLst>
                                </p:cTn>
                              </p:par>
                            </p:childTnLst>
                          </p:cTn>
                        </p:par>
                        <p:par>
                          <p:cTn id="91" fill="hold">
                            <p:stCondLst>
                              <p:cond delay="0"/>
                            </p:stCondLst>
                            <p:childTnLst>
                              <p:par>
                                <p:cTn id="92" presetID="1" presetClass="entr" presetSubtype="0" fill="hold" grpId="0" nodeType="afterEffect">
                                  <p:stCondLst>
                                    <p:cond delay="0"/>
                                  </p:stCondLst>
                                  <p:childTnLst>
                                    <p:set>
                                      <p:cBhvr>
                                        <p:cTn id="93" dur="1" fill="hold">
                                          <p:stCondLst>
                                            <p:cond delay="0"/>
                                          </p:stCondLst>
                                        </p:cTn>
                                        <p:tgtEl>
                                          <p:spTgt spid="36"/>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B25B8A-EE97-4E6B-AB1C-C9125CEA58D2}"/>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3A32D0E2-B9B7-405A-8D55-8D5EBAD6BECE}"/>
              </a:ext>
            </a:extLst>
          </p:cNvPr>
          <p:cNvSpPr>
            <a:spLocks noGrp="1"/>
          </p:cNvSpPr>
          <p:nvPr>
            <p:ph idx="1"/>
          </p:nvPr>
        </p:nvSpPr>
        <p:spPr/>
        <p:txBody>
          <a:bodyPr/>
          <a:lstStyle/>
          <a:p>
            <a:endParaRPr lang="de-DE"/>
          </a:p>
        </p:txBody>
      </p:sp>
      <p:pic>
        <p:nvPicPr>
          <p:cNvPr id="3074" name="Picture 2" descr="The flow channel based on Csikszentmihalyi [4] (p. 74) and Falstein [6] depicting num- bered example states. ">
            <a:extLst>
              <a:ext uri="{FF2B5EF4-FFF2-40B4-BE49-F238E27FC236}">
                <a16:creationId xmlns:a16="http://schemas.microsoft.com/office/drawing/2014/main" id="{DF48F848-8E15-4E66-B51C-AE90FF8982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700" y="4234"/>
            <a:ext cx="10627189" cy="6853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0387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EA6A5F83-C7D0-44F7-BD4E-913FA9BAF4F4}"/>
              </a:ext>
            </a:extLst>
          </p:cNvPr>
          <p:cNvSpPr>
            <a:spLocks noGrp="1"/>
          </p:cNvSpPr>
          <p:nvPr>
            <p:ph idx="1"/>
          </p:nvPr>
        </p:nvSpPr>
        <p:spPr/>
        <p:txBody>
          <a:bodyPr/>
          <a:lstStyle/>
          <a:p>
            <a:endParaRPr lang="de-DE"/>
          </a:p>
        </p:txBody>
      </p:sp>
      <p:pic>
        <p:nvPicPr>
          <p:cNvPr id="5" name="Grafik 4">
            <a:extLst>
              <a:ext uri="{FF2B5EF4-FFF2-40B4-BE49-F238E27FC236}">
                <a16:creationId xmlns:a16="http://schemas.microsoft.com/office/drawing/2014/main" id="{5175FB0B-9D59-4246-80AD-D4BC15544246}"/>
              </a:ext>
            </a:extLst>
          </p:cNvPr>
          <p:cNvPicPr>
            <a:picLocks noChangeAspect="1"/>
          </p:cNvPicPr>
          <p:nvPr/>
        </p:nvPicPr>
        <p:blipFill>
          <a:blip r:embed="rId2"/>
          <a:stretch>
            <a:fillRect/>
          </a:stretch>
        </p:blipFill>
        <p:spPr>
          <a:xfrm>
            <a:off x="0" y="732279"/>
            <a:ext cx="12192000" cy="5393441"/>
          </a:xfrm>
          <a:prstGeom prst="rect">
            <a:avLst/>
          </a:prstGeom>
        </p:spPr>
      </p:pic>
      <p:sp>
        <p:nvSpPr>
          <p:cNvPr id="6" name="Ellipse 5">
            <a:extLst>
              <a:ext uri="{FF2B5EF4-FFF2-40B4-BE49-F238E27FC236}">
                <a16:creationId xmlns:a16="http://schemas.microsoft.com/office/drawing/2014/main" id="{14259101-A943-4A33-8FB2-37CAF1003D16}"/>
              </a:ext>
            </a:extLst>
          </p:cNvPr>
          <p:cNvSpPr/>
          <p:nvPr/>
        </p:nvSpPr>
        <p:spPr>
          <a:xfrm>
            <a:off x="2743200" y="5076825"/>
            <a:ext cx="2143126" cy="9334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Individuelles Feedback</a:t>
            </a:r>
          </a:p>
        </p:txBody>
      </p:sp>
      <p:sp>
        <p:nvSpPr>
          <p:cNvPr id="7" name="Ellipse 6">
            <a:extLst>
              <a:ext uri="{FF2B5EF4-FFF2-40B4-BE49-F238E27FC236}">
                <a16:creationId xmlns:a16="http://schemas.microsoft.com/office/drawing/2014/main" id="{3F218F71-DB3A-4934-A75E-93D72EE1F7CF}"/>
              </a:ext>
            </a:extLst>
          </p:cNvPr>
          <p:cNvSpPr/>
          <p:nvPr/>
        </p:nvSpPr>
        <p:spPr>
          <a:xfrm>
            <a:off x="4652963" y="5076825"/>
            <a:ext cx="2143126" cy="9334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Adaptivität</a:t>
            </a:r>
          </a:p>
        </p:txBody>
      </p:sp>
      <p:sp>
        <p:nvSpPr>
          <p:cNvPr id="8" name="Ellipse 7">
            <a:extLst>
              <a:ext uri="{FF2B5EF4-FFF2-40B4-BE49-F238E27FC236}">
                <a16:creationId xmlns:a16="http://schemas.microsoft.com/office/drawing/2014/main" id="{E5B05889-BBED-4305-BDA4-A199F82A1BF3}"/>
              </a:ext>
            </a:extLst>
          </p:cNvPr>
          <p:cNvSpPr/>
          <p:nvPr/>
        </p:nvSpPr>
        <p:spPr>
          <a:xfrm>
            <a:off x="6376988" y="5076825"/>
            <a:ext cx="2143126" cy="9334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Motivation/ Mastery </a:t>
            </a:r>
            <a:r>
              <a:rPr lang="de-DE" err="1"/>
              <a:t>learning</a:t>
            </a:r>
            <a:endParaRPr lang="de-DE"/>
          </a:p>
        </p:txBody>
      </p:sp>
    </p:spTree>
    <p:extLst>
      <p:ext uri="{BB962C8B-B14F-4D97-AF65-F5344CB8AC3E}">
        <p14:creationId xmlns:p14="http://schemas.microsoft.com/office/powerpoint/2010/main" val="1979684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p:nvPr/>
        </p:nvSpPr>
        <p:spPr>
          <a:xfrm>
            <a:off x="2231301" y="1043517"/>
            <a:ext cx="4451350" cy="389890"/>
          </a:xfrm>
          <a:prstGeom prst="rect">
            <a:avLst/>
          </a:prstGeom>
        </p:spPr>
        <p:txBody>
          <a:bodyPr vert="horz" wrap="square" lIns="0" tIns="11430" rIns="0" bIns="0" rtlCol="0">
            <a:spAutoFit/>
          </a:bodyPr>
          <a:lstStyle/>
          <a:p>
            <a:pPr marL="12700">
              <a:spcBef>
                <a:spcPts val="90"/>
              </a:spcBef>
            </a:pPr>
            <a:r>
              <a:rPr sz="2400" b="1" spc="-80">
                <a:latin typeface="Arial"/>
                <a:cs typeface="Arial"/>
              </a:rPr>
              <a:t>Vom </a:t>
            </a:r>
            <a:r>
              <a:rPr sz="2400" b="1" spc="-25">
                <a:latin typeface="Arial"/>
                <a:cs typeface="Arial"/>
              </a:rPr>
              <a:t>Workbook </a:t>
            </a:r>
            <a:r>
              <a:rPr sz="2400" b="1" spc="-10">
                <a:latin typeface="Arial"/>
                <a:cs typeface="Arial"/>
              </a:rPr>
              <a:t>zum</a:t>
            </a:r>
            <a:r>
              <a:rPr sz="2400" b="1" spc="50">
                <a:latin typeface="Arial"/>
                <a:cs typeface="Arial"/>
              </a:rPr>
              <a:t> </a:t>
            </a:r>
            <a:r>
              <a:rPr sz="2400" b="1" spc="-10">
                <a:latin typeface="Arial"/>
                <a:cs typeface="Arial"/>
              </a:rPr>
              <a:t>FeedBook</a:t>
            </a:r>
            <a:endParaRPr sz="2400">
              <a:latin typeface="Arial"/>
              <a:cs typeface="Arial"/>
            </a:endParaRPr>
          </a:p>
        </p:txBody>
      </p:sp>
      <p:sp>
        <p:nvSpPr>
          <p:cNvPr id="9" name="object 9"/>
          <p:cNvSpPr/>
          <p:nvPr/>
        </p:nvSpPr>
        <p:spPr>
          <a:xfrm>
            <a:off x="724151" y="1578094"/>
            <a:ext cx="10883648" cy="4956164"/>
          </a:xfrm>
          <a:prstGeom prst="rect">
            <a:avLst/>
          </a:prstGeom>
          <a:blipFill>
            <a:blip r:embed="rId2" cstate="print"/>
            <a:stretch>
              <a:fillRect/>
            </a:stretch>
          </a:blipFill>
        </p:spPr>
        <p:txBody>
          <a:bodyPr wrap="square" lIns="0" tIns="0" rIns="0" bIns="0" rtlCol="0"/>
          <a:lstStyle/>
          <a:p>
            <a:endParaRPr/>
          </a:p>
        </p:txBody>
      </p:sp>
      <p:sp>
        <p:nvSpPr>
          <p:cNvPr id="10" name="object 10"/>
          <p:cNvSpPr/>
          <p:nvPr/>
        </p:nvSpPr>
        <p:spPr>
          <a:xfrm>
            <a:off x="3356598" y="1505750"/>
            <a:ext cx="5479415" cy="0"/>
          </a:xfrm>
          <a:custGeom>
            <a:avLst/>
            <a:gdLst/>
            <a:ahLst/>
            <a:cxnLst/>
            <a:rect l="l" t="t" r="r" b="b"/>
            <a:pathLst>
              <a:path w="5479415">
                <a:moveTo>
                  <a:pt x="0" y="0"/>
                </a:moveTo>
                <a:lnTo>
                  <a:pt x="5478805" y="0"/>
                </a:lnTo>
              </a:path>
            </a:pathLst>
          </a:custGeom>
          <a:ln w="5054">
            <a:solidFill>
              <a:srgbClr val="000000"/>
            </a:solidFill>
          </a:ln>
        </p:spPr>
        <p:txBody>
          <a:bodyPr wrap="square" lIns="0" tIns="0" rIns="0" bIns="0" rtlCol="0"/>
          <a:lstStyle/>
          <a:p>
            <a:endParaRPr/>
          </a:p>
        </p:txBody>
      </p:sp>
      <p:sp>
        <p:nvSpPr>
          <p:cNvPr id="11" name="object 11"/>
          <p:cNvSpPr/>
          <p:nvPr/>
        </p:nvSpPr>
        <p:spPr>
          <a:xfrm>
            <a:off x="3359124" y="1505750"/>
            <a:ext cx="0" cy="1744980"/>
          </a:xfrm>
          <a:custGeom>
            <a:avLst/>
            <a:gdLst/>
            <a:ahLst/>
            <a:cxnLst/>
            <a:rect l="l" t="t" r="r" b="b"/>
            <a:pathLst>
              <a:path h="1744980">
                <a:moveTo>
                  <a:pt x="0" y="1744802"/>
                </a:moveTo>
                <a:lnTo>
                  <a:pt x="0" y="0"/>
                </a:lnTo>
              </a:path>
            </a:pathLst>
          </a:custGeom>
          <a:ln w="5054">
            <a:solidFill>
              <a:srgbClr val="000000"/>
            </a:solidFill>
          </a:ln>
        </p:spPr>
        <p:txBody>
          <a:bodyPr wrap="square" lIns="0" tIns="0" rIns="0" bIns="0" rtlCol="0"/>
          <a:lstStyle/>
          <a:p>
            <a:endParaRPr/>
          </a:p>
        </p:txBody>
      </p:sp>
      <p:sp>
        <p:nvSpPr>
          <p:cNvPr id="12" name="object 12"/>
          <p:cNvSpPr/>
          <p:nvPr/>
        </p:nvSpPr>
        <p:spPr>
          <a:xfrm>
            <a:off x="8832862" y="1505750"/>
            <a:ext cx="0" cy="1744980"/>
          </a:xfrm>
          <a:custGeom>
            <a:avLst/>
            <a:gdLst/>
            <a:ahLst/>
            <a:cxnLst/>
            <a:rect l="l" t="t" r="r" b="b"/>
            <a:pathLst>
              <a:path h="1744980">
                <a:moveTo>
                  <a:pt x="0" y="1744802"/>
                </a:moveTo>
                <a:lnTo>
                  <a:pt x="0" y="0"/>
                </a:lnTo>
              </a:path>
            </a:pathLst>
          </a:custGeom>
          <a:ln w="5054">
            <a:solidFill>
              <a:srgbClr val="000000"/>
            </a:solidFill>
          </a:ln>
        </p:spPr>
        <p:txBody>
          <a:bodyPr wrap="square" lIns="0" tIns="0" rIns="0" bIns="0" rtlCol="0"/>
          <a:lstStyle/>
          <a:p>
            <a:endParaRPr/>
          </a:p>
        </p:txBody>
      </p:sp>
      <p:sp>
        <p:nvSpPr>
          <p:cNvPr id="13" name="object 13"/>
          <p:cNvSpPr/>
          <p:nvPr/>
        </p:nvSpPr>
        <p:spPr>
          <a:xfrm>
            <a:off x="3356598" y="3250552"/>
            <a:ext cx="5479415" cy="0"/>
          </a:xfrm>
          <a:custGeom>
            <a:avLst/>
            <a:gdLst/>
            <a:ahLst/>
            <a:cxnLst/>
            <a:rect l="l" t="t" r="r" b="b"/>
            <a:pathLst>
              <a:path w="5479415">
                <a:moveTo>
                  <a:pt x="0" y="0"/>
                </a:moveTo>
                <a:lnTo>
                  <a:pt x="5478805" y="0"/>
                </a:lnTo>
              </a:path>
            </a:pathLst>
          </a:custGeom>
          <a:ln w="5054">
            <a:solidFill>
              <a:srgbClr val="000000"/>
            </a:solidFill>
          </a:ln>
        </p:spPr>
        <p:txBody>
          <a:bodyPr wrap="square" lIns="0" tIns="0" rIns="0" bIns="0" rtlCol="0"/>
          <a:lstStyle/>
          <a:p>
            <a:endParaRPr/>
          </a:p>
        </p:txBody>
      </p:sp>
    </p:spTree>
    <p:extLst>
      <p:ext uri="{BB962C8B-B14F-4D97-AF65-F5344CB8AC3E}">
        <p14:creationId xmlns:p14="http://schemas.microsoft.com/office/powerpoint/2010/main" val="30913914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p:nvPr/>
        </p:nvSpPr>
        <p:spPr>
          <a:xfrm>
            <a:off x="2244002" y="873696"/>
            <a:ext cx="7704455" cy="0"/>
          </a:xfrm>
          <a:custGeom>
            <a:avLst/>
            <a:gdLst/>
            <a:ahLst/>
            <a:cxnLst/>
            <a:rect l="l" t="t" r="r" b="b"/>
            <a:pathLst>
              <a:path w="7704455">
                <a:moveTo>
                  <a:pt x="0" y="0"/>
                </a:moveTo>
                <a:lnTo>
                  <a:pt x="7703997" y="0"/>
                </a:lnTo>
              </a:path>
            </a:pathLst>
          </a:custGeom>
          <a:ln w="5054">
            <a:solidFill>
              <a:srgbClr val="B4A068"/>
            </a:solidFill>
          </a:ln>
        </p:spPr>
        <p:txBody>
          <a:bodyPr wrap="square" lIns="0" tIns="0" rIns="0" bIns="0" rtlCol="0"/>
          <a:lstStyle/>
          <a:p>
            <a:endParaRPr/>
          </a:p>
        </p:txBody>
      </p:sp>
      <p:sp>
        <p:nvSpPr>
          <p:cNvPr id="8" name="object 8"/>
          <p:cNvSpPr txBox="1"/>
          <p:nvPr/>
        </p:nvSpPr>
        <p:spPr>
          <a:xfrm>
            <a:off x="2231301" y="1043517"/>
            <a:ext cx="4451350" cy="389890"/>
          </a:xfrm>
          <a:prstGeom prst="rect">
            <a:avLst/>
          </a:prstGeom>
        </p:spPr>
        <p:txBody>
          <a:bodyPr vert="horz" wrap="square" lIns="0" tIns="11430" rIns="0" bIns="0" rtlCol="0">
            <a:spAutoFit/>
          </a:bodyPr>
          <a:lstStyle/>
          <a:p>
            <a:pPr marL="12700">
              <a:spcBef>
                <a:spcPts val="90"/>
              </a:spcBef>
            </a:pPr>
            <a:r>
              <a:rPr sz="2400" b="1" spc="-80" dirty="0" err="1">
                <a:latin typeface="Arial"/>
                <a:cs typeface="Arial"/>
              </a:rPr>
              <a:t>Vom</a:t>
            </a:r>
            <a:r>
              <a:rPr sz="2400" b="1" spc="-80" dirty="0">
                <a:latin typeface="Arial"/>
                <a:cs typeface="Arial"/>
              </a:rPr>
              <a:t> </a:t>
            </a:r>
            <a:r>
              <a:rPr sz="2400" b="1" spc="-25" dirty="0">
                <a:latin typeface="Arial"/>
                <a:cs typeface="Arial"/>
              </a:rPr>
              <a:t>Workbook </a:t>
            </a:r>
            <a:r>
              <a:rPr sz="2400" b="1" spc="-10" dirty="0" err="1">
                <a:latin typeface="Arial"/>
                <a:cs typeface="Arial"/>
              </a:rPr>
              <a:t>zum</a:t>
            </a:r>
            <a:r>
              <a:rPr sz="2400" b="1" spc="50" dirty="0">
                <a:latin typeface="Arial"/>
                <a:cs typeface="Arial"/>
              </a:rPr>
              <a:t> </a:t>
            </a:r>
            <a:r>
              <a:rPr sz="2400" b="1" spc="-10" dirty="0" err="1">
                <a:latin typeface="Arial"/>
                <a:cs typeface="Arial"/>
              </a:rPr>
              <a:t>FeedBook</a:t>
            </a:r>
            <a:endParaRPr sz="2400" dirty="0">
              <a:latin typeface="Arial"/>
              <a:cs typeface="Arial"/>
            </a:endParaRPr>
          </a:p>
        </p:txBody>
      </p:sp>
      <p:sp>
        <p:nvSpPr>
          <p:cNvPr id="9" name="object 9"/>
          <p:cNvSpPr/>
          <p:nvPr/>
        </p:nvSpPr>
        <p:spPr>
          <a:xfrm>
            <a:off x="3399618" y="1546217"/>
            <a:ext cx="5392776" cy="1663847"/>
          </a:xfrm>
          <a:prstGeom prst="rect">
            <a:avLst/>
          </a:prstGeom>
          <a:blipFill>
            <a:blip r:embed="rId2" cstate="print"/>
            <a:stretch>
              <a:fillRect/>
            </a:stretch>
          </a:blipFill>
        </p:spPr>
        <p:txBody>
          <a:bodyPr wrap="square" lIns="0" tIns="0" rIns="0" bIns="0" rtlCol="0"/>
          <a:lstStyle/>
          <a:p>
            <a:endParaRPr/>
          </a:p>
        </p:txBody>
      </p:sp>
      <p:sp>
        <p:nvSpPr>
          <p:cNvPr id="10" name="object 10"/>
          <p:cNvSpPr/>
          <p:nvPr/>
        </p:nvSpPr>
        <p:spPr>
          <a:xfrm>
            <a:off x="3356598" y="1505750"/>
            <a:ext cx="5479415" cy="0"/>
          </a:xfrm>
          <a:custGeom>
            <a:avLst/>
            <a:gdLst/>
            <a:ahLst/>
            <a:cxnLst/>
            <a:rect l="l" t="t" r="r" b="b"/>
            <a:pathLst>
              <a:path w="5479415">
                <a:moveTo>
                  <a:pt x="0" y="0"/>
                </a:moveTo>
                <a:lnTo>
                  <a:pt x="5478805" y="0"/>
                </a:lnTo>
              </a:path>
            </a:pathLst>
          </a:custGeom>
          <a:ln w="5054">
            <a:solidFill>
              <a:srgbClr val="000000"/>
            </a:solidFill>
          </a:ln>
        </p:spPr>
        <p:txBody>
          <a:bodyPr wrap="square" lIns="0" tIns="0" rIns="0" bIns="0" rtlCol="0"/>
          <a:lstStyle/>
          <a:p>
            <a:endParaRPr/>
          </a:p>
        </p:txBody>
      </p:sp>
      <p:sp>
        <p:nvSpPr>
          <p:cNvPr id="11" name="object 11"/>
          <p:cNvSpPr/>
          <p:nvPr/>
        </p:nvSpPr>
        <p:spPr>
          <a:xfrm>
            <a:off x="3359124" y="1505750"/>
            <a:ext cx="0" cy="1744980"/>
          </a:xfrm>
          <a:custGeom>
            <a:avLst/>
            <a:gdLst/>
            <a:ahLst/>
            <a:cxnLst/>
            <a:rect l="l" t="t" r="r" b="b"/>
            <a:pathLst>
              <a:path h="1744980">
                <a:moveTo>
                  <a:pt x="0" y="1744802"/>
                </a:moveTo>
                <a:lnTo>
                  <a:pt x="0" y="0"/>
                </a:lnTo>
              </a:path>
            </a:pathLst>
          </a:custGeom>
          <a:ln w="5054">
            <a:solidFill>
              <a:srgbClr val="000000"/>
            </a:solidFill>
          </a:ln>
        </p:spPr>
        <p:txBody>
          <a:bodyPr wrap="square" lIns="0" tIns="0" rIns="0" bIns="0" rtlCol="0"/>
          <a:lstStyle/>
          <a:p>
            <a:endParaRPr/>
          </a:p>
        </p:txBody>
      </p:sp>
      <p:sp>
        <p:nvSpPr>
          <p:cNvPr id="12" name="object 12"/>
          <p:cNvSpPr/>
          <p:nvPr/>
        </p:nvSpPr>
        <p:spPr>
          <a:xfrm>
            <a:off x="8832862" y="1505750"/>
            <a:ext cx="0" cy="1744980"/>
          </a:xfrm>
          <a:custGeom>
            <a:avLst/>
            <a:gdLst/>
            <a:ahLst/>
            <a:cxnLst/>
            <a:rect l="l" t="t" r="r" b="b"/>
            <a:pathLst>
              <a:path h="1744980">
                <a:moveTo>
                  <a:pt x="0" y="1744802"/>
                </a:moveTo>
                <a:lnTo>
                  <a:pt x="0" y="0"/>
                </a:lnTo>
              </a:path>
            </a:pathLst>
          </a:custGeom>
          <a:ln w="5054">
            <a:solidFill>
              <a:srgbClr val="000000"/>
            </a:solidFill>
          </a:ln>
        </p:spPr>
        <p:txBody>
          <a:bodyPr wrap="square" lIns="0" tIns="0" rIns="0" bIns="0" rtlCol="0"/>
          <a:lstStyle/>
          <a:p>
            <a:endParaRPr/>
          </a:p>
        </p:txBody>
      </p:sp>
      <p:sp>
        <p:nvSpPr>
          <p:cNvPr id="13" name="object 13"/>
          <p:cNvSpPr/>
          <p:nvPr/>
        </p:nvSpPr>
        <p:spPr>
          <a:xfrm>
            <a:off x="3356598" y="3250552"/>
            <a:ext cx="5479415" cy="0"/>
          </a:xfrm>
          <a:custGeom>
            <a:avLst/>
            <a:gdLst/>
            <a:ahLst/>
            <a:cxnLst/>
            <a:rect l="l" t="t" r="r" b="b"/>
            <a:pathLst>
              <a:path w="5479415">
                <a:moveTo>
                  <a:pt x="0" y="0"/>
                </a:moveTo>
                <a:lnTo>
                  <a:pt x="5478805" y="0"/>
                </a:lnTo>
              </a:path>
            </a:pathLst>
          </a:custGeom>
          <a:ln w="5054">
            <a:solidFill>
              <a:srgbClr val="000000"/>
            </a:solidFill>
          </a:ln>
        </p:spPr>
        <p:txBody>
          <a:bodyPr wrap="square" lIns="0" tIns="0" rIns="0" bIns="0" rtlCol="0"/>
          <a:lstStyle/>
          <a:p>
            <a:endParaRPr/>
          </a:p>
        </p:txBody>
      </p:sp>
      <p:sp>
        <p:nvSpPr>
          <p:cNvPr id="14" name="object 14"/>
          <p:cNvSpPr/>
          <p:nvPr/>
        </p:nvSpPr>
        <p:spPr>
          <a:xfrm>
            <a:off x="1701808" y="3108876"/>
            <a:ext cx="8419727" cy="3545919"/>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6650860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p:nvPr/>
        </p:nvSpPr>
        <p:spPr>
          <a:xfrm>
            <a:off x="2244002" y="873696"/>
            <a:ext cx="7704455" cy="0"/>
          </a:xfrm>
          <a:custGeom>
            <a:avLst/>
            <a:gdLst/>
            <a:ahLst/>
            <a:cxnLst/>
            <a:rect l="l" t="t" r="r" b="b"/>
            <a:pathLst>
              <a:path w="7704455">
                <a:moveTo>
                  <a:pt x="0" y="0"/>
                </a:moveTo>
                <a:lnTo>
                  <a:pt x="7703997" y="0"/>
                </a:lnTo>
              </a:path>
            </a:pathLst>
          </a:custGeom>
          <a:ln w="5054">
            <a:solidFill>
              <a:srgbClr val="B4A068"/>
            </a:solidFill>
          </a:ln>
        </p:spPr>
        <p:txBody>
          <a:bodyPr wrap="square" lIns="0" tIns="0" rIns="0" bIns="0" rtlCol="0"/>
          <a:lstStyle/>
          <a:p>
            <a:endParaRPr/>
          </a:p>
        </p:txBody>
      </p:sp>
      <p:sp>
        <p:nvSpPr>
          <p:cNvPr id="9" name="object 9"/>
          <p:cNvSpPr/>
          <p:nvPr/>
        </p:nvSpPr>
        <p:spPr>
          <a:xfrm>
            <a:off x="2244002" y="6374257"/>
            <a:ext cx="7704455" cy="0"/>
          </a:xfrm>
          <a:custGeom>
            <a:avLst/>
            <a:gdLst/>
            <a:ahLst/>
            <a:cxnLst/>
            <a:rect l="l" t="t" r="r" b="b"/>
            <a:pathLst>
              <a:path w="7704455">
                <a:moveTo>
                  <a:pt x="0" y="0"/>
                </a:moveTo>
                <a:lnTo>
                  <a:pt x="7703997" y="0"/>
                </a:lnTo>
              </a:path>
            </a:pathLst>
          </a:custGeom>
          <a:ln w="5054">
            <a:solidFill>
              <a:srgbClr val="A51E37"/>
            </a:solidFill>
          </a:ln>
        </p:spPr>
        <p:txBody>
          <a:bodyPr wrap="square" lIns="0" tIns="0" rIns="0" bIns="0" rtlCol="0"/>
          <a:lstStyle/>
          <a:p>
            <a:endParaRPr/>
          </a:p>
        </p:txBody>
      </p:sp>
      <p:sp>
        <p:nvSpPr>
          <p:cNvPr id="10" name="object 10"/>
          <p:cNvSpPr txBox="1"/>
          <p:nvPr/>
        </p:nvSpPr>
        <p:spPr>
          <a:xfrm>
            <a:off x="2266468" y="6516568"/>
            <a:ext cx="2713355" cy="160300"/>
          </a:xfrm>
          <a:prstGeom prst="rect">
            <a:avLst/>
          </a:prstGeom>
        </p:spPr>
        <p:txBody>
          <a:bodyPr vert="horz" wrap="square" lIns="0" tIns="6350" rIns="0" bIns="0" rtlCol="0">
            <a:spAutoFit/>
          </a:bodyPr>
          <a:lstStyle/>
          <a:p>
            <a:pPr marL="12700">
              <a:spcBef>
                <a:spcPts val="50"/>
              </a:spcBef>
            </a:pPr>
            <a:r>
              <a:rPr sz="1000" spc="-5">
                <a:latin typeface="Arial"/>
                <a:cs typeface="Arial"/>
              </a:rPr>
              <a:t>14/26 | Digitalisierung im</a:t>
            </a:r>
            <a:r>
              <a:rPr sz="1000">
                <a:latin typeface="Arial"/>
                <a:cs typeface="Arial"/>
              </a:rPr>
              <a:t> </a:t>
            </a:r>
            <a:r>
              <a:rPr sz="1000" spc="-5">
                <a:latin typeface="Arial"/>
                <a:cs typeface="Arial"/>
              </a:rPr>
              <a:t>Fremdsprachunterricht</a:t>
            </a:r>
            <a:endParaRPr sz="1000">
              <a:latin typeface="Arial"/>
              <a:cs typeface="Arial"/>
            </a:endParaRPr>
          </a:p>
        </p:txBody>
      </p:sp>
      <p:sp>
        <p:nvSpPr>
          <p:cNvPr id="11" name="object 11"/>
          <p:cNvSpPr txBox="1">
            <a:spLocks noGrp="1"/>
          </p:cNvSpPr>
          <p:nvPr>
            <p:ph type="ftr" sz="quarter" idx="5"/>
          </p:nvPr>
        </p:nvSpPr>
        <p:spPr>
          <a:xfrm>
            <a:off x="5562600" y="6458762"/>
            <a:ext cx="4114800" cy="160300"/>
          </a:xfrm>
          <a:prstGeom prst="rect">
            <a:avLst/>
          </a:prstGeom>
        </p:spPr>
        <p:txBody>
          <a:bodyPr vert="horz" wrap="square" lIns="0" tIns="6350" rIns="0" bIns="0" rtlCol="0" anchor="ctr">
            <a:spAutoFit/>
          </a:bodyPr>
          <a:lstStyle/>
          <a:p>
            <a:pPr marL="12700">
              <a:spcBef>
                <a:spcPts val="50"/>
              </a:spcBef>
            </a:pPr>
            <a:r>
              <a:rPr spc="-5"/>
              <a:t>11. Oktober</a:t>
            </a:r>
            <a:r>
              <a:rPr spc="10"/>
              <a:t> </a:t>
            </a:r>
            <a:r>
              <a:rPr spc="-5"/>
              <a:t>2019</a:t>
            </a:r>
          </a:p>
        </p:txBody>
      </p:sp>
      <p:sp>
        <p:nvSpPr>
          <p:cNvPr id="8" name="object 8"/>
          <p:cNvSpPr/>
          <p:nvPr/>
        </p:nvSpPr>
        <p:spPr>
          <a:xfrm>
            <a:off x="2266468" y="898281"/>
            <a:ext cx="7845940" cy="5778587"/>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7685416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p:nvPr/>
        </p:nvSpPr>
        <p:spPr>
          <a:xfrm>
            <a:off x="2244002" y="873696"/>
            <a:ext cx="7704455" cy="0"/>
          </a:xfrm>
          <a:custGeom>
            <a:avLst/>
            <a:gdLst/>
            <a:ahLst/>
            <a:cxnLst/>
            <a:rect l="l" t="t" r="r" b="b"/>
            <a:pathLst>
              <a:path w="7704455">
                <a:moveTo>
                  <a:pt x="0" y="0"/>
                </a:moveTo>
                <a:lnTo>
                  <a:pt x="7703997" y="0"/>
                </a:lnTo>
              </a:path>
            </a:pathLst>
          </a:custGeom>
          <a:ln w="5054">
            <a:solidFill>
              <a:srgbClr val="B4A068"/>
            </a:solidFill>
          </a:ln>
        </p:spPr>
        <p:txBody>
          <a:bodyPr wrap="square" lIns="0" tIns="0" rIns="0" bIns="0" rtlCol="0"/>
          <a:lstStyle/>
          <a:p>
            <a:endParaRPr/>
          </a:p>
        </p:txBody>
      </p:sp>
      <p:sp>
        <p:nvSpPr>
          <p:cNvPr id="8" name="object 8"/>
          <p:cNvSpPr/>
          <p:nvPr/>
        </p:nvSpPr>
        <p:spPr>
          <a:xfrm>
            <a:off x="1811867" y="960877"/>
            <a:ext cx="7905112" cy="5829389"/>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080811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p:nvPr/>
        </p:nvSpPr>
        <p:spPr>
          <a:xfrm>
            <a:off x="1507067" y="326257"/>
            <a:ext cx="8012113" cy="6413210"/>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7108799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2C0F3E16-FB3E-8857-5E7B-3C7C94926F72}"/>
              </a:ext>
            </a:extLst>
          </p:cNvPr>
          <p:cNvSpPr txBox="1"/>
          <p:nvPr/>
        </p:nvSpPr>
        <p:spPr>
          <a:xfrm>
            <a:off x="0" y="1490008"/>
            <a:ext cx="12192000" cy="3416320"/>
          </a:xfrm>
          <a:prstGeom prst="rect">
            <a:avLst/>
          </a:prstGeom>
          <a:noFill/>
        </p:spPr>
        <p:txBody>
          <a:bodyPr wrap="square">
            <a:spAutoFit/>
          </a:bodyPr>
          <a:lstStyle/>
          <a:p>
            <a:pPr algn="ctr"/>
            <a:r>
              <a:rPr lang="de-DE" sz="4000" b="1" i="0" dirty="0">
                <a:solidFill>
                  <a:srgbClr val="3A3A3A"/>
                </a:solidFill>
                <a:effectLst/>
                <a:latin typeface="Open Sans" panose="020B0606030504020204" pitchFamily="34" charset="0"/>
              </a:rPr>
              <a:t>Wir stehen vor einer Zeitenwende in der Schule.</a:t>
            </a:r>
            <a:endParaRPr lang="de-DE" sz="3200" b="1" dirty="0">
              <a:solidFill>
                <a:srgbClr val="333333"/>
              </a:solidFill>
              <a:latin typeface="Open Sans" panose="020B0606030504020204" pitchFamily="34" charset="0"/>
            </a:endParaRPr>
          </a:p>
          <a:p>
            <a:pPr algn="ctr"/>
            <a:endParaRPr lang="de-DE" sz="3200" b="1" dirty="0">
              <a:solidFill>
                <a:srgbClr val="333333"/>
              </a:solidFill>
              <a:latin typeface="Open Sans" panose="020B0606030504020204" pitchFamily="34" charset="0"/>
            </a:endParaRPr>
          </a:p>
          <a:p>
            <a:pPr algn="ctr"/>
            <a:endParaRPr lang="de-DE" sz="3200" b="1" dirty="0">
              <a:solidFill>
                <a:srgbClr val="333333"/>
              </a:solidFill>
              <a:latin typeface="Open Sans" panose="020B0606030504020204" pitchFamily="34" charset="0"/>
            </a:endParaRPr>
          </a:p>
          <a:p>
            <a:endParaRPr lang="de-DE" b="1" dirty="0">
              <a:solidFill>
                <a:srgbClr val="333333"/>
              </a:solidFill>
              <a:latin typeface="Open Sans" panose="020B0606030504020204" pitchFamily="34" charset="0"/>
            </a:endParaRPr>
          </a:p>
          <a:p>
            <a:endParaRPr lang="de-DE" b="1" dirty="0">
              <a:solidFill>
                <a:srgbClr val="333333"/>
              </a:solidFill>
              <a:latin typeface="Open Sans" panose="020B0606030504020204" pitchFamily="34" charset="0"/>
            </a:endParaRPr>
          </a:p>
          <a:p>
            <a:endParaRPr lang="de-DE" b="1" dirty="0">
              <a:solidFill>
                <a:srgbClr val="333333"/>
              </a:solidFill>
              <a:latin typeface="Open Sans" panose="020B0606030504020204" pitchFamily="34" charset="0"/>
            </a:endParaRPr>
          </a:p>
          <a:p>
            <a:endParaRPr lang="de-DE" b="1" dirty="0">
              <a:solidFill>
                <a:srgbClr val="333333"/>
              </a:solidFill>
              <a:latin typeface="Open Sans" panose="020B0606030504020204" pitchFamily="34" charset="0"/>
            </a:endParaRPr>
          </a:p>
        </p:txBody>
      </p:sp>
    </p:spTree>
    <p:extLst>
      <p:ext uri="{BB962C8B-B14F-4D97-AF65-F5344CB8AC3E}">
        <p14:creationId xmlns:p14="http://schemas.microsoft.com/office/powerpoint/2010/main" val="10782522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p:nvPr/>
        </p:nvSpPr>
        <p:spPr>
          <a:xfrm>
            <a:off x="1761067" y="0"/>
            <a:ext cx="8119180" cy="6070600"/>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4183753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p:nvPr/>
        </p:nvSpPr>
        <p:spPr>
          <a:xfrm>
            <a:off x="1947333" y="165011"/>
            <a:ext cx="8040673" cy="6752256"/>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4587321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p:nvPr/>
        </p:nvSpPr>
        <p:spPr>
          <a:xfrm>
            <a:off x="1735667" y="565092"/>
            <a:ext cx="7981312" cy="6165907"/>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8100252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p:nvPr/>
        </p:nvSpPr>
        <p:spPr>
          <a:xfrm>
            <a:off x="1989668" y="960840"/>
            <a:ext cx="7727110" cy="5770159"/>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8329370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p:nvPr/>
        </p:nvSpPr>
        <p:spPr>
          <a:xfrm>
            <a:off x="1786468" y="960841"/>
            <a:ext cx="7930310" cy="5812492"/>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6352108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p:nvPr/>
        </p:nvSpPr>
        <p:spPr>
          <a:xfrm>
            <a:off x="1354667" y="570981"/>
            <a:ext cx="8743163" cy="6287019"/>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41791071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p:nvPr/>
        </p:nvSpPr>
        <p:spPr>
          <a:xfrm>
            <a:off x="1845734" y="548322"/>
            <a:ext cx="8192830" cy="6208078"/>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7794449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139299" y="502303"/>
            <a:ext cx="639445" cy="166071"/>
          </a:xfrm>
          <a:prstGeom prst="rect">
            <a:avLst/>
          </a:prstGeom>
        </p:spPr>
        <p:txBody>
          <a:bodyPr vert="horz" wrap="square" lIns="0" tIns="12065" rIns="0" bIns="0" rtlCol="0">
            <a:spAutoFit/>
          </a:bodyPr>
          <a:lstStyle/>
          <a:p>
            <a:pPr marL="12700">
              <a:spcBef>
                <a:spcPts val="95"/>
              </a:spcBef>
            </a:pPr>
            <a:r>
              <a:rPr sz="1000" spc="-5">
                <a:solidFill>
                  <a:srgbClr val="D28E9B"/>
                </a:solidFill>
                <a:latin typeface="Arial"/>
                <a:cs typeface="Arial"/>
                <a:hlinkClick r:id="rId2" action="ppaction://hlinksldjump"/>
              </a:rPr>
              <a:t>Einführung</a:t>
            </a:r>
            <a:endParaRPr sz="1000">
              <a:latin typeface="Arial"/>
              <a:cs typeface="Arial"/>
            </a:endParaRPr>
          </a:p>
        </p:txBody>
      </p:sp>
      <p:sp>
        <p:nvSpPr>
          <p:cNvPr id="3" name="object 3"/>
          <p:cNvSpPr txBox="1"/>
          <p:nvPr/>
        </p:nvSpPr>
        <p:spPr>
          <a:xfrm>
            <a:off x="4983727" y="502303"/>
            <a:ext cx="1997075" cy="166071"/>
          </a:xfrm>
          <a:prstGeom prst="rect">
            <a:avLst/>
          </a:prstGeom>
        </p:spPr>
        <p:txBody>
          <a:bodyPr vert="horz" wrap="square" lIns="0" tIns="12065" rIns="0" bIns="0" rtlCol="0">
            <a:spAutoFit/>
          </a:bodyPr>
          <a:lstStyle/>
          <a:p>
            <a:pPr marL="12700">
              <a:spcBef>
                <a:spcPts val="95"/>
              </a:spcBef>
            </a:pPr>
            <a:r>
              <a:rPr sz="1000" spc="-10">
                <a:solidFill>
                  <a:srgbClr val="D28E9B"/>
                </a:solidFill>
                <a:latin typeface="Arial"/>
                <a:cs typeface="Arial"/>
                <a:hlinkClick r:id="rId3" action="ppaction://hlinksldjump"/>
              </a:rPr>
              <a:t>Zweitsprachewerb </a:t>
            </a:r>
            <a:r>
              <a:rPr sz="1000" spc="-5">
                <a:solidFill>
                  <a:srgbClr val="D28E9B"/>
                </a:solidFill>
                <a:latin typeface="Arial"/>
                <a:cs typeface="Arial"/>
                <a:hlinkClick r:id="rId3" action="ppaction://hlinksldjump"/>
              </a:rPr>
              <a:t>&amp;</a:t>
            </a:r>
            <a:r>
              <a:rPr sz="1000" spc="30">
                <a:solidFill>
                  <a:srgbClr val="D28E9B"/>
                </a:solidFill>
                <a:latin typeface="Arial"/>
                <a:cs typeface="Arial"/>
                <a:hlinkClick r:id="rId3" action="ppaction://hlinksldjump"/>
              </a:rPr>
              <a:t> </a:t>
            </a:r>
            <a:r>
              <a:rPr sz="1000" spc="-5">
                <a:solidFill>
                  <a:srgbClr val="D28E9B"/>
                </a:solidFill>
                <a:latin typeface="Arial"/>
                <a:cs typeface="Arial"/>
                <a:hlinkClick r:id="rId3" action="ppaction://hlinksldjump"/>
              </a:rPr>
              <a:t>Digitalisierung</a:t>
            </a:r>
            <a:endParaRPr sz="1000">
              <a:latin typeface="Arial"/>
              <a:cs typeface="Arial"/>
            </a:endParaRPr>
          </a:p>
        </p:txBody>
      </p:sp>
      <p:sp>
        <p:nvSpPr>
          <p:cNvPr id="4" name="object 4"/>
          <p:cNvSpPr txBox="1"/>
          <p:nvPr/>
        </p:nvSpPr>
        <p:spPr>
          <a:xfrm>
            <a:off x="7185515" y="502303"/>
            <a:ext cx="598805" cy="166071"/>
          </a:xfrm>
          <a:prstGeom prst="rect">
            <a:avLst/>
          </a:prstGeom>
        </p:spPr>
        <p:txBody>
          <a:bodyPr vert="horz" wrap="square" lIns="0" tIns="12065" rIns="0" bIns="0" rtlCol="0">
            <a:spAutoFit/>
          </a:bodyPr>
          <a:lstStyle/>
          <a:p>
            <a:pPr marL="12700">
              <a:spcBef>
                <a:spcPts val="95"/>
              </a:spcBef>
            </a:pPr>
            <a:r>
              <a:rPr sz="1000" spc="-10">
                <a:solidFill>
                  <a:srgbClr val="A51E37"/>
                </a:solidFill>
                <a:latin typeface="Arial"/>
                <a:cs typeface="Arial"/>
                <a:hlinkClick r:id="rId4" action="ppaction://hlinksldjump"/>
              </a:rPr>
              <a:t>FeedBook</a:t>
            </a:r>
            <a:endParaRPr sz="1000">
              <a:latin typeface="Arial"/>
              <a:cs typeface="Arial"/>
            </a:endParaRPr>
          </a:p>
        </p:txBody>
      </p:sp>
      <p:sp>
        <p:nvSpPr>
          <p:cNvPr id="5" name="object 5"/>
          <p:cNvSpPr txBox="1"/>
          <p:nvPr/>
        </p:nvSpPr>
        <p:spPr>
          <a:xfrm>
            <a:off x="7989076" y="502303"/>
            <a:ext cx="1170305" cy="166071"/>
          </a:xfrm>
          <a:prstGeom prst="rect">
            <a:avLst/>
          </a:prstGeom>
        </p:spPr>
        <p:txBody>
          <a:bodyPr vert="horz" wrap="square" lIns="0" tIns="12065" rIns="0" bIns="0" rtlCol="0">
            <a:spAutoFit/>
          </a:bodyPr>
          <a:lstStyle/>
          <a:p>
            <a:pPr marL="12700">
              <a:spcBef>
                <a:spcPts val="95"/>
              </a:spcBef>
            </a:pPr>
            <a:r>
              <a:rPr sz="1000" spc="-5">
                <a:solidFill>
                  <a:srgbClr val="D28E9B"/>
                </a:solidFill>
                <a:latin typeface="Arial"/>
                <a:cs typeface="Arial"/>
                <a:hlinkClick r:id="" action="ppaction://noaction"/>
              </a:rPr>
              <a:t>Nachweisbar</a:t>
            </a:r>
            <a:r>
              <a:rPr sz="1000" spc="-50">
                <a:solidFill>
                  <a:srgbClr val="D28E9B"/>
                </a:solidFill>
                <a:latin typeface="Arial"/>
                <a:cs typeface="Arial"/>
                <a:hlinkClick r:id="" action="ppaction://noaction"/>
              </a:rPr>
              <a:t> </a:t>
            </a:r>
            <a:r>
              <a:rPr sz="1000" spc="-5">
                <a:solidFill>
                  <a:srgbClr val="D28E9B"/>
                </a:solidFill>
                <a:latin typeface="Arial"/>
                <a:cs typeface="Arial"/>
                <a:hlinkClick r:id="" action="ppaction://noaction"/>
              </a:rPr>
              <a:t>besser</a:t>
            </a:r>
            <a:endParaRPr sz="1000">
              <a:latin typeface="Arial"/>
              <a:cs typeface="Arial"/>
            </a:endParaRPr>
          </a:p>
        </p:txBody>
      </p:sp>
      <p:sp>
        <p:nvSpPr>
          <p:cNvPr id="6" name="object 6"/>
          <p:cNvSpPr txBox="1"/>
          <p:nvPr/>
        </p:nvSpPr>
        <p:spPr>
          <a:xfrm>
            <a:off x="9364529" y="502303"/>
            <a:ext cx="488315" cy="166071"/>
          </a:xfrm>
          <a:prstGeom prst="rect">
            <a:avLst/>
          </a:prstGeom>
        </p:spPr>
        <p:txBody>
          <a:bodyPr vert="horz" wrap="square" lIns="0" tIns="12065" rIns="0" bIns="0" rtlCol="0">
            <a:spAutoFit/>
          </a:bodyPr>
          <a:lstStyle/>
          <a:p>
            <a:pPr marL="12700">
              <a:spcBef>
                <a:spcPts val="95"/>
              </a:spcBef>
            </a:pPr>
            <a:r>
              <a:rPr sz="1000" spc="-5">
                <a:solidFill>
                  <a:srgbClr val="D28E9B"/>
                </a:solidFill>
                <a:latin typeface="Arial"/>
                <a:cs typeface="Arial"/>
                <a:hlinkClick r:id="" action="ppaction://noaction"/>
              </a:rPr>
              <a:t>Lite</a:t>
            </a:r>
            <a:r>
              <a:rPr sz="1000" spc="-15">
                <a:solidFill>
                  <a:srgbClr val="D28E9B"/>
                </a:solidFill>
                <a:latin typeface="Arial"/>
                <a:cs typeface="Arial"/>
                <a:hlinkClick r:id="" action="ppaction://noaction"/>
              </a:rPr>
              <a:t>r</a:t>
            </a:r>
            <a:r>
              <a:rPr sz="1000" spc="-5">
                <a:solidFill>
                  <a:srgbClr val="D28E9B"/>
                </a:solidFill>
                <a:latin typeface="Arial"/>
                <a:cs typeface="Arial"/>
                <a:hlinkClick r:id="" action="ppaction://noaction"/>
              </a:rPr>
              <a:t>atur</a:t>
            </a:r>
            <a:endParaRPr sz="1000">
              <a:latin typeface="Arial"/>
              <a:cs typeface="Arial"/>
            </a:endParaRPr>
          </a:p>
        </p:txBody>
      </p:sp>
      <p:sp>
        <p:nvSpPr>
          <p:cNvPr id="7" name="object 7"/>
          <p:cNvSpPr/>
          <p:nvPr/>
        </p:nvSpPr>
        <p:spPr>
          <a:xfrm>
            <a:off x="2244002" y="873696"/>
            <a:ext cx="7704455" cy="0"/>
          </a:xfrm>
          <a:custGeom>
            <a:avLst/>
            <a:gdLst/>
            <a:ahLst/>
            <a:cxnLst/>
            <a:rect l="l" t="t" r="r" b="b"/>
            <a:pathLst>
              <a:path w="7704455">
                <a:moveTo>
                  <a:pt x="0" y="0"/>
                </a:moveTo>
                <a:lnTo>
                  <a:pt x="7703997" y="0"/>
                </a:lnTo>
              </a:path>
            </a:pathLst>
          </a:custGeom>
          <a:ln w="5054">
            <a:solidFill>
              <a:srgbClr val="B4A068"/>
            </a:solidFill>
          </a:ln>
        </p:spPr>
        <p:txBody>
          <a:bodyPr wrap="square" lIns="0" tIns="0" rIns="0" bIns="0" rtlCol="0"/>
          <a:lstStyle/>
          <a:p>
            <a:endParaRPr/>
          </a:p>
        </p:txBody>
      </p:sp>
      <p:sp>
        <p:nvSpPr>
          <p:cNvPr id="9" name="object 9"/>
          <p:cNvSpPr/>
          <p:nvPr/>
        </p:nvSpPr>
        <p:spPr>
          <a:xfrm>
            <a:off x="2244002" y="6374257"/>
            <a:ext cx="7704455" cy="0"/>
          </a:xfrm>
          <a:custGeom>
            <a:avLst/>
            <a:gdLst/>
            <a:ahLst/>
            <a:cxnLst/>
            <a:rect l="l" t="t" r="r" b="b"/>
            <a:pathLst>
              <a:path w="7704455">
                <a:moveTo>
                  <a:pt x="0" y="0"/>
                </a:moveTo>
                <a:lnTo>
                  <a:pt x="7703997" y="0"/>
                </a:lnTo>
              </a:path>
            </a:pathLst>
          </a:custGeom>
          <a:ln w="5054">
            <a:solidFill>
              <a:srgbClr val="A51E37"/>
            </a:solidFill>
          </a:ln>
        </p:spPr>
        <p:txBody>
          <a:bodyPr wrap="square" lIns="0" tIns="0" rIns="0" bIns="0" rtlCol="0"/>
          <a:lstStyle/>
          <a:p>
            <a:endParaRPr/>
          </a:p>
        </p:txBody>
      </p:sp>
      <p:sp>
        <p:nvSpPr>
          <p:cNvPr id="10" name="object 10"/>
          <p:cNvSpPr txBox="1"/>
          <p:nvPr/>
        </p:nvSpPr>
        <p:spPr>
          <a:xfrm>
            <a:off x="2266468" y="6516568"/>
            <a:ext cx="2713355" cy="160300"/>
          </a:xfrm>
          <a:prstGeom prst="rect">
            <a:avLst/>
          </a:prstGeom>
        </p:spPr>
        <p:txBody>
          <a:bodyPr vert="horz" wrap="square" lIns="0" tIns="6350" rIns="0" bIns="0" rtlCol="0">
            <a:spAutoFit/>
          </a:bodyPr>
          <a:lstStyle/>
          <a:p>
            <a:pPr marL="12700">
              <a:spcBef>
                <a:spcPts val="50"/>
              </a:spcBef>
            </a:pPr>
            <a:r>
              <a:rPr sz="1000" spc="-5">
                <a:latin typeface="Arial"/>
                <a:cs typeface="Arial"/>
              </a:rPr>
              <a:t>16/26 | Digitalisierung im</a:t>
            </a:r>
            <a:r>
              <a:rPr sz="1000">
                <a:latin typeface="Arial"/>
                <a:cs typeface="Arial"/>
              </a:rPr>
              <a:t> </a:t>
            </a:r>
            <a:r>
              <a:rPr sz="1000" spc="-5">
                <a:latin typeface="Arial"/>
                <a:cs typeface="Arial"/>
              </a:rPr>
              <a:t>Fremdsprachunterricht</a:t>
            </a:r>
            <a:endParaRPr sz="1000">
              <a:latin typeface="Arial"/>
              <a:cs typeface="Arial"/>
            </a:endParaRPr>
          </a:p>
        </p:txBody>
      </p:sp>
      <p:sp>
        <p:nvSpPr>
          <p:cNvPr id="11" name="object 11"/>
          <p:cNvSpPr txBox="1">
            <a:spLocks noGrp="1"/>
          </p:cNvSpPr>
          <p:nvPr>
            <p:ph type="ftr" sz="quarter" idx="5"/>
          </p:nvPr>
        </p:nvSpPr>
        <p:spPr>
          <a:xfrm>
            <a:off x="5562600" y="6458762"/>
            <a:ext cx="4114800" cy="160300"/>
          </a:xfrm>
          <a:prstGeom prst="rect">
            <a:avLst/>
          </a:prstGeom>
        </p:spPr>
        <p:txBody>
          <a:bodyPr vert="horz" wrap="square" lIns="0" tIns="6350" rIns="0" bIns="0" rtlCol="0" anchor="ctr">
            <a:spAutoFit/>
          </a:bodyPr>
          <a:lstStyle/>
          <a:p>
            <a:pPr marL="12700">
              <a:spcBef>
                <a:spcPts val="50"/>
              </a:spcBef>
            </a:pPr>
            <a:r>
              <a:rPr spc="-5"/>
              <a:t>11. Oktober</a:t>
            </a:r>
            <a:r>
              <a:rPr spc="10"/>
              <a:t> </a:t>
            </a:r>
            <a:r>
              <a:rPr spc="-5"/>
              <a:t>2019</a:t>
            </a:r>
          </a:p>
        </p:txBody>
      </p:sp>
      <p:sp>
        <p:nvSpPr>
          <p:cNvPr id="8" name="object 8"/>
          <p:cNvSpPr/>
          <p:nvPr/>
        </p:nvSpPr>
        <p:spPr>
          <a:xfrm>
            <a:off x="1969822" y="960841"/>
            <a:ext cx="7955710" cy="5778623"/>
          </a:xfrm>
          <a:prstGeom prst="rect">
            <a:avLst/>
          </a:prstGeom>
          <a:blipFill>
            <a:blip r:embed="rId5"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2414292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139299" y="502303"/>
            <a:ext cx="639445" cy="166071"/>
          </a:xfrm>
          <a:prstGeom prst="rect">
            <a:avLst/>
          </a:prstGeom>
        </p:spPr>
        <p:txBody>
          <a:bodyPr vert="horz" wrap="square" lIns="0" tIns="12065" rIns="0" bIns="0" rtlCol="0">
            <a:spAutoFit/>
          </a:bodyPr>
          <a:lstStyle/>
          <a:p>
            <a:pPr marL="12700">
              <a:spcBef>
                <a:spcPts val="95"/>
              </a:spcBef>
            </a:pPr>
            <a:r>
              <a:rPr sz="1000" spc="-5">
                <a:solidFill>
                  <a:srgbClr val="D28E9B"/>
                </a:solidFill>
                <a:latin typeface="Arial"/>
                <a:cs typeface="Arial"/>
                <a:hlinkClick r:id="rId2" action="ppaction://hlinksldjump"/>
              </a:rPr>
              <a:t>Einführung</a:t>
            </a:r>
            <a:endParaRPr sz="1000">
              <a:latin typeface="Arial"/>
              <a:cs typeface="Arial"/>
            </a:endParaRPr>
          </a:p>
        </p:txBody>
      </p:sp>
      <p:sp>
        <p:nvSpPr>
          <p:cNvPr id="3" name="object 3"/>
          <p:cNvSpPr txBox="1"/>
          <p:nvPr/>
        </p:nvSpPr>
        <p:spPr>
          <a:xfrm>
            <a:off x="4983727" y="502303"/>
            <a:ext cx="1997075" cy="166071"/>
          </a:xfrm>
          <a:prstGeom prst="rect">
            <a:avLst/>
          </a:prstGeom>
        </p:spPr>
        <p:txBody>
          <a:bodyPr vert="horz" wrap="square" lIns="0" tIns="12065" rIns="0" bIns="0" rtlCol="0">
            <a:spAutoFit/>
          </a:bodyPr>
          <a:lstStyle/>
          <a:p>
            <a:pPr marL="12700">
              <a:spcBef>
                <a:spcPts val="95"/>
              </a:spcBef>
            </a:pPr>
            <a:r>
              <a:rPr sz="1000" spc="-10">
                <a:solidFill>
                  <a:srgbClr val="D28E9B"/>
                </a:solidFill>
                <a:latin typeface="Arial"/>
                <a:cs typeface="Arial"/>
                <a:hlinkClick r:id="rId3" action="ppaction://hlinksldjump"/>
              </a:rPr>
              <a:t>Zweitsprachewerb </a:t>
            </a:r>
            <a:r>
              <a:rPr sz="1000" spc="-5">
                <a:solidFill>
                  <a:srgbClr val="D28E9B"/>
                </a:solidFill>
                <a:latin typeface="Arial"/>
                <a:cs typeface="Arial"/>
                <a:hlinkClick r:id="rId3" action="ppaction://hlinksldjump"/>
              </a:rPr>
              <a:t>&amp;</a:t>
            </a:r>
            <a:r>
              <a:rPr sz="1000" spc="30">
                <a:solidFill>
                  <a:srgbClr val="D28E9B"/>
                </a:solidFill>
                <a:latin typeface="Arial"/>
                <a:cs typeface="Arial"/>
                <a:hlinkClick r:id="rId3" action="ppaction://hlinksldjump"/>
              </a:rPr>
              <a:t> </a:t>
            </a:r>
            <a:r>
              <a:rPr sz="1000" spc="-5">
                <a:solidFill>
                  <a:srgbClr val="D28E9B"/>
                </a:solidFill>
                <a:latin typeface="Arial"/>
                <a:cs typeface="Arial"/>
                <a:hlinkClick r:id="rId3" action="ppaction://hlinksldjump"/>
              </a:rPr>
              <a:t>Digitalisierung</a:t>
            </a:r>
            <a:endParaRPr sz="1000">
              <a:latin typeface="Arial"/>
              <a:cs typeface="Arial"/>
            </a:endParaRPr>
          </a:p>
        </p:txBody>
      </p:sp>
      <p:sp>
        <p:nvSpPr>
          <p:cNvPr id="4" name="object 4"/>
          <p:cNvSpPr txBox="1"/>
          <p:nvPr/>
        </p:nvSpPr>
        <p:spPr>
          <a:xfrm>
            <a:off x="7185515" y="502303"/>
            <a:ext cx="598805" cy="166071"/>
          </a:xfrm>
          <a:prstGeom prst="rect">
            <a:avLst/>
          </a:prstGeom>
        </p:spPr>
        <p:txBody>
          <a:bodyPr vert="horz" wrap="square" lIns="0" tIns="12065" rIns="0" bIns="0" rtlCol="0">
            <a:spAutoFit/>
          </a:bodyPr>
          <a:lstStyle/>
          <a:p>
            <a:pPr marL="12700">
              <a:spcBef>
                <a:spcPts val="95"/>
              </a:spcBef>
            </a:pPr>
            <a:r>
              <a:rPr sz="1000" spc="-10">
                <a:solidFill>
                  <a:srgbClr val="A51E37"/>
                </a:solidFill>
                <a:latin typeface="Arial"/>
                <a:cs typeface="Arial"/>
                <a:hlinkClick r:id="rId4" action="ppaction://hlinksldjump"/>
              </a:rPr>
              <a:t>FeedBook</a:t>
            </a:r>
            <a:endParaRPr sz="1000">
              <a:latin typeface="Arial"/>
              <a:cs typeface="Arial"/>
            </a:endParaRPr>
          </a:p>
        </p:txBody>
      </p:sp>
      <p:sp>
        <p:nvSpPr>
          <p:cNvPr id="5" name="object 5"/>
          <p:cNvSpPr txBox="1"/>
          <p:nvPr/>
        </p:nvSpPr>
        <p:spPr>
          <a:xfrm>
            <a:off x="7989076" y="502303"/>
            <a:ext cx="1170305" cy="166071"/>
          </a:xfrm>
          <a:prstGeom prst="rect">
            <a:avLst/>
          </a:prstGeom>
        </p:spPr>
        <p:txBody>
          <a:bodyPr vert="horz" wrap="square" lIns="0" tIns="12065" rIns="0" bIns="0" rtlCol="0">
            <a:spAutoFit/>
          </a:bodyPr>
          <a:lstStyle/>
          <a:p>
            <a:pPr marL="12700">
              <a:spcBef>
                <a:spcPts val="95"/>
              </a:spcBef>
            </a:pPr>
            <a:r>
              <a:rPr sz="1000" spc="-5">
                <a:solidFill>
                  <a:srgbClr val="D28E9B"/>
                </a:solidFill>
                <a:latin typeface="Arial"/>
                <a:cs typeface="Arial"/>
                <a:hlinkClick r:id="" action="ppaction://noaction"/>
              </a:rPr>
              <a:t>Nachweisbar</a:t>
            </a:r>
            <a:r>
              <a:rPr sz="1000" spc="-50">
                <a:solidFill>
                  <a:srgbClr val="D28E9B"/>
                </a:solidFill>
                <a:latin typeface="Arial"/>
                <a:cs typeface="Arial"/>
                <a:hlinkClick r:id="" action="ppaction://noaction"/>
              </a:rPr>
              <a:t> </a:t>
            </a:r>
            <a:r>
              <a:rPr sz="1000" spc="-5">
                <a:solidFill>
                  <a:srgbClr val="D28E9B"/>
                </a:solidFill>
                <a:latin typeface="Arial"/>
                <a:cs typeface="Arial"/>
                <a:hlinkClick r:id="" action="ppaction://noaction"/>
              </a:rPr>
              <a:t>besser</a:t>
            </a:r>
            <a:endParaRPr sz="1000">
              <a:latin typeface="Arial"/>
              <a:cs typeface="Arial"/>
            </a:endParaRPr>
          </a:p>
        </p:txBody>
      </p:sp>
      <p:sp>
        <p:nvSpPr>
          <p:cNvPr id="6" name="object 6"/>
          <p:cNvSpPr txBox="1"/>
          <p:nvPr/>
        </p:nvSpPr>
        <p:spPr>
          <a:xfrm>
            <a:off x="9364529" y="502303"/>
            <a:ext cx="488315" cy="166071"/>
          </a:xfrm>
          <a:prstGeom prst="rect">
            <a:avLst/>
          </a:prstGeom>
        </p:spPr>
        <p:txBody>
          <a:bodyPr vert="horz" wrap="square" lIns="0" tIns="12065" rIns="0" bIns="0" rtlCol="0">
            <a:spAutoFit/>
          </a:bodyPr>
          <a:lstStyle/>
          <a:p>
            <a:pPr marL="12700">
              <a:spcBef>
                <a:spcPts val="95"/>
              </a:spcBef>
            </a:pPr>
            <a:r>
              <a:rPr sz="1000" spc="-5">
                <a:solidFill>
                  <a:srgbClr val="D28E9B"/>
                </a:solidFill>
                <a:latin typeface="Arial"/>
                <a:cs typeface="Arial"/>
                <a:hlinkClick r:id="" action="ppaction://noaction"/>
              </a:rPr>
              <a:t>Lite</a:t>
            </a:r>
            <a:r>
              <a:rPr sz="1000" spc="-15">
                <a:solidFill>
                  <a:srgbClr val="D28E9B"/>
                </a:solidFill>
                <a:latin typeface="Arial"/>
                <a:cs typeface="Arial"/>
                <a:hlinkClick r:id="" action="ppaction://noaction"/>
              </a:rPr>
              <a:t>r</a:t>
            </a:r>
            <a:r>
              <a:rPr sz="1000" spc="-5">
                <a:solidFill>
                  <a:srgbClr val="D28E9B"/>
                </a:solidFill>
                <a:latin typeface="Arial"/>
                <a:cs typeface="Arial"/>
                <a:hlinkClick r:id="" action="ppaction://noaction"/>
              </a:rPr>
              <a:t>atur</a:t>
            </a:r>
            <a:endParaRPr sz="1000">
              <a:latin typeface="Arial"/>
              <a:cs typeface="Arial"/>
            </a:endParaRPr>
          </a:p>
        </p:txBody>
      </p:sp>
      <p:sp>
        <p:nvSpPr>
          <p:cNvPr id="7" name="object 7"/>
          <p:cNvSpPr/>
          <p:nvPr/>
        </p:nvSpPr>
        <p:spPr>
          <a:xfrm>
            <a:off x="2244002" y="873696"/>
            <a:ext cx="7704455" cy="0"/>
          </a:xfrm>
          <a:custGeom>
            <a:avLst/>
            <a:gdLst/>
            <a:ahLst/>
            <a:cxnLst/>
            <a:rect l="l" t="t" r="r" b="b"/>
            <a:pathLst>
              <a:path w="7704455">
                <a:moveTo>
                  <a:pt x="0" y="0"/>
                </a:moveTo>
                <a:lnTo>
                  <a:pt x="7703997" y="0"/>
                </a:lnTo>
              </a:path>
            </a:pathLst>
          </a:custGeom>
          <a:ln w="5054">
            <a:solidFill>
              <a:srgbClr val="B4A068"/>
            </a:solidFill>
          </a:ln>
        </p:spPr>
        <p:txBody>
          <a:bodyPr wrap="square" lIns="0" tIns="0" rIns="0" bIns="0" rtlCol="0"/>
          <a:lstStyle/>
          <a:p>
            <a:endParaRPr/>
          </a:p>
        </p:txBody>
      </p:sp>
      <p:sp>
        <p:nvSpPr>
          <p:cNvPr id="8" name="object 8"/>
          <p:cNvSpPr txBox="1"/>
          <p:nvPr/>
        </p:nvSpPr>
        <p:spPr>
          <a:xfrm>
            <a:off x="2231301" y="1043517"/>
            <a:ext cx="7209790" cy="389890"/>
          </a:xfrm>
          <a:prstGeom prst="rect">
            <a:avLst/>
          </a:prstGeom>
        </p:spPr>
        <p:txBody>
          <a:bodyPr vert="horz" wrap="square" lIns="0" tIns="11430" rIns="0" bIns="0" rtlCol="0">
            <a:spAutoFit/>
          </a:bodyPr>
          <a:lstStyle/>
          <a:p>
            <a:pPr marL="12700">
              <a:spcBef>
                <a:spcPts val="90"/>
              </a:spcBef>
            </a:pPr>
            <a:r>
              <a:rPr sz="2400" b="1" spc="-5">
                <a:latin typeface="Arial"/>
                <a:cs typeface="Arial"/>
              </a:rPr>
              <a:t>Lernermodell: </a:t>
            </a:r>
            <a:r>
              <a:rPr sz="2400" b="1" spc="-40">
                <a:latin typeface="Arial"/>
                <a:cs typeface="Arial"/>
              </a:rPr>
              <a:t>Was </a:t>
            </a:r>
            <a:r>
              <a:rPr sz="2400" b="1" spc="-5">
                <a:latin typeface="Arial"/>
                <a:cs typeface="Arial"/>
              </a:rPr>
              <a:t>weiß </a:t>
            </a:r>
            <a:r>
              <a:rPr sz="2400" b="1" spc="-10">
                <a:latin typeface="Arial"/>
                <a:cs typeface="Arial"/>
              </a:rPr>
              <a:t>ich, und was </a:t>
            </a:r>
            <a:r>
              <a:rPr sz="2400" b="1" spc="-15">
                <a:latin typeface="Arial"/>
                <a:cs typeface="Arial"/>
              </a:rPr>
              <a:t>noch</a:t>
            </a:r>
            <a:r>
              <a:rPr sz="2400" b="1">
                <a:latin typeface="Arial"/>
                <a:cs typeface="Arial"/>
              </a:rPr>
              <a:t> </a:t>
            </a:r>
            <a:r>
              <a:rPr sz="2400" b="1" spc="-10">
                <a:latin typeface="Arial"/>
                <a:cs typeface="Arial"/>
              </a:rPr>
              <a:t>nicht?</a:t>
            </a:r>
            <a:endParaRPr sz="2400">
              <a:latin typeface="Arial"/>
              <a:cs typeface="Arial"/>
            </a:endParaRPr>
          </a:p>
        </p:txBody>
      </p:sp>
      <p:sp>
        <p:nvSpPr>
          <p:cNvPr id="9" name="object 9"/>
          <p:cNvSpPr/>
          <p:nvPr/>
        </p:nvSpPr>
        <p:spPr>
          <a:xfrm>
            <a:off x="2607734" y="1660377"/>
            <a:ext cx="6647646" cy="5060293"/>
          </a:xfrm>
          <a:prstGeom prst="rect">
            <a:avLst/>
          </a:prstGeom>
          <a:blipFill>
            <a:blip r:embed="rId5"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42627605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p:nvPr/>
        </p:nvSpPr>
        <p:spPr>
          <a:xfrm>
            <a:off x="2244005" y="873696"/>
            <a:ext cx="7704455" cy="0"/>
          </a:xfrm>
          <a:custGeom>
            <a:avLst/>
            <a:gdLst/>
            <a:ahLst/>
            <a:cxnLst/>
            <a:rect l="l" t="t" r="r" b="b"/>
            <a:pathLst>
              <a:path w="7704455">
                <a:moveTo>
                  <a:pt x="0" y="0"/>
                </a:moveTo>
                <a:lnTo>
                  <a:pt x="7703997" y="0"/>
                </a:lnTo>
              </a:path>
            </a:pathLst>
          </a:custGeom>
          <a:ln w="5054">
            <a:solidFill>
              <a:srgbClr val="B4A068"/>
            </a:solidFill>
          </a:ln>
        </p:spPr>
        <p:txBody>
          <a:bodyPr wrap="square" lIns="0" tIns="0" rIns="0" bIns="0" rtlCol="0"/>
          <a:lstStyle/>
          <a:p>
            <a:endParaRPr sz="2400"/>
          </a:p>
        </p:txBody>
      </p:sp>
      <p:sp>
        <p:nvSpPr>
          <p:cNvPr id="8" name="object 8"/>
          <p:cNvSpPr txBox="1"/>
          <p:nvPr/>
        </p:nvSpPr>
        <p:spPr>
          <a:xfrm>
            <a:off x="2231303" y="1043519"/>
            <a:ext cx="8063231" cy="1765549"/>
          </a:xfrm>
          <a:prstGeom prst="rect">
            <a:avLst/>
          </a:prstGeom>
        </p:spPr>
        <p:txBody>
          <a:bodyPr vert="horz" wrap="square" lIns="0" tIns="11431" rIns="0" bIns="0" rtlCol="0" anchor="t">
            <a:spAutoFit/>
          </a:bodyPr>
          <a:lstStyle/>
          <a:p>
            <a:pPr marL="12700">
              <a:spcBef>
                <a:spcPts val="91"/>
              </a:spcBef>
            </a:pPr>
            <a:r>
              <a:rPr sz="2400" b="1" spc="-40" dirty="0">
                <a:latin typeface="Arial"/>
                <a:cs typeface="Arial"/>
              </a:rPr>
              <a:t>Was </a:t>
            </a:r>
            <a:r>
              <a:rPr sz="2400" b="1" spc="-5" dirty="0" err="1">
                <a:latin typeface="Arial"/>
                <a:cs typeface="Arial"/>
              </a:rPr>
              <a:t>bringt</a:t>
            </a:r>
            <a:r>
              <a:rPr sz="2400" b="1" spc="-5" dirty="0">
                <a:latin typeface="Arial"/>
                <a:cs typeface="Arial"/>
              </a:rPr>
              <a:t> </a:t>
            </a:r>
            <a:r>
              <a:rPr sz="2400" b="1" spc="-11" dirty="0">
                <a:latin typeface="Arial"/>
                <a:cs typeface="Arial"/>
              </a:rPr>
              <a:t>das System </a:t>
            </a:r>
            <a:r>
              <a:rPr sz="2400" b="1" spc="-5" dirty="0">
                <a:latin typeface="Arial"/>
                <a:cs typeface="Arial"/>
              </a:rPr>
              <a:t>in der</a:t>
            </a:r>
            <a:r>
              <a:rPr sz="2400" b="1" spc="40" dirty="0">
                <a:latin typeface="Arial"/>
                <a:cs typeface="Arial"/>
              </a:rPr>
              <a:t> </a:t>
            </a:r>
            <a:r>
              <a:rPr sz="2400" b="1" spc="-11" dirty="0" err="1">
                <a:latin typeface="Arial"/>
                <a:cs typeface="Arial"/>
              </a:rPr>
              <a:t>Schulrealität</a:t>
            </a:r>
            <a:r>
              <a:rPr sz="2400" b="1" spc="-11" dirty="0">
                <a:latin typeface="Arial"/>
                <a:cs typeface="Arial"/>
              </a:rPr>
              <a:t>?</a:t>
            </a:r>
            <a:endParaRPr sz="2400" dirty="0">
              <a:latin typeface="Arial"/>
              <a:cs typeface="Arial"/>
            </a:endParaRPr>
          </a:p>
          <a:p>
            <a:pPr marL="493594" indent="-251454">
              <a:spcBef>
                <a:spcPts val="2469"/>
              </a:spcBef>
              <a:buClr>
                <a:srgbClr val="A51E37"/>
              </a:buClr>
              <a:buFont typeface="Lucida Sans Unicode"/>
              <a:buChar char="•"/>
              <a:tabLst>
                <a:tab pos="494641" algn="l"/>
              </a:tabLst>
            </a:pPr>
            <a:r>
              <a:rPr sz="2000" spc="11" dirty="0" err="1">
                <a:latin typeface="Arial"/>
                <a:cs typeface="Arial"/>
              </a:rPr>
              <a:t>Ganzjährige</a:t>
            </a:r>
            <a:r>
              <a:rPr sz="2000" spc="11" dirty="0">
                <a:latin typeface="Arial"/>
                <a:cs typeface="Arial"/>
              </a:rPr>
              <a:t> </a:t>
            </a:r>
            <a:r>
              <a:rPr sz="2000" spc="5" dirty="0" err="1">
                <a:latin typeface="Arial"/>
                <a:cs typeface="Arial"/>
              </a:rPr>
              <a:t>Studie</a:t>
            </a:r>
            <a:r>
              <a:rPr sz="2000" spc="5" dirty="0">
                <a:latin typeface="Arial"/>
                <a:cs typeface="Arial"/>
              </a:rPr>
              <a:t> </a:t>
            </a:r>
            <a:r>
              <a:rPr sz="2000" spc="5" dirty="0" err="1">
                <a:latin typeface="Arial"/>
                <a:cs typeface="Arial"/>
              </a:rPr>
              <a:t>mit</a:t>
            </a:r>
            <a:r>
              <a:rPr sz="2000" spc="5" dirty="0">
                <a:latin typeface="Arial"/>
                <a:cs typeface="Arial"/>
              </a:rPr>
              <a:t> 10 Klassen </a:t>
            </a:r>
            <a:r>
              <a:rPr sz="2000" spc="5" dirty="0" err="1">
                <a:latin typeface="Arial"/>
                <a:cs typeface="Arial"/>
              </a:rPr>
              <a:t>im</a:t>
            </a:r>
            <a:r>
              <a:rPr sz="2000" spc="5" dirty="0">
                <a:latin typeface="Arial"/>
                <a:cs typeface="Arial"/>
              </a:rPr>
              <a:t> Gymnasium 7.</a:t>
            </a:r>
            <a:r>
              <a:rPr sz="2000" spc="-20" dirty="0">
                <a:latin typeface="Arial"/>
                <a:cs typeface="Arial"/>
              </a:rPr>
              <a:t> </a:t>
            </a:r>
            <a:r>
              <a:rPr sz="2000" dirty="0" err="1">
                <a:latin typeface="Arial"/>
                <a:cs typeface="Arial"/>
              </a:rPr>
              <a:t>Klasse</a:t>
            </a:r>
            <a:r>
              <a:rPr sz="2000" dirty="0">
                <a:latin typeface="Arial"/>
                <a:cs typeface="Arial"/>
              </a:rPr>
              <a:t>.</a:t>
            </a:r>
          </a:p>
          <a:p>
            <a:pPr marL="493594" marR="5080" indent="-382684">
              <a:lnSpc>
                <a:spcPct val="101200"/>
              </a:lnSpc>
              <a:spcBef>
                <a:spcPts val="1155"/>
              </a:spcBef>
            </a:pPr>
            <a:r>
              <a:rPr sz="2000" spc="140" dirty="0">
                <a:solidFill>
                  <a:srgbClr val="A51E37"/>
                </a:solidFill>
                <a:latin typeface="Lucida Sans Unicode"/>
                <a:cs typeface="Lucida Sans Unicode"/>
              </a:rPr>
              <a:t>⇒ </a:t>
            </a:r>
            <a:r>
              <a:rPr sz="2000" spc="5" dirty="0" err="1">
                <a:latin typeface="Arial"/>
                <a:cs typeface="Arial"/>
              </a:rPr>
              <a:t>Lernerfolg</a:t>
            </a:r>
            <a:r>
              <a:rPr sz="2000" spc="5" dirty="0">
                <a:latin typeface="Arial"/>
                <a:cs typeface="Arial"/>
              </a:rPr>
              <a:t> der </a:t>
            </a:r>
            <a:r>
              <a:rPr sz="2000" spc="5" dirty="0" err="1">
                <a:latin typeface="Arial"/>
                <a:cs typeface="Arial"/>
              </a:rPr>
              <a:t>Schüler</a:t>
            </a:r>
            <a:r>
              <a:rPr lang="de-DE" sz="2000" spc="5" dirty="0">
                <a:latin typeface="Arial"/>
                <a:cs typeface="Arial"/>
              </a:rPr>
              <a:t>:innen </a:t>
            </a:r>
            <a:r>
              <a:rPr sz="2000" spc="5" dirty="0" err="1">
                <a:latin typeface="Arial"/>
                <a:cs typeface="Arial"/>
              </a:rPr>
              <a:t>mit</a:t>
            </a:r>
            <a:r>
              <a:rPr sz="2000" spc="5" dirty="0">
                <a:latin typeface="Arial"/>
                <a:cs typeface="Arial"/>
              </a:rPr>
              <a:t> </a:t>
            </a:r>
            <a:r>
              <a:rPr sz="2000" spc="5" dirty="0" err="1">
                <a:latin typeface="Arial"/>
                <a:cs typeface="Arial"/>
              </a:rPr>
              <a:t>spezifischem</a:t>
            </a:r>
            <a:r>
              <a:rPr sz="2000" spc="5" dirty="0">
                <a:latin typeface="Arial"/>
                <a:cs typeface="Arial"/>
              </a:rPr>
              <a:t> </a:t>
            </a:r>
            <a:r>
              <a:rPr sz="2000" spc="-5" dirty="0">
                <a:latin typeface="Arial"/>
                <a:cs typeface="Arial"/>
              </a:rPr>
              <a:t>Feedback </a:t>
            </a:r>
            <a:r>
              <a:rPr sz="2000" spc="5" dirty="0" err="1">
                <a:latin typeface="Arial"/>
                <a:cs typeface="Arial"/>
              </a:rPr>
              <a:t>ist</a:t>
            </a:r>
            <a:r>
              <a:rPr sz="2000" spc="5" dirty="0">
                <a:latin typeface="Arial"/>
                <a:cs typeface="Arial"/>
              </a:rPr>
              <a:t> </a:t>
            </a:r>
            <a:r>
              <a:rPr sz="2000" spc="11" dirty="0">
                <a:latin typeface="Arial"/>
                <a:cs typeface="Arial"/>
              </a:rPr>
              <a:t>63% </a:t>
            </a:r>
            <a:r>
              <a:rPr sz="2000" spc="-11" dirty="0" err="1">
                <a:latin typeface="Arial"/>
                <a:cs typeface="Arial"/>
              </a:rPr>
              <a:t>höher</a:t>
            </a:r>
            <a:r>
              <a:rPr lang="de-DE" sz="2000" spc="-11" dirty="0">
                <a:latin typeface="Arial"/>
                <a:cs typeface="Arial"/>
              </a:rPr>
              <a:t> </a:t>
            </a:r>
            <a:r>
              <a:rPr sz="2000" spc="-11" dirty="0">
                <a:latin typeface="Arial"/>
                <a:cs typeface="Arial"/>
              </a:rPr>
              <a:t> </a:t>
            </a:r>
            <a:r>
              <a:rPr sz="2000" spc="5" dirty="0">
                <a:latin typeface="Arial"/>
                <a:cs typeface="Arial"/>
                <a:hlinkClick r:id="" action="ppaction://noaction"/>
              </a:rPr>
              <a:t>(Meurers et al.</a:t>
            </a:r>
            <a:r>
              <a:rPr sz="2000" spc="-15" dirty="0">
                <a:latin typeface="Arial"/>
                <a:cs typeface="Arial"/>
                <a:hlinkClick r:id="" action="ppaction://noaction"/>
              </a:rPr>
              <a:t> </a:t>
            </a:r>
            <a:r>
              <a:rPr sz="2000" spc="5" dirty="0">
                <a:latin typeface="Arial"/>
                <a:cs typeface="Arial"/>
                <a:hlinkClick r:id="" action="ppaction://noaction"/>
              </a:rPr>
              <a:t>2019a)</a:t>
            </a:r>
            <a:endParaRPr sz="2000" dirty="0">
              <a:latin typeface="Arial"/>
              <a:cs typeface="Arial"/>
            </a:endParaRPr>
          </a:p>
        </p:txBody>
      </p:sp>
    </p:spTree>
    <p:extLst>
      <p:ext uri="{BB962C8B-B14F-4D97-AF65-F5344CB8AC3E}">
        <p14:creationId xmlns:p14="http://schemas.microsoft.com/office/powerpoint/2010/main" val="954907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8" name="Rectangle 8">
            <a:extLst>
              <a:ext uri="{FF2B5EF4-FFF2-40B4-BE49-F238E27FC236}">
                <a16:creationId xmlns:a16="http://schemas.microsoft.com/office/drawing/2014/main" id="{08E7A6F0-5CD3-481E-B0F2-E7F99FE675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0" name="Rectangle 10">
            <a:extLst>
              <a:ext uri="{FF2B5EF4-FFF2-40B4-BE49-F238E27FC236}">
                <a16:creationId xmlns:a16="http://schemas.microsoft.com/office/drawing/2014/main" id="{511290DF-4975-4FCD-8B8D-BBC86B8366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nvGrpSpPr>
          <p:cNvPr id="22" name="Group 12">
            <a:extLst>
              <a:ext uri="{FF2B5EF4-FFF2-40B4-BE49-F238E27FC236}">
                <a16:creationId xmlns:a16="http://schemas.microsoft.com/office/drawing/2014/main" id="{357CA18A-A333-4DCB-842B-76827D2ECB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100021" y="638300"/>
            <a:ext cx="6409605" cy="4858625"/>
            <a:chOff x="7807230" y="2012810"/>
            <a:chExt cx="3251252" cy="3459865"/>
          </a:xfrm>
        </p:grpSpPr>
        <p:sp>
          <p:nvSpPr>
            <p:cNvPr id="14" name="Rectangle 13">
              <a:extLst>
                <a:ext uri="{FF2B5EF4-FFF2-40B4-BE49-F238E27FC236}">
                  <a16:creationId xmlns:a16="http://schemas.microsoft.com/office/drawing/2014/main" id="{6E785FC3-CE7B-46F8-8C7A-EBBF001EDB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3" name="Rectangle 14">
              <a:extLst>
                <a:ext uri="{FF2B5EF4-FFF2-40B4-BE49-F238E27FC236}">
                  <a16:creationId xmlns:a16="http://schemas.microsoft.com/office/drawing/2014/main" id="{75069D9A-30C7-4159-880C-DD2BDC5100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sp>
        <p:nvSpPr>
          <p:cNvPr id="17" name="Rectangle 16">
            <a:extLst>
              <a:ext uri="{FF2B5EF4-FFF2-40B4-BE49-F238E27FC236}">
                <a16:creationId xmlns:a16="http://schemas.microsoft.com/office/drawing/2014/main" id="{D9FE1511-6E1B-4F0E-8FF0-958527181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9891" y="973636"/>
            <a:ext cx="5769864" cy="4187952"/>
          </a:xfrm>
          <a:prstGeom prst="rect">
            <a:avLst/>
          </a:prstGeom>
          <a:solidFill>
            <a:srgbClr val="FFFFFF"/>
          </a:solidFill>
          <a:ln w="6350">
            <a:solidFill>
              <a:srgbClr val="DFD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3" name="Inhaltsplatzhalter 2">
            <a:extLst>
              <a:ext uri="{FF2B5EF4-FFF2-40B4-BE49-F238E27FC236}">
                <a16:creationId xmlns:a16="http://schemas.microsoft.com/office/drawing/2014/main" id="{719AE7D8-6120-980B-B815-0ECF3DAB93F9}"/>
              </a:ext>
            </a:extLst>
          </p:cNvPr>
          <p:cNvSpPr>
            <a:spLocks noGrp="1"/>
          </p:cNvSpPr>
          <p:nvPr>
            <p:ph idx="1"/>
          </p:nvPr>
        </p:nvSpPr>
        <p:spPr>
          <a:xfrm>
            <a:off x="5584483" y="1138228"/>
            <a:ext cx="5440680" cy="3858768"/>
          </a:xfrm>
        </p:spPr>
        <p:txBody>
          <a:bodyPr anchor="ctr">
            <a:normAutofit/>
          </a:bodyPr>
          <a:lstStyle/>
          <a:p>
            <a:pPr marL="0" indent="0">
              <a:lnSpc>
                <a:spcPct val="110000"/>
              </a:lnSpc>
              <a:buNone/>
            </a:pPr>
            <a:r>
              <a:rPr lang="en-US" sz="1800" dirty="0">
                <a:solidFill>
                  <a:srgbClr val="000000"/>
                </a:solidFill>
                <a:latin typeface="SpiegelSansUI"/>
              </a:rPr>
              <a:t>"Computer in alle </a:t>
            </a:r>
            <a:r>
              <a:rPr lang="en-US" sz="1800" dirty="0" err="1">
                <a:solidFill>
                  <a:srgbClr val="000000"/>
                </a:solidFill>
                <a:latin typeface="SpiegelSansUI"/>
              </a:rPr>
              <a:t>Schulen</a:t>
            </a:r>
            <a:r>
              <a:rPr lang="en-US" sz="1800" dirty="0">
                <a:solidFill>
                  <a:srgbClr val="000000"/>
                </a:solidFill>
                <a:latin typeface="SpiegelSansUI"/>
              </a:rPr>
              <a:t>, alle </a:t>
            </a:r>
            <a:r>
              <a:rPr lang="en-US" sz="1800" dirty="0" err="1">
                <a:solidFill>
                  <a:srgbClr val="000000"/>
                </a:solidFill>
                <a:latin typeface="SpiegelSansUI"/>
              </a:rPr>
              <a:t>Schüler</a:t>
            </a:r>
            <a:r>
              <a:rPr lang="en-US" sz="1800" dirty="0">
                <a:solidFill>
                  <a:srgbClr val="000000"/>
                </a:solidFill>
                <a:latin typeface="SpiegelSansUI"/>
              </a:rPr>
              <a:t> an die Computer - dieses </a:t>
            </a:r>
            <a:r>
              <a:rPr lang="en-US" sz="1800" dirty="0" err="1">
                <a:solidFill>
                  <a:srgbClr val="000000"/>
                </a:solidFill>
                <a:latin typeface="SpiegelSansUI"/>
              </a:rPr>
              <a:t>Programm</a:t>
            </a:r>
            <a:r>
              <a:rPr lang="en-US" sz="1800" dirty="0">
                <a:solidFill>
                  <a:srgbClr val="000000"/>
                </a:solidFill>
                <a:latin typeface="SpiegelSansUI"/>
              </a:rPr>
              <a:t> </a:t>
            </a:r>
            <a:r>
              <a:rPr lang="en-US" sz="1800" dirty="0" err="1">
                <a:solidFill>
                  <a:srgbClr val="000000"/>
                </a:solidFill>
                <a:latin typeface="SpiegelSansUI"/>
              </a:rPr>
              <a:t>wollen</a:t>
            </a:r>
            <a:r>
              <a:rPr lang="en-US" sz="1800" dirty="0">
                <a:solidFill>
                  <a:srgbClr val="000000"/>
                </a:solidFill>
                <a:latin typeface="SpiegelSansUI"/>
              </a:rPr>
              <a:t> die </a:t>
            </a:r>
            <a:r>
              <a:rPr lang="en-US" sz="1800" dirty="0" err="1">
                <a:solidFill>
                  <a:srgbClr val="000000"/>
                </a:solidFill>
                <a:latin typeface="SpiegelSansUI"/>
              </a:rPr>
              <a:t>Kultusminister</a:t>
            </a:r>
            <a:r>
              <a:rPr lang="en-US" sz="1800" dirty="0">
                <a:solidFill>
                  <a:srgbClr val="000000"/>
                </a:solidFill>
                <a:latin typeface="SpiegelSansUI"/>
              </a:rPr>
              <a:t> </a:t>
            </a:r>
            <a:r>
              <a:rPr lang="en-US" sz="1800" dirty="0" err="1">
                <a:solidFill>
                  <a:srgbClr val="000000"/>
                </a:solidFill>
                <a:latin typeface="SpiegelSansUI"/>
              </a:rPr>
              <a:t>zügig</a:t>
            </a:r>
            <a:r>
              <a:rPr lang="en-US" sz="1800" dirty="0">
                <a:solidFill>
                  <a:srgbClr val="000000"/>
                </a:solidFill>
                <a:latin typeface="SpiegelSansUI"/>
              </a:rPr>
              <a:t> </a:t>
            </a:r>
            <a:r>
              <a:rPr lang="en-US" sz="1800" dirty="0" err="1">
                <a:solidFill>
                  <a:srgbClr val="000000"/>
                </a:solidFill>
                <a:latin typeface="SpiegelSansUI"/>
              </a:rPr>
              <a:t>verwirklichen</a:t>
            </a:r>
            <a:r>
              <a:rPr lang="en-US" sz="1800" dirty="0">
                <a:solidFill>
                  <a:srgbClr val="000000"/>
                </a:solidFill>
                <a:latin typeface="SpiegelSansUI"/>
              </a:rPr>
              <a:t>. </a:t>
            </a:r>
            <a:r>
              <a:rPr lang="en-US" sz="1800" dirty="0" err="1">
                <a:solidFill>
                  <a:srgbClr val="000000"/>
                </a:solidFill>
                <a:latin typeface="SpiegelSansUI"/>
              </a:rPr>
              <a:t>Noch</a:t>
            </a:r>
            <a:r>
              <a:rPr lang="en-US" sz="1800" dirty="0">
                <a:solidFill>
                  <a:srgbClr val="000000"/>
                </a:solidFill>
                <a:latin typeface="SpiegelSansUI"/>
              </a:rPr>
              <a:t> </a:t>
            </a:r>
            <a:r>
              <a:rPr lang="en-US" sz="1800" dirty="0" err="1">
                <a:solidFill>
                  <a:srgbClr val="000000"/>
                </a:solidFill>
                <a:latin typeface="SpiegelSansUI"/>
              </a:rPr>
              <a:t>fehlt</a:t>
            </a:r>
            <a:r>
              <a:rPr lang="en-US" sz="1800" dirty="0">
                <a:solidFill>
                  <a:srgbClr val="000000"/>
                </a:solidFill>
                <a:latin typeface="SpiegelSansUI"/>
              </a:rPr>
              <a:t> es an </a:t>
            </a:r>
            <a:r>
              <a:rPr lang="en-US" sz="1800" dirty="0" err="1">
                <a:solidFill>
                  <a:srgbClr val="000000"/>
                </a:solidFill>
                <a:latin typeface="SpiegelSansUI"/>
              </a:rPr>
              <a:t>Rechnern</a:t>
            </a:r>
            <a:r>
              <a:rPr lang="en-US" sz="1800" dirty="0">
                <a:solidFill>
                  <a:srgbClr val="000000"/>
                </a:solidFill>
                <a:latin typeface="SpiegelSansUI"/>
              </a:rPr>
              <a:t> und an </a:t>
            </a:r>
            <a:r>
              <a:rPr lang="en-US" sz="1800" dirty="0" err="1">
                <a:solidFill>
                  <a:srgbClr val="000000"/>
                </a:solidFill>
                <a:latin typeface="SpiegelSansUI"/>
              </a:rPr>
              <a:t>Lehrern</a:t>
            </a:r>
            <a:r>
              <a:rPr lang="en-US" sz="1800" dirty="0">
                <a:solidFill>
                  <a:srgbClr val="000000"/>
                </a:solidFill>
                <a:latin typeface="SpiegelSansUI"/>
              </a:rPr>
              <a:t>, die </a:t>
            </a:r>
            <a:r>
              <a:rPr lang="en-US" sz="1800" dirty="0" err="1">
                <a:solidFill>
                  <a:srgbClr val="000000"/>
                </a:solidFill>
                <a:latin typeface="SpiegelSansUI"/>
              </a:rPr>
              <a:t>mit</a:t>
            </a:r>
            <a:r>
              <a:rPr lang="en-US" sz="1800" dirty="0">
                <a:solidFill>
                  <a:srgbClr val="000000"/>
                </a:solidFill>
                <a:latin typeface="SpiegelSansUI"/>
              </a:rPr>
              <a:t> </a:t>
            </a:r>
            <a:r>
              <a:rPr lang="en-US" sz="1800" dirty="0" err="1">
                <a:solidFill>
                  <a:srgbClr val="000000"/>
                </a:solidFill>
                <a:latin typeface="SpiegelSansUI"/>
              </a:rPr>
              <a:t>ihnen</a:t>
            </a:r>
            <a:r>
              <a:rPr lang="en-US" sz="1800" dirty="0">
                <a:solidFill>
                  <a:srgbClr val="000000"/>
                </a:solidFill>
                <a:latin typeface="SpiegelSansUI"/>
              </a:rPr>
              <a:t> </a:t>
            </a:r>
            <a:r>
              <a:rPr lang="en-US" sz="1800" dirty="0" err="1">
                <a:solidFill>
                  <a:srgbClr val="000000"/>
                </a:solidFill>
                <a:latin typeface="SpiegelSansUI"/>
              </a:rPr>
              <a:t>umgehen</a:t>
            </a:r>
            <a:r>
              <a:rPr lang="en-US" sz="1800" dirty="0">
                <a:solidFill>
                  <a:srgbClr val="000000"/>
                </a:solidFill>
                <a:latin typeface="SpiegelSansUI"/>
              </a:rPr>
              <a:t> </a:t>
            </a:r>
            <a:r>
              <a:rPr lang="en-US" sz="1800" dirty="0" err="1">
                <a:solidFill>
                  <a:srgbClr val="000000"/>
                </a:solidFill>
                <a:latin typeface="SpiegelSansUI"/>
              </a:rPr>
              <a:t>können</a:t>
            </a:r>
            <a:r>
              <a:rPr lang="en-US" sz="1800" dirty="0">
                <a:solidFill>
                  <a:srgbClr val="000000"/>
                </a:solidFill>
                <a:latin typeface="SpiegelSansUI"/>
              </a:rPr>
              <a:t>. Auch </a:t>
            </a:r>
            <a:r>
              <a:rPr lang="en-US" sz="1800" dirty="0" err="1">
                <a:solidFill>
                  <a:srgbClr val="000000"/>
                </a:solidFill>
                <a:latin typeface="SpiegelSansUI"/>
              </a:rPr>
              <a:t>gibt</a:t>
            </a:r>
            <a:r>
              <a:rPr lang="en-US" sz="1800" dirty="0">
                <a:solidFill>
                  <a:srgbClr val="000000"/>
                </a:solidFill>
                <a:latin typeface="SpiegelSansUI"/>
              </a:rPr>
              <a:t> es </a:t>
            </a:r>
            <a:r>
              <a:rPr lang="en-US" sz="1800" dirty="0" err="1">
                <a:solidFill>
                  <a:srgbClr val="000000"/>
                </a:solidFill>
                <a:latin typeface="SpiegelSansUI"/>
              </a:rPr>
              <a:t>Widerstand</a:t>
            </a:r>
            <a:r>
              <a:rPr lang="en-US" sz="1800" dirty="0">
                <a:solidFill>
                  <a:srgbClr val="000000"/>
                </a:solidFill>
                <a:latin typeface="SpiegelSansUI"/>
              </a:rPr>
              <a:t>. Wie </a:t>
            </a:r>
            <a:r>
              <a:rPr lang="en-US" sz="1800" dirty="0" err="1">
                <a:solidFill>
                  <a:srgbClr val="000000"/>
                </a:solidFill>
                <a:latin typeface="SpiegelSansUI"/>
              </a:rPr>
              <a:t>attraktiv</a:t>
            </a:r>
            <a:r>
              <a:rPr lang="en-US" sz="1800" dirty="0">
                <a:solidFill>
                  <a:srgbClr val="000000"/>
                </a:solidFill>
                <a:latin typeface="SpiegelSansUI"/>
              </a:rPr>
              <a:t> der </a:t>
            </a:r>
            <a:r>
              <a:rPr lang="en-US" sz="1800" dirty="0" err="1">
                <a:solidFill>
                  <a:srgbClr val="000000"/>
                </a:solidFill>
                <a:latin typeface="SpiegelSansUI"/>
              </a:rPr>
              <a:t>Unterricht</a:t>
            </a:r>
            <a:r>
              <a:rPr lang="en-US" sz="1800" dirty="0">
                <a:solidFill>
                  <a:srgbClr val="000000"/>
                </a:solidFill>
                <a:latin typeface="SpiegelSansUI"/>
              </a:rPr>
              <a:t> am Computer sein </a:t>
            </a:r>
            <a:r>
              <a:rPr lang="en-US" sz="1800" dirty="0" err="1">
                <a:solidFill>
                  <a:srgbClr val="000000"/>
                </a:solidFill>
                <a:latin typeface="SpiegelSansUI"/>
              </a:rPr>
              <a:t>kann</a:t>
            </a:r>
            <a:r>
              <a:rPr lang="en-US" sz="1800" dirty="0">
                <a:solidFill>
                  <a:srgbClr val="000000"/>
                </a:solidFill>
                <a:latin typeface="SpiegelSansUI"/>
              </a:rPr>
              <a:t>, </a:t>
            </a:r>
            <a:r>
              <a:rPr lang="en-US" sz="1800" dirty="0" err="1">
                <a:solidFill>
                  <a:srgbClr val="000000"/>
                </a:solidFill>
                <a:latin typeface="SpiegelSansUI"/>
              </a:rPr>
              <a:t>führten</a:t>
            </a:r>
            <a:r>
              <a:rPr lang="en-US" sz="1800" dirty="0">
                <a:solidFill>
                  <a:srgbClr val="000000"/>
                </a:solidFill>
                <a:latin typeface="SpiegelSansUI"/>
              </a:rPr>
              <a:t> </a:t>
            </a:r>
            <a:r>
              <a:rPr lang="en-US" sz="1800" dirty="0" err="1">
                <a:solidFill>
                  <a:srgbClr val="000000"/>
                </a:solidFill>
                <a:latin typeface="SpiegelSansUI"/>
              </a:rPr>
              <a:t>bislang</a:t>
            </a:r>
            <a:r>
              <a:rPr lang="en-US" sz="1800" dirty="0">
                <a:solidFill>
                  <a:srgbClr val="000000"/>
                </a:solidFill>
                <a:latin typeface="SpiegelSansUI"/>
              </a:rPr>
              <a:t> </a:t>
            </a:r>
            <a:r>
              <a:rPr lang="en-US" sz="1800" dirty="0" err="1">
                <a:solidFill>
                  <a:srgbClr val="000000"/>
                </a:solidFill>
                <a:latin typeface="SpiegelSansUI"/>
              </a:rPr>
              <a:t>nur</a:t>
            </a:r>
            <a:r>
              <a:rPr lang="en-US" sz="1800" dirty="0">
                <a:solidFill>
                  <a:srgbClr val="000000"/>
                </a:solidFill>
                <a:latin typeface="SpiegelSansUI"/>
              </a:rPr>
              <a:t> </a:t>
            </a:r>
            <a:r>
              <a:rPr lang="en-US" sz="1800" dirty="0" err="1">
                <a:solidFill>
                  <a:srgbClr val="000000"/>
                </a:solidFill>
                <a:latin typeface="SpiegelSansUI"/>
              </a:rPr>
              <a:t>einige</a:t>
            </a:r>
            <a:r>
              <a:rPr lang="en-US" sz="1800" dirty="0">
                <a:solidFill>
                  <a:srgbClr val="000000"/>
                </a:solidFill>
                <a:latin typeface="SpiegelSansUI"/>
              </a:rPr>
              <a:t> </a:t>
            </a:r>
            <a:r>
              <a:rPr lang="en-US" sz="1800" dirty="0" err="1">
                <a:solidFill>
                  <a:srgbClr val="000000"/>
                </a:solidFill>
                <a:latin typeface="SpiegelSansUI"/>
              </a:rPr>
              <a:t>Pioniere</a:t>
            </a:r>
            <a:r>
              <a:rPr lang="en-US" sz="1800" dirty="0">
                <a:solidFill>
                  <a:srgbClr val="000000"/>
                </a:solidFill>
                <a:latin typeface="SpiegelSansUI"/>
              </a:rPr>
              <a:t> </a:t>
            </a:r>
            <a:r>
              <a:rPr lang="en-US" sz="1800" dirty="0" err="1">
                <a:solidFill>
                  <a:srgbClr val="000000"/>
                </a:solidFill>
                <a:latin typeface="SpiegelSansUI"/>
              </a:rPr>
              <a:t>vor</a:t>
            </a:r>
            <a:r>
              <a:rPr lang="en-US" sz="1800" dirty="0">
                <a:solidFill>
                  <a:srgbClr val="000000"/>
                </a:solidFill>
                <a:latin typeface="SpiegelSansUI"/>
              </a:rPr>
              <a:t>. </a:t>
            </a:r>
            <a:r>
              <a:rPr lang="en-US" sz="1800" dirty="0" err="1">
                <a:solidFill>
                  <a:srgbClr val="000000"/>
                </a:solidFill>
                <a:latin typeface="SpiegelSansUI"/>
              </a:rPr>
              <a:t>Offen</a:t>
            </a:r>
            <a:r>
              <a:rPr lang="en-US" sz="1800" dirty="0">
                <a:solidFill>
                  <a:srgbClr val="000000"/>
                </a:solidFill>
                <a:latin typeface="SpiegelSansUI"/>
              </a:rPr>
              <a:t> </a:t>
            </a:r>
            <a:r>
              <a:rPr lang="en-US" sz="1800" dirty="0" err="1">
                <a:solidFill>
                  <a:srgbClr val="000000"/>
                </a:solidFill>
                <a:latin typeface="SpiegelSansUI"/>
              </a:rPr>
              <a:t>ist</a:t>
            </a:r>
            <a:r>
              <a:rPr lang="en-US" sz="1800" dirty="0">
                <a:solidFill>
                  <a:srgbClr val="000000"/>
                </a:solidFill>
                <a:latin typeface="SpiegelSansUI"/>
              </a:rPr>
              <a:t>, in </a:t>
            </a:r>
            <a:r>
              <a:rPr lang="en-US" sz="1800" dirty="0" err="1">
                <a:solidFill>
                  <a:srgbClr val="000000"/>
                </a:solidFill>
                <a:latin typeface="SpiegelSansUI"/>
              </a:rPr>
              <a:t>welchem</a:t>
            </a:r>
            <a:r>
              <a:rPr lang="en-US" sz="1800" dirty="0">
                <a:solidFill>
                  <a:srgbClr val="000000"/>
                </a:solidFill>
                <a:latin typeface="SpiegelSansUI"/>
              </a:rPr>
              <a:t> Alter </a:t>
            </a:r>
            <a:r>
              <a:rPr lang="en-US" sz="1800" dirty="0" err="1">
                <a:solidFill>
                  <a:srgbClr val="000000"/>
                </a:solidFill>
                <a:latin typeface="SpiegelSansUI"/>
              </a:rPr>
              <a:t>Schüler</a:t>
            </a:r>
            <a:r>
              <a:rPr lang="en-US" sz="1800" dirty="0">
                <a:solidFill>
                  <a:srgbClr val="000000"/>
                </a:solidFill>
                <a:latin typeface="SpiegelSansUI"/>
              </a:rPr>
              <a:t> an die </a:t>
            </a:r>
            <a:r>
              <a:rPr lang="en-US" sz="1800" dirty="0" err="1">
                <a:solidFill>
                  <a:srgbClr val="000000"/>
                </a:solidFill>
                <a:latin typeface="SpiegelSansUI"/>
              </a:rPr>
              <a:t>Rechner</a:t>
            </a:r>
            <a:r>
              <a:rPr lang="en-US" sz="1800" dirty="0">
                <a:solidFill>
                  <a:srgbClr val="000000"/>
                </a:solidFill>
                <a:latin typeface="SpiegelSansUI"/>
              </a:rPr>
              <a:t> </a:t>
            </a:r>
            <a:r>
              <a:rPr lang="en-US" sz="1800" dirty="0" err="1">
                <a:solidFill>
                  <a:srgbClr val="000000"/>
                </a:solidFill>
                <a:latin typeface="SpiegelSansUI"/>
              </a:rPr>
              <a:t>sollen</a:t>
            </a:r>
            <a:r>
              <a:rPr lang="en-US" sz="1800" dirty="0">
                <a:solidFill>
                  <a:srgbClr val="000000"/>
                </a:solidFill>
                <a:latin typeface="SpiegelSansUI"/>
              </a:rPr>
              <a:t>, </a:t>
            </a:r>
            <a:r>
              <a:rPr lang="en-US" sz="1800" dirty="0" err="1">
                <a:solidFill>
                  <a:srgbClr val="000000"/>
                </a:solidFill>
                <a:latin typeface="SpiegelSansUI"/>
              </a:rPr>
              <a:t>ob</a:t>
            </a:r>
            <a:r>
              <a:rPr lang="en-US" sz="1800" dirty="0">
                <a:solidFill>
                  <a:srgbClr val="000000"/>
                </a:solidFill>
                <a:latin typeface="SpiegelSansUI"/>
              </a:rPr>
              <a:t> das </a:t>
            </a:r>
            <a:r>
              <a:rPr lang="en-US" sz="1800" dirty="0" err="1">
                <a:solidFill>
                  <a:srgbClr val="000000"/>
                </a:solidFill>
                <a:latin typeface="SpiegelSansUI"/>
              </a:rPr>
              <a:t>Fach</a:t>
            </a:r>
            <a:r>
              <a:rPr lang="en-US" sz="1800" dirty="0">
                <a:solidFill>
                  <a:srgbClr val="000000"/>
                </a:solidFill>
                <a:latin typeface="SpiegelSansUI"/>
              </a:rPr>
              <a:t> »</a:t>
            </a:r>
            <a:r>
              <a:rPr lang="en-US" sz="1800" dirty="0" err="1">
                <a:solidFill>
                  <a:srgbClr val="000000"/>
                </a:solidFill>
                <a:latin typeface="SpiegelSansUI"/>
              </a:rPr>
              <a:t>Informatik</a:t>
            </a:r>
            <a:r>
              <a:rPr lang="en-US" sz="1800" dirty="0">
                <a:solidFill>
                  <a:srgbClr val="000000"/>
                </a:solidFill>
                <a:latin typeface="SpiegelSansUI"/>
              </a:rPr>
              <a:t>« auf die </a:t>
            </a:r>
            <a:r>
              <a:rPr lang="en-US" sz="1800" dirty="0" err="1">
                <a:solidFill>
                  <a:srgbClr val="000000"/>
                </a:solidFill>
                <a:latin typeface="SpiegelSansUI"/>
              </a:rPr>
              <a:t>Oberstufe</a:t>
            </a:r>
            <a:r>
              <a:rPr lang="en-US" sz="1800" dirty="0">
                <a:solidFill>
                  <a:srgbClr val="000000"/>
                </a:solidFill>
                <a:latin typeface="SpiegelSansUI"/>
              </a:rPr>
              <a:t> der </a:t>
            </a:r>
            <a:r>
              <a:rPr lang="en-US" sz="1800" dirty="0" err="1">
                <a:solidFill>
                  <a:srgbClr val="000000"/>
                </a:solidFill>
                <a:latin typeface="SpiegelSansUI"/>
              </a:rPr>
              <a:t>Gymnasien</a:t>
            </a:r>
            <a:r>
              <a:rPr lang="en-US" sz="1800" dirty="0">
                <a:solidFill>
                  <a:srgbClr val="000000"/>
                </a:solidFill>
                <a:latin typeface="SpiegelSansUI"/>
              </a:rPr>
              <a:t> </a:t>
            </a:r>
            <a:r>
              <a:rPr lang="en-US" sz="1800" dirty="0" err="1">
                <a:solidFill>
                  <a:srgbClr val="000000"/>
                </a:solidFill>
                <a:latin typeface="SpiegelSansUI"/>
              </a:rPr>
              <a:t>beschränkt</a:t>
            </a:r>
            <a:r>
              <a:rPr lang="en-US" sz="1800" dirty="0">
                <a:solidFill>
                  <a:srgbClr val="000000"/>
                </a:solidFill>
                <a:latin typeface="SpiegelSansUI"/>
              </a:rPr>
              <a:t> </a:t>
            </a:r>
            <a:r>
              <a:rPr lang="en-US" sz="1800" dirty="0" err="1">
                <a:solidFill>
                  <a:srgbClr val="000000"/>
                </a:solidFill>
                <a:latin typeface="SpiegelSansUI"/>
              </a:rPr>
              <a:t>bleibt</a:t>
            </a:r>
            <a:r>
              <a:rPr lang="en-US" sz="1800" dirty="0">
                <a:solidFill>
                  <a:srgbClr val="000000"/>
                </a:solidFill>
                <a:latin typeface="SpiegelSansUI"/>
              </a:rPr>
              <a:t> und </a:t>
            </a:r>
            <a:r>
              <a:rPr lang="en-US" sz="1800" dirty="0" err="1">
                <a:solidFill>
                  <a:srgbClr val="000000"/>
                </a:solidFill>
                <a:latin typeface="SpiegelSansUI"/>
              </a:rPr>
              <a:t>wie</a:t>
            </a:r>
            <a:r>
              <a:rPr lang="en-US" sz="1800" dirty="0">
                <a:solidFill>
                  <a:srgbClr val="000000"/>
                </a:solidFill>
                <a:latin typeface="SpiegelSansUI"/>
              </a:rPr>
              <a:t> Computer und Computer-</a:t>
            </a:r>
            <a:r>
              <a:rPr lang="en-US" sz="1800" dirty="0" err="1">
                <a:solidFill>
                  <a:srgbClr val="000000"/>
                </a:solidFill>
                <a:latin typeface="SpiegelSansUI"/>
              </a:rPr>
              <a:t>Themen</a:t>
            </a:r>
            <a:r>
              <a:rPr lang="en-US" sz="1800" dirty="0">
                <a:solidFill>
                  <a:srgbClr val="000000"/>
                </a:solidFill>
                <a:latin typeface="SpiegelSansUI"/>
              </a:rPr>
              <a:t> in </a:t>
            </a:r>
            <a:r>
              <a:rPr lang="en-US" sz="1800" dirty="0" err="1">
                <a:solidFill>
                  <a:srgbClr val="000000"/>
                </a:solidFill>
                <a:latin typeface="SpiegelSansUI"/>
              </a:rPr>
              <a:t>andere</a:t>
            </a:r>
            <a:r>
              <a:rPr lang="en-US" sz="1800" dirty="0">
                <a:solidFill>
                  <a:srgbClr val="000000"/>
                </a:solidFill>
                <a:latin typeface="SpiegelSansUI"/>
              </a:rPr>
              <a:t> </a:t>
            </a:r>
            <a:r>
              <a:rPr lang="en-US" sz="1800" dirty="0" err="1">
                <a:solidFill>
                  <a:srgbClr val="000000"/>
                </a:solidFill>
                <a:latin typeface="SpiegelSansUI"/>
              </a:rPr>
              <a:t>Fächer</a:t>
            </a:r>
            <a:r>
              <a:rPr lang="en-US" sz="1800" dirty="0">
                <a:solidFill>
                  <a:srgbClr val="000000"/>
                </a:solidFill>
                <a:latin typeface="SpiegelSansUI"/>
              </a:rPr>
              <a:t> »</a:t>
            </a:r>
            <a:r>
              <a:rPr lang="en-US" sz="1800" dirty="0" err="1">
                <a:solidFill>
                  <a:srgbClr val="000000"/>
                </a:solidFill>
                <a:latin typeface="SpiegelSansUI"/>
              </a:rPr>
              <a:t>integriert</a:t>
            </a:r>
            <a:r>
              <a:rPr lang="en-US" sz="1800" dirty="0">
                <a:solidFill>
                  <a:srgbClr val="000000"/>
                </a:solidFill>
                <a:latin typeface="SpiegelSansUI"/>
              </a:rPr>
              <a:t>« </a:t>
            </a:r>
            <a:r>
              <a:rPr lang="en-US" sz="1800" dirty="0" err="1">
                <a:solidFill>
                  <a:srgbClr val="000000"/>
                </a:solidFill>
                <a:latin typeface="SpiegelSansUI"/>
              </a:rPr>
              <a:t>werden</a:t>
            </a:r>
            <a:r>
              <a:rPr lang="en-US" sz="1800" dirty="0">
                <a:solidFill>
                  <a:srgbClr val="000000"/>
                </a:solidFill>
                <a:latin typeface="SpiegelSansUI"/>
              </a:rPr>
              <a:t>."</a:t>
            </a:r>
          </a:p>
          <a:p>
            <a:pPr marL="0" indent="0">
              <a:lnSpc>
                <a:spcPct val="110000"/>
              </a:lnSpc>
              <a:buNone/>
            </a:pPr>
            <a:r>
              <a:rPr lang="en-US" sz="1800" dirty="0">
                <a:solidFill>
                  <a:srgbClr val="000000"/>
                </a:solidFill>
                <a:latin typeface="SpiegelSansUI"/>
              </a:rPr>
              <a:t>Spiegel (</a:t>
            </a:r>
            <a:r>
              <a:rPr lang="en-US" sz="1800" dirty="0">
                <a:ea typeface="+mn-lt"/>
                <a:cs typeface="+mn-lt"/>
              </a:rPr>
              <a:t>Nr. 47 / 18.11.1984)</a:t>
            </a:r>
            <a:br>
              <a:rPr lang="en-US" sz="1800" dirty="0">
                <a:ea typeface="+mn-lt"/>
                <a:cs typeface="+mn-lt"/>
              </a:rPr>
            </a:br>
            <a:endParaRPr lang="en-US" sz="1800" dirty="0">
              <a:ea typeface="+mn-lt"/>
              <a:cs typeface="+mn-lt"/>
            </a:endParaRPr>
          </a:p>
        </p:txBody>
      </p:sp>
      <p:pic>
        <p:nvPicPr>
          <p:cNvPr id="19" name="Picture 18">
            <a:extLst>
              <a:ext uri="{FF2B5EF4-FFF2-40B4-BE49-F238E27FC236}">
                <a16:creationId xmlns:a16="http://schemas.microsoft.com/office/drawing/2014/main" id="{025CEF6D-5E98-4B5C-A10F-7459C1EEF1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1" name="Straight Connector 20">
            <a:extLst>
              <a:ext uri="{FF2B5EF4-FFF2-40B4-BE49-F238E27FC236}">
                <a16:creationId xmlns:a16="http://schemas.microsoft.com/office/drawing/2014/main" id="{05C73161-1E4E-4E6A-91B2-E885CF8FFBA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5" name="Grafik 5" descr="Ein Bild, das Text, Person enthält.&#10;&#10;Beschreibung automatisch generiert.">
            <a:extLst>
              <a:ext uri="{FF2B5EF4-FFF2-40B4-BE49-F238E27FC236}">
                <a16:creationId xmlns:a16="http://schemas.microsoft.com/office/drawing/2014/main" id="{BE259F35-2DFE-03A0-291F-6D96C44B1B27}"/>
              </a:ext>
            </a:extLst>
          </p:cNvPr>
          <p:cNvPicPr>
            <a:picLocks noChangeAspect="1"/>
          </p:cNvPicPr>
          <p:nvPr/>
        </p:nvPicPr>
        <p:blipFill>
          <a:blip r:embed="rId3"/>
          <a:stretch>
            <a:fillRect/>
          </a:stretch>
        </p:blipFill>
        <p:spPr>
          <a:xfrm>
            <a:off x="1273628" y="1308577"/>
            <a:ext cx="2743200" cy="3609474"/>
          </a:xfrm>
          <a:prstGeom prst="rect">
            <a:avLst/>
          </a:prstGeom>
        </p:spPr>
      </p:pic>
    </p:spTree>
    <p:extLst>
      <p:ext uri="{BB962C8B-B14F-4D97-AF65-F5344CB8AC3E}">
        <p14:creationId xmlns:p14="http://schemas.microsoft.com/office/powerpoint/2010/main" val="724249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p:nvPr/>
        </p:nvSpPr>
        <p:spPr>
          <a:xfrm>
            <a:off x="2244005" y="873696"/>
            <a:ext cx="7704455" cy="0"/>
          </a:xfrm>
          <a:custGeom>
            <a:avLst/>
            <a:gdLst/>
            <a:ahLst/>
            <a:cxnLst/>
            <a:rect l="l" t="t" r="r" b="b"/>
            <a:pathLst>
              <a:path w="7704455">
                <a:moveTo>
                  <a:pt x="0" y="0"/>
                </a:moveTo>
                <a:lnTo>
                  <a:pt x="7703997" y="0"/>
                </a:lnTo>
              </a:path>
            </a:pathLst>
          </a:custGeom>
          <a:ln w="5054">
            <a:solidFill>
              <a:srgbClr val="B4A068"/>
            </a:solidFill>
          </a:ln>
        </p:spPr>
        <p:txBody>
          <a:bodyPr wrap="square" lIns="0" tIns="0" rIns="0" bIns="0" rtlCol="0"/>
          <a:lstStyle/>
          <a:p>
            <a:endParaRPr sz="2400"/>
          </a:p>
        </p:txBody>
      </p:sp>
      <p:sp>
        <p:nvSpPr>
          <p:cNvPr id="8" name="object 8"/>
          <p:cNvSpPr txBox="1"/>
          <p:nvPr/>
        </p:nvSpPr>
        <p:spPr>
          <a:xfrm>
            <a:off x="2231303" y="1043521"/>
            <a:ext cx="8059420" cy="1907126"/>
          </a:xfrm>
          <a:prstGeom prst="rect">
            <a:avLst/>
          </a:prstGeom>
        </p:spPr>
        <p:txBody>
          <a:bodyPr vert="horz" wrap="square" lIns="0" tIns="11431" rIns="0" bIns="0" rtlCol="0" anchor="t">
            <a:spAutoFit/>
          </a:bodyPr>
          <a:lstStyle/>
          <a:p>
            <a:pPr marL="12700">
              <a:spcBef>
                <a:spcPts val="91"/>
              </a:spcBef>
            </a:pPr>
            <a:r>
              <a:rPr sz="2400" b="1" spc="-5" dirty="0">
                <a:latin typeface="Arial"/>
                <a:cs typeface="Arial"/>
              </a:rPr>
              <a:t>Ein </a:t>
            </a:r>
            <a:r>
              <a:rPr sz="2400" b="1" spc="-5" dirty="0" err="1">
                <a:latin typeface="Arial"/>
                <a:cs typeface="Arial"/>
              </a:rPr>
              <a:t>klare</a:t>
            </a:r>
            <a:r>
              <a:rPr sz="2400" b="1" spc="-5" dirty="0">
                <a:latin typeface="Arial"/>
                <a:cs typeface="Arial"/>
              </a:rPr>
              <a:t> Win-Win</a:t>
            </a:r>
            <a:r>
              <a:rPr sz="2400" b="1" spc="-11" dirty="0">
                <a:latin typeface="Arial"/>
                <a:cs typeface="Arial"/>
              </a:rPr>
              <a:t> </a:t>
            </a:r>
            <a:r>
              <a:rPr sz="2400" b="1" spc="-5" dirty="0">
                <a:latin typeface="Arial"/>
                <a:cs typeface="Arial"/>
              </a:rPr>
              <a:t>Situation</a:t>
            </a:r>
            <a:endParaRPr sz="2400" dirty="0">
              <a:latin typeface="Arial"/>
              <a:cs typeface="Arial"/>
            </a:endParaRPr>
          </a:p>
          <a:p>
            <a:pPr marL="493594" indent="-251454">
              <a:spcBef>
                <a:spcPts val="1971"/>
              </a:spcBef>
              <a:buClr>
                <a:srgbClr val="A51E37"/>
              </a:buClr>
              <a:buFont typeface="Lucida Sans Unicode"/>
              <a:buChar char="•"/>
              <a:tabLst>
                <a:tab pos="494641" algn="l"/>
              </a:tabLst>
            </a:pPr>
            <a:r>
              <a:rPr sz="2000" spc="5" dirty="0" err="1">
                <a:latin typeface="Arial"/>
                <a:cs typeface="Arial"/>
              </a:rPr>
              <a:t>Schüler</a:t>
            </a:r>
            <a:r>
              <a:rPr lang="de-DE" sz="2000" spc="5" dirty="0">
                <a:latin typeface="Arial"/>
                <a:cs typeface="Arial"/>
              </a:rPr>
              <a:t>:innen</a:t>
            </a:r>
            <a:endParaRPr sz="2051" dirty="0">
              <a:latin typeface="Arial"/>
              <a:cs typeface="Arial"/>
            </a:endParaRPr>
          </a:p>
          <a:p>
            <a:pPr marL="726422">
              <a:spcBef>
                <a:spcPts val="880"/>
              </a:spcBef>
            </a:pPr>
            <a:r>
              <a:rPr sz="1667" b="1" spc="11" dirty="0">
                <a:solidFill>
                  <a:srgbClr val="A51E37"/>
                </a:solidFill>
                <a:latin typeface="Arial"/>
                <a:cs typeface="Arial"/>
              </a:rPr>
              <a:t>+ </a:t>
            </a:r>
            <a:r>
              <a:rPr sz="1667" spc="5" dirty="0" err="1">
                <a:latin typeface="Arial"/>
                <a:cs typeface="Arial"/>
              </a:rPr>
              <a:t>erhalten</a:t>
            </a:r>
            <a:r>
              <a:rPr sz="1667" spc="5" dirty="0">
                <a:latin typeface="Arial"/>
                <a:cs typeface="Arial"/>
              </a:rPr>
              <a:t> </a:t>
            </a:r>
            <a:r>
              <a:rPr sz="1667" spc="5" dirty="0" err="1">
                <a:latin typeface="Arial"/>
                <a:cs typeface="Arial"/>
              </a:rPr>
              <a:t>individuelle</a:t>
            </a:r>
            <a:r>
              <a:rPr sz="1667" spc="5" dirty="0">
                <a:latin typeface="Arial"/>
                <a:cs typeface="Arial"/>
              </a:rPr>
              <a:t> </a:t>
            </a:r>
            <a:r>
              <a:rPr sz="1667" spc="11" dirty="0" err="1">
                <a:latin typeface="Arial"/>
                <a:cs typeface="Arial"/>
              </a:rPr>
              <a:t>Unterstützung</a:t>
            </a:r>
            <a:r>
              <a:rPr sz="1667" spc="11" dirty="0">
                <a:latin typeface="Arial"/>
                <a:cs typeface="Arial"/>
              </a:rPr>
              <a:t> </a:t>
            </a:r>
            <a:r>
              <a:rPr sz="1667" spc="11" dirty="0" err="1">
                <a:latin typeface="Arial"/>
                <a:cs typeface="Arial"/>
              </a:rPr>
              <a:t>beim</a:t>
            </a:r>
            <a:r>
              <a:rPr sz="1667" spc="11" dirty="0">
                <a:latin typeface="Arial"/>
                <a:cs typeface="Arial"/>
              </a:rPr>
              <a:t> </a:t>
            </a:r>
            <a:r>
              <a:rPr sz="1667" spc="11" dirty="0" err="1">
                <a:latin typeface="Arial"/>
                <a:cs typeface="Arial"/>
              </a:rPr>
              <a:t>Üben</a:t>
            </a:r>
            <a:r>
              <a:rPr sz="1667" spc="11" dirty="0">
                <a:latin typeface="Arial"/>
                <a:cs typeface="Arial"/>
              </a:rPr>
              <a:t> </a:t>
            </a:r>
            <a:r>
              <a:rPr sz="1667" spc="120" dirty="0">
                <a:latin typeface="Lucida Sans Unicode"/>
                <a:cs typeface="Lucida Sans Unicode"/>
              </a:rPr>
              <a:t>→ </a:t>
            </a:r>
            <a:r>
              <a:rPr sz="1667" spc="11" dirty="0">
                <a:latin typeface="Arial"/>
                <a:cs typeface="Arial"/>
              </a:rPr>
              <a:t>63%</a:t>
            </a:r>
            <a:r>
              <a:rPr sz="1667" spc="-120" dirty="0">
                <a:latin typeface="Arial"/>
                <a:cs typeface="Arial"/>
              </a:rPr>
              <a:t> </a:t>
            </a:r>
            <a:r>
              <a:rPr sz="1667" spc="5" dirty="0" err="1">
                <a:latin typeface="Arial"/>
                <a:cs typeface="Arial"/>
              </a:rPr>
              <a:t>Lernverbesserung</a:t>
            </a:r>
            <a:endParaRPr sz="1667" dirty="0">
              <a:latin typeface="Arial"/>
              <a:cs typeface="Arial"/>
            </a:endParaRPr>
          </a:p>
          <a:p>
            <a:pPr marL="726422">
              <a:spcBef>
                <a:spcPts val="331"/>
              </a:spcBef>
            </a:pPr>
            <a:r>
              <a:rPr sz="1667" b="1" spc="11" dirty="0">
                <a:solidFill>
                  <a:srgbClr val="A51E37"/>
                </a:solidFill>
                <a:latin typeface="Arial"/>
                <a:cs typeface="Arial"/>
              </a:rPr>
              <a:t>+ </a:t>
            </a:r>
            <a:r>
              <a:rPr sz="1667" spc="5" dirty="0">
                <a:latin typeface="Arial"/>
                <a:cs typeface="Arial"/>
              </a:rPr>
              <a:t>auf </a:t>
            </a:r>
            <a:r>
              <a:rPr sz="1667" spc="11" dirty="0" err="1">
                <a:latin typeface="Arial"/>
                <a:cs typeface="Arial"/>
              </a:rPr>
              <a:t>ihrem</a:t>
            </a:r>
            <a:r>
              <a:rPr sz="1667" spc="11" dirty="0">
                <a:latin typeface="Arial"/>
                <a:cs typeface="Arial"/>
              </a:rPr>
              <a:t> </a:t>
            </a:r>
            <a:r>
              <a:rPr sz="1667" dirty="0" err="1">
                <a:latin typeface="Arial"/>
                <a:cs typeface="Arial"/>
              </a:rPr>
              <a:t>Niveau</a:t>
            </a:r>
            <a:r>
              <a:rPr sz="1667" dirty="0">
                <a:latin typeface="Arial"/>
                <a:cs typeface="Arial"/>
              </a:rPr>
              <a:t> </a:t>
            </a:r>
            <a:r>
              <a:rPr sz="1667" spc="120" dirty="0">
                <a:latin typeface="Lucida Sans Unicode"/>
                <a:cs typeface="Lucida Sans Unicode"/>
              </a:rPr>
              <a:t>→ </a:t>
            </a:r>
            <a:r>
              <a:rPr sz="1667" spc="11" dirty="0" err="1">
                <a:latin typeface="Arial"/>
                <a:cs typeface="Arial"/>
              </a:rPr>
              <a:t>automatische</a:t>
            </a:r>
            <a:r>
              <a:rPr sz="1667" spc="-191" dirty="0">
                <a:latin typeface="Arial"/>
                <a:cs typeface="Arial"/>
              </a:rPr>
              <a:t> </a:t>
            </a:r>
            <a:r>
              <a:rPr sz="1667" spc="5" dirty="0">
                <a:latin typeface="Arial"/>
                <a:cs typeface="Arial"/>
              </a:rPr>
              <a:t>Binnendifferenzierung</a:t>
            </a:r>
            <a:endParaRPr sz="1667" dirty="0">
              <a:latin typeface="Arial"/>
              <a:cs typeface="Arial"/>
            </a:endParaRPr>
          </a:p>
          <a:p>
            <a:pPr marL="726422">
              <a:spcBef>
                <a:spcPts val="335"/>
              </a:spcBef>
            </a:pPr>
            <a:r>
              <a:rPr sz="1667" b="1" spc="11" dirty="0">
                <a:solidFill>
                  <a:srgbClr val="A51E37"/>
                </a:solidFill>
                <a:latin typeface="Arial"/>
                <a:cs typeface="Arial"/>
              </a:rPr>
              <a:t>+ </a:t>
            </a:r>
            <a:r>
              <a:rPr sz="1667" spc="11" dirty="0" err="1">
                <a:latin typeface="Arial"/>
                <a:cs typeface="Arial"/>
              </a:rPr>
              <a:t>unabhängig</a:t>
            </a:r>
            <a:r>
              <a:rPr sz="1667" spc="11" dirty="0">
                <a:latin typeface="Arial"/>
                <a:cs typeface="Arial"/>
              </a:rPr>
              <a:t> </a:t>
            </a:r>
            <a:r>
              <a:rPr sz="1667" spc="-5" dirty="0" err="1">
                <a:latin typeface="Arial"/>
                <a:cs typeface="Arial"/>
              </a:rPr>
              <a:t>vom</a:t>
            </a:r>
            <a:r>
              <a:rPr sz="1667" spc="-5" dirty="0">
                <a:latin typeface="Arial"/>
                <a:cs typeface="Arial"/>
              </a:rPr>
              <a:t> </a:t>
            </a:r>
            <a:r>
              <a:rPr sz="1667" spc="11" dirty="0" err="1">
                <a:latin typeface="Arial"/>
                <a:cs typeface="Arial"/>
              </a:rPr>
              <a:t>Elternhaus</a:t>
            </a:r>
            <a:r>
              <a:rPr sz="1667" spc="11" dirty="0">
                <a:latin typeface="Arial"/>
                <a:cs typeface="Arial"/>
              </a:rPr>
              <a:t> </a:t>
            </a:r>
            <a:r>
              <a:rPr sz="1667" spc="120" dirty="0">
                <a:latin typeface="Lucida Sans Unicode"/>
                <a:cs typeface="Lucida Sans Unicode"/>
              </a:rPr>
              <a:t>→</a:t>
            </a:r>
            <a:r>
              <a:rPr sz="1667" spc="-80" dirty="0">
                <a:latin typeface="Lucida Sans Unicode"/>
                <a:cs typeface="Lucida Sans Unicode"/>
              </a:rPr>
              <a:t> </a:t>
            </a:r>
            <a:r>
              <a:rPr sz="1667" spc="5" dirty="0" err="1">
                <a:latin typeface="Arial"/>
                <a:cs typeface="Arial"/>
              </a:rPr>
              <a:t>Bildungsgerechtigkeit</a:t>
            </a:r>
            <a:endParaRPr sz="1667" dirty="0">
              <a:latin typeface="Arial"/>
              <a:cs typeface="Arial"/>
            </a:endParaRPr>
          </a:p>
        </p:txBody>
      </p:sp>
    </p:spTree>
    <p:extLst>
      <p:ext uri="{BB962C8B-B14F-4D97-AF65-F5344CB8AC3E}">
        <p14:creationId xmlns:p14="http://schemas.microsoft.com/office/powerpoint/2010/main" val="306506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p:nvPr/>
        </p:nvSpPr>
        <p:spPr>
          <a:xfrm>
            <a:off x="2244005" y="873696"/>
            <a:ext cx="7704455" cy="0"/>
          </a:xfrm>
          <a:custGeom>
            <a:avLst/>
            <a:gdLst/>
            <a:ahLst/>
            <a:cxnLst/>
            <a:rect l="l" t="t" r="r" b="b"/>
            <a:pathLst>
              <a:path w="7704455">
                <a:moveTo>
                  <a:pt x="0" y="0"/>
                </a:moveTo>
                <a:lnTo>
                  <a:pt x="7703997" y="0"/>
                </a:lnTo>
              </a:path>
            </a:pathLst>
          </a:custGeom>
          <a:ln w="5054">
            <a:solidFill>
              <a:srgbClr val="B4A068"/>
            </a:solidFill>
          </a:ln>
        </p:spPr>
        <p:txBody>
          <a:bodyPr wrap="square" lIns="0" tIns="0" rIns="0" bIns="0" rtlCol="0"/>
          <a:lstStyle/>
          <a:p>
            <a:endParaRPr sz="2400"/>
          </a:p>
        </p:txBody>
      </p:sp>
      <p:sp>
        <p:nvSpPr>
          <p:cNvPr id="8" name="object 8"/>
          <p:cNvSpPr txBox="1"/>
          <p:nvPr/>
        </p:nvSpPr>
        <p:spPr>
          <a:xfrm>
            <a:off x="2231303" y="1043519"/>
            <a:ext cx="8059420" cy="3382081"/>
          </a:xfrm>
          <a:prstGeom prst="rect">
            <a:avLst/>
          </a:prstGeom>
        </p:spPr>
        <p:txBody>
          <a:bodyPr vert="horz" wrap="square" lIns="0" tIns="11431" rIns="0" bIns="0" rtlCol="0" anchor="t">
            <a:spAutoFit/>
          </a:bodyPr>
          <a:lstStyle/>
          <a:p>
            <a:pPr marL="12700">
              <a:spcBef>
                <a:spcPts val="91"/>
              </a:spcBef>
            </a:pPr>
            <a:r>
              <a:rPr sz="2400" b="1" spc="-5" dirty="0">
                <a:latin typeface="Arial"/>
                <a:cs typeface="Arial"/>
              </a:rPr>
              <a:t>Ein </a:t>
            </a:r>
            <a:r>
              <a:rPr sz="2400" b="1" spc="-5" dirty="0" err="1">
                <a:latin typeface="Arial"/>
                <a:cs typeface="Arial"/>
              </a:rPr>
              <a:t>klare</a:t>
            </a:r>
            <a:r>
              <a:rPr sz="2400" b="1" spc="-5" dirty="0">
                <a:latin typeface="Arial"/>
                <a:cs typeface="Arial"/>
              </a:rPr>
              <a:t> Win-Win</a:t>
            </a:r>
            <a:r>
              <a:rPr sz="2400" b="1" spc="-11" dirty="0">
                <a:latin typeface="Arial"/>
                <a:cs typeface="Arial"/>
              </a:rPr>
              <a:t> </a:t>
            </a:r>
            <a:r>
              <a:rPr sz="2400" b="1" spc="-5" dirty="0">
                <a:latin typeface="Arial"/>
                <a:cs typeface="Arial"/>
              </a:rPr>
              <a:t>Situation</a:t>
            </a:r>
            <a:endParaRPr sz="2400" dirty="0">
              <a:latin typeface="Arial"/>
              <a:cs typeface="Arial"/>
            </a:endParaRPr>
          </a:p>
          <a:p>
            <a:pPr marL="493594" indent="-251454">
              <a:spcBef>
                <a:spcPts val="1971"/>
              </a:spcBef>
              <a:buClr>
                <a:srgbClr val="A51E37"/>
              </a:buClr>
              <a:buFont typeface="Lucida Sans Unicode"/>
              <a:buChar char="•"/>
              <a:tabLst>
                <a:tab pos="494641" algn="l"/>
              </a:tabLst>
            </a:pPr>
            <a:r>
              <a:rPr sz="2000" spc="5" dirty="0" err="1">
                <a:latin typeface="Arial"/>
                <a:cs typeface="Arial"/>
              </a:rPr>
              <a:t>Schüler</a:t>
            </a:r>
            <a:r>
              <a:rPr lang="de-DE" sz="2000" spc="5" dirty="0">
                <a:latin typeface="Arial"/>
                <a:cs typeface="Arial"/>
              </a:rPr>
              <a:t>:innen</a:t>
            </a:r>
            <a:endParaRPr sz="2051" dirty="0">
              <a:latin typeface="Arial"/>
              <a:cs typeface="Arial"/>
            </a:endParaRPr>
          </a:p>
          <a:p>
            <a:pPr marL="726422">
              <a:spcBef>
                <a:spcPts val="880"/>
              </a:spcBef>
            </a:pPr>
            <a:r>
              <a:rPr sz="1667" b="1" spc="11" dirty="0">
                <a:solidFill>
                  <a:srgbClr val="A51E37"/>
                </a:solidFill>
                <a:latin typeface="Arial"/>
                <a:cs typeface="Arial"/>
              </a:rPr>
              <a:t>+ </a:t>
            </a:r>
            <a:r>
              <a:rPr sz="1667" spc="5" dirty="0" err="1">
                <a:latin typeface="Arial"/>
                <a:cs typeface="Arial"/>
              </a:rPr>
              <a:t>erhalten</a:t>
            </a:r>
            <a:r>
              <a:rPr sz="1667" spc="5" dirty="0">
                <a:latin typeface="Arial"/>
                <a:cs typeface="Arial"/>
              </a:rPr>
              <a:t> </a:t>
            </a:r>
            <a:r>
              <a:rPr sz="1667" spc="5" dirty="0" err="1">
                <a:latin typeface="Arial"/>
                <a:cs typeface="Arial"/>
              </a:rPr>
              <a:t>individuelle</a:t>
            </a:r>
            <a:r>
              <a:rPr sz="1667" spc="5" dirty="0">
                <a:latin typeface="Arial"/>
                <a:cs typeface="Arial"/>
              </a:rPr>
              <a:t> </a:t>
            </a:r>
            <a:r>
              <a:rPr sz="1667" spc="11" dirty="0" err="1">
                <a:latin typeface="Arial"/>
                <a:cs typeface="Arial"/>
              </a:rPr>
              <a:t>Unterstützung</a:t>
            </a:r>
            <a:r>
              <a:rPr sz="1667" spc="11" dirty="0">
                <a:latin typeface="Arial"/>
                <a:cs typeface="Arial"/>
              </a:rPr>
              <a:t> </a:t>
            </a:r>
            <a:r>
              <a:rPr sz="1667" spc="11" dirty="0" err="1">
                <a:latin typeface="Arial"/>
                <a:cs typeface="Arial"/>
              </a:rPr>
              <a:t>beim</a:t>
            </a:r>
            <a:r>
              <a:rPr sz="1667" spc="11" dirty="0">
                <a:latin typeface="Arial"/>
                <a:cs typeface="Arial"/>
              </a:rPr>
              <a:t> </a:t>
            </a:r>
            <a:r>
              <a:rPr sz="1667" spc="11" dirty="0" err="1">
                <a:latin typeface="Arial"/>
                <a:cs typeface="Arial"/>
              </a:rPr>
              <a:t>Üben</a:t>
            </a:r>
            <a:r>
              <a:rPr sz="1667" spc="11" dirty="0">
                <a:latin typeface="Arial"/>
                <a:cs typeface="Arial"/>
              </a:rPr>
              <a:t> </a:t>
            </a:r>
            <a:r>
              <a:rPr sz="1667" spc="120" dirty="0">
                <a:latin typeface="Lucida Sans Unicode"/>
                <a:cs typeface="Lucida Sans Unicode"/>
              </a:rPr>
              <a:t>→ </a:t>
            </a:r>
            <a:r>
              <a:rPr sz="1667" spc="11" dirty="0">
                <a:latin typeface="Arial"/>
                <a:cs typeface="Arial"/>
              </a:rPr>
              <a:t>63%</a:t>
            </a:r>
            <a:r>
              <a:rPr sz="1667" spc="-120" dirty="0">
                <a:latin typeface="Arial"/>
                <a:cs typeface="Arial"/>
              </a:rPr>
              <a:t> </a:t>
            </a:r>
            <a:r>
              <a:rPr sz="1667" spc="5" dirty="0" err="1">
                <a:latin typeface="Arial"/>
                <a:cs typeface="Arial"/>
              </a:rPr>
              <a:t>Lernverbesserung</a:t>
            </a:r>
            <a:endParaRPr sz="1667" dirty="0">
              <a:latin typeface="Arial"/>
              <a:cs typeface="Arial"/>
            </a:endParaRPr>
          </a:p>
          <a:p>
            <a:pPr marL="726422">
              <a:spcBef>
                <a:spcPts val="331"/>
              </a:spcBef>
            </a:pPr>
            <a:r>
              <a:rPr sz="1667" b="1" spc="11" dirty="0">
                <a:solidFill>
                  <a:srgbClr val="A51E37"/>
                </a:solidFill>
                <a:latin typeface="Arial"/>
                <a:cs typeface="Arial"/>
              </a:rPr>
              <a:t>+ </a:t>
            </a:r>
            <a:r>
              <a:rPr sz="1667" spc="5" dirty="0">
                <a:latin typeface="Arial"/>
                <a:cs typeface="Arial"/>
              </a:rPr>
              <a:t>auf </a:t>
            </a:r>
            <a:r>
              <a:rPr sz="1667" spc="11" dirty="0" err="1">
                <a:latin typeface="Arial"/>
                <a:cs typeface="Arial"/>
              </a:rPr>
              <a:t>ihrem</a:t>
            </a:r>
            <a:r>
              <a:rPr sz="1667" spc="11" dirty="0">
                <a:latin typeface="Arial"/>
                <a:cs typeface="Arial"/>
              </a:rPr>
              <a:t> </a:t>
            </a:r>
            <a:r>
              <a:rPr sz="1667" dirty="0" err="1">
                <a:latin typeface="Arial"/>
                <a:cs typeface="Arial"/>
              </a:rPr>
              <a:t>Niveau</a:t>
            </a:r>
            <a:r>
              <a:rPr sz="1667" dirty="0">
                <a:latin typeface="Arial"/>
                <a:cs typeface="Arial"/>
              </a:rPr>
              <a:t> </a:t>
            </a:r>
            <a:r>
              <a:rPr sz="1667" spc="120" dirty="0">
                <a:latin typeface="Lucida Sans Unicode"/>
                <a:cs typeface="Lucida Sans Unicode"/>
              </a:rPr>
              <a:t>→ </a:t>
            </a:r>
            <a:r>
              <a:rPr sz="1667" spc="11" dirty="0" err="1">
                <a:latin typeface="Arial"/>
                <a:cs typeface="Arial"/>
              </a:rPr>
              <a:t>automatische</a:t>
            </a:r>
            <a:r>
              <a:rPr sz="1667" spc="-191" dirty="0">
                <a:latin typeface="Arial"/>
                <a:cs typeface="Arial"/>
              </a:rPr>
              <a:t> </a:t>
            </a:r>
            <a:r>
              <a:rPr sz="1667" spc="5" dirty="0">
                <a:latin typeface="Arial"/>
                <a:cs typeface="Arial"/>
              </a:rPr>
              <a:t>Binnendifferenzierung</a:t>
            </a:r>
            <a:endParaRPr sz="1667" dirty="0">
              <a:latin typeface="Arial"/>
              <a:cs typeface="Arial"/>
            </a:endParaRPr>
          </a:p>
          <a:p>
            <a:pPr marL="726422">
              <a:spcBef>
                <a:spcPts val="335"/>
              </a:spcBef>
            </a:pPr>
            <a:r>
              <a:rPr sz="1667" b="1" spc="11" dirty="0">
                <a:solidFill>
                  <a:srgbClr val="A51E37"/>
                </a:solidFill>
                <a:latin typeface="Arial"/>
                <a:cs typeface="Arial"/>
              </a:rPr>
              <a:t>+ </a:t>
            </a:r>
            <a:r>
              <a:rPr sz="1667" spc="11" dirty="0" err="1">
                <a:latin typeface="Arial"/>
                <a:cs typeface="Arial"/>
              </a:rPr>
              <a:t>unabhängig</a:t>
            </a:r>
            <a:r>
              <a:rPr sz="1667" spc="11" dirty="0">
                <a:latin typeface="Arial"/>
                <a:cs typeface="Arial"/>
              </a:rPr>
              <a:t> </a:t>
            </a:r>
            <a:r>
              <a:rPr sz="1667" spc="-5" dirty="0" err="1">
                <a:latin typeface="Arial"/>
                <a:cs typeface="Arial"/>
              </a:rPr>
              <a:t>vom</a:t>
            </a:r>
            <a:r>
              <a:rPr sz="1667" spc="-5" dirty="0">
                <a:latin typeface="Arial"/>
                <a:cs typeface="Arial"/>
              </a:rPr>
              <a:t> </a:t>
            </a:r>
            <a:r>
              <a:rPr sz="1667" spc="11" dirty="0" err="1">
                <a:latin typeface="Arial"/>
                <a:cs typeface="Arial"/>
              </a:rPr>
              <a:t>Elternhaus</a:t>
            </a:r>
            <a:r>
              <a:rPr sz="1667" spc="11" dirty="0">
                <a:latin typeface="Arial"/>
                <a:cs typeface="Arial"/>
              </a:rPr>
              <a:t> </a:t>
            </a:r>
            <a:r>
              <a:rPr sz="1667" spc="120" dirty="0">
                <a:latin typeface="Lucida Sans Unicode"/>
                <a:cs typeface="Lucida Sans Unicode"/>
              </a:rPr>
              <a:t>→</a:t>
            </a:r>
            <a:r>
              <a:rPr sz="1667" spc="-80" dirty="0">
                <a:latin typeface="Lucida Sans Unicode"/>
                <a:cs typeface="Lucida Sans Unicode"/>
              </a:rPr>
              <a:t> </a:t>
            </a:r>
            <a:r>
              <a:rPr sz="1667" spc="5" dirty="0" err="1">
                <a:latin typeface="Arial"/>
                <a:cs typeface="Arial"/>
              </a:rPr>
              <a:t>Bildungsgerechtigkeit</a:t>
            </a:r>
            <a:endParaRPr sz="1667" dirty="0">
              <a:latin typeface="Arial"/>
              <a:cs typeface="Arial"/>
            </a:endParaRPr>
          </a:p>
          <a:p>
            <a:pPr marL="493594" indent="-251454">
              <a:spcBef>
                <a:spcPts val="1611"/>
              </a:spcBef>
              <a:buClr>
                <a:srgbClr val="A51E37"/>
              </a:buClr>
              <a:buFont typeface="Lucida Sans Unicode"/>
              <a:buChar char="•"/>
              <a:tabLst>
                <a:tab pos="494641" algn="l"/>
              </a:tabLst>
            </a:pPr>
            <a:r>
              <a:rPr lang="de-DE" sz="2000" spc="5" dirty="0">
                <a:latin typeface="Arial"/>
                <a:cs typeface="Arial"/>
              </a:rPr>
              <a:t>Lehrkräfte</a:t>
            </a:r>
            <a:endParaRPr sz="2051" dirty="0">
              <a:latin typeface="Arial"/>
              <a:cs typeface="Arial"/>
            </a:endParaRPr>
          </a:p>
          <a:p>
            <a:pPr marL="726422">
              <a:spcBef>
                <a:spcPts val="880"/>
              </a:spcBef>
            </a:pPr>
            <a:r>
              <a:rPr sz="1667" b="1" spc="11" dirty="0">
                <a:solidFill>
                  <a:srgbClr val="A51E37"/>
                </a:solidFill>
                <a:latin typeface="Arial"/>
                <a:cs typeface="Arial"/>
              </a:rPr>
              <a:t>+ </a:t>
            </a:r>
            <a:r>
              <a:rPr sz="1667" spc="5" dirty="0" err="1">
                <a:latin typeface="Arial"/>
                <a:cs typeface="Arial"/>
              </a:rPr>
              <a:t>werden</a:t>
            </a:r>
            <a:r>
              <a:rPr sz="1667" spc="5" dirty="0">
                <a:latin typeface="Arial"/>
                <a:cs typeface="Arial"/>
              </a:rPr>
              <a:t> </a:t>
            </a:r>
            <a:r>
              <a:rPr sz="1667" spc="-5" dirty="0">
                <a:latin typeface="Arial"/>
                <a:cs typeface="Arial"/>
              </a:rPr>
              <a:t>von </a:t>
            </a:r>
            <a:r>
              <a:rPr sz="1667" dirty="0" err="1">
                <a:latin typeface="Arial"/>
                <a:cs typeface="Arial"/>
              </a:rPr>
              <a:t>Korrekturaufwand</a:t>
            </a:r>
            <a:r>
              <a:rPr sz="1667" spc="-5" dirty="0">
                <a:latin typeface="Arial"/>
                <a:cs typeface="Arial"/>
              </a:rPr>
              <a:t> </a:t>
            </a:r>
            <a:r>
              <a:rPr sz="1667" spc="5" dirty="0" err="1">
                <a:latin typeface="Arial"/>
                <a:cs typeface="Arial"/>
              </a:rPr>
              <a:t>entlastet</a:t>
            </a:r>
            <a:endParaRPr sz="1667" dirty="0">
              <a:latin typeface="Arial"/>
              <a:cs typeface="Arial"/>
            </a:endParaRPr>
          </a:p>
          <a:p>
            <a:pPr marL="726422">
              <a:spcBef>
                <a:spcPts val="331"/>
              </a:spcBef>
            </a:pPr>
            <a:r>
              <a:rPr sz="1667" b="1" spc="11" dirty="0">
                <a:solidFill>
                  <a:srgbClr val="A51E37"/>
                </a:solidFill>
                <a:latin typeface="Arial"/>
                <a:cs typeface="Arial"/>
              </a:rPr>
              <a:t>+ </a:t>
            </a:r>
            <a:r>
              <a:rPr sz="1667" spc="11" dirty="0" err="1">
                <a:latin typeface="Arial"/>
                <a:cs typeface="Arial"/>
              </a:rPr>
              <a:t>können</a:t>
            </a:r>
            <a:r>
              <a:rPr sz="1667" spc="11" dirty="0">
                <a:latin typeface="Arial"/>
                <a:cs typeface="Arial"/>
              </a:rPr>
              <a:t> </a:t>
            </a:r>
            <a:r>
              <a:rPr sz="1667" spc="5" dirty="0" err="1">
                <a:latin typeface="Arial"/>
                <a:cs typeface="Arial"/>
              </a:rPr>
              <a:t>binnendifferenzieren</a:t>
            </a:r>
            <a:r>
              <a:rPr sz="1667" spc="5" dirty="0">
                <a:latin typeface="Arial"/>
                <a:cs typeface="Arial"/>
              </a:rPr>
              <a:t> </a:t>
            </a:r>
            <a:r>
              <a:rPr sz="1667" spc="11" dirty="0" err="1">
                <a:latin typeface="Arial"/>
                <a:cs typeface="Arial"/>
              </a:rPr>
              <a:t>ohne</a:t>
            </a:r>
            <a:r>
              <a:rPr sz="1667" spc="-25" dirty="0">
                <a:latin typeface="Arial"/>
                <a:cs typeface="Arial"/>
              </a:rPr>
              <a:t> </a:t>
            </a:r>
            <a:r>
              <a:rPr sz="1667" spc="5" dirty="0" err="1">
                <a:latin typeface="Arial"/>
                <a:cs typeface="Arial"/>
              </a:rPr>
              <a:t>Mehraufwand</a:t>
            </a:r>
            <a:endParaRPr sz="1667" dirty="0">
              <a:latin typeface="Arial"/>
              <a:cs typeface="Arial"/>
            </a:endParaRPr>
          </a:p>
          <a:p>
            <a:pPr marL="726422">
              <a:spcBef>
                <a:spcPts val="335"/>
              </a:spcBef>
            </a:pPr>
            <a:r>
              <a:rPr sz="1667" b="1" spc="11" dirty="0">
                <a:solidFill>
                  <a:srgbClr val="A51E37"/>
                </a:solidFill>
                <a:latin typeface="Arial"/>
                <a:cs typeface="Arial"/>
              </a:rPr>
              <a:t>+ </a:t>
            </a:r>
            <a:r>
              <a:rPr sz="1667" spc="5" dirty="0">
                <a:latin typeface="Arial"/>
                <a:cs typeface="Arial"/>
              </a:rPr>
              <a:t>Arbeit in </a:t>
            </a:r>
            <a:r>
              <a:rPr sz="1667" spc="11" dirty="0">
                <a:latin typeface="Arial"/>
                <a:cs typeface="Arial"/>
              </a:rPr>
              <a:t>der </a:t>
            </a:r>
            <a:r>
              <a:rPr sz="1667" spc="11" dirty="0" err="1">
                <a:latin typeface="Arial"/>
                <a:cs typeface="Arial"/>
              </a:rPr>
              <a:t>Klasse</a:t>
            </a:r>
            <a:r>
              <a:rPr sz="1667" spc="11" dirty="0">
                <a:latin typeface="Arial"/>
                <a:cs typeface="Arial"/>
              </a:rPr>
              <a:t> </a:t>
            </a:r>
            <a:r>
              <a:rPr sz="1667" spc="5" dirty="0" err="1">
                <a:latin typeface="Arial"/>
                <a:cs typeface="Arial"/>
              </a:rPr>
              <a:t>mit</a:t>
            </a:r>
            <a:r>
              <a:rPr sz="1667" spc="5" dirty="0">
                <a:latin typeface="Arial"/>
                <a:cs typeface="Arial"/>
              </a:rPr>
              <a:t> </a:t>
            </a:r>
            <a:r>
              <a:rPr sz="1667" spc="11" dirty="0" err="1">
                <a:latin typeface="Arial"/>
                <a:cs typeface="Arial"/>
              </a:rPr>
              <a:t>besser</a:t>
            </a:r>
            <a:r>
              <a:rPr sz="1667" spc="11" dirty="0">
                <a:latin typeface="Arial"/>
                <a:cs typeface="Arial"/>
              </a:rPr>
              <a:t> </a:t>
            </a:r>
            <a:r>
              <a:rPr sz="1667" spc="5" dirty="0" err="1">
                <a:latin typeface="Arial"/>
                <a:cs typeface="Arial"/>
              </a:rPr>
              <a:t>vorbereiteten</a:t>
            </a:r>
            <a:r>
              <a:rPr sz="1667" spc="-35" dirty="0">
                <a:latin typeface="Arial"/>
                <a:cs typeface="Arial"/>
              </a:rPr>
              <a:t> </a:t>
            </a:r>
            <a:r>
              <a:rPr sz="1667" spc="15" dirty="0" err="1">
                <a:latin typeface="Arial"/>
                <a:cs typeface="Arial"/>
              </a:rPr>
              <a:t>Kindern</a:t>
            </a:r>
            <a:endParaRPr sz="1667" dirty="0">
              <a:latin typeface="Arial"/>
              <a:cs typeface="Arial"/>
            </a:endParaRPr>
          </a:p>
        </p:txBody>
      </p:sp>
    </p:spTree>
    <p:extLst>
      <p:ext uri="{BB962C8B-B14F-4D97-AF65-F5344CB8AC3E}">
        <p14:creationId xmlns:p14="http://schemas.microsoft.com/office/powerpoint/2010/main" val="435476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EA6A5F83-C7D0-44F7-BD4E-913FA9BAF4F4}"/>
              </a:ext>
            </a:extLst>
          </p:cNvPr>
          <p:cNvSpPr>
            <a:spLocks noGrp="1"/>
          </p:cNvSpPr>
          <p:nvPr>
            <p:ph idx="1"/>
          </p:nvPr>
        </p:nvSpPr>
        <p:spPr/>
        <p:txBody>
          <a:bodyPr/>
          <a:lstStyle/>
          <a:p>
            <a:endParaRPr lang="de-DE"/>
          </a:p>
        </p:txBody>
      </p:sp>
      <p:pic>
        <p:nvPicPr>
          <p:cNvPr id="5" name="Grafik 4">
            <a:extLst>
              <a:ext uri="{FF2B5EF4-FFF2-40B4-BE49-F238E27FC236}">
                <a16:creationId xmlns:a16="http://schemas.microsoft.com/office/drawing/2014/main" id="{5175FB0B-9D59-4246-80AD-D4BC15544246}"/>
              </a:ext>
            </a:extLst>
          </p:cNvPr>
          <p:cNvPicPr>
            <a:picLocks noChangeAspect="1"/>
          </p:cNvPicPr>
          <p:nvPr/>
        </p:nvPicPr>
        <p:blipFill>
          <a:blip r:embed="rId2"/>
          <a:stretch>
            <a:fillRect/>
          </a:stretch>
        </p:blipFill>
        <p:spPr>
          <a:xfrm>
            <a:off x="0" y="847725"/>
            <a:ext cx="12192000" cy="5393441"/>
          </a:xfrm>
          <a:prstGeom prst="rect">
            <a:avLst/>
          </a:prstGeom>
        </p:spPr>
      </p:pic>
      <p:sp>
        <p:nvSpPr>
          <p:cNvPr id="6" name="Ellipse 5">
            <a:extLst>
              <a:ext uri="{FF2B5EF4-FFF2-40B4-BE49-F238E27FC236}">
                <a16:creationId xmlns:a16="http://schemas.microsoft.com/office/drawing/2014/main" id="{14259101-A943-4A33-8FB2-37CAF1003D16}"/>
              </a:ext>
            </a:extLst>
          </p:cNvPr>
          <p:cNvSpPr/>
          <p:nvPr/>
        </p:nvSpPr>
        <p:spPr>
          <a:xfrm>
            <a:off x="2743200" y="5076825"/>
            <a:ext cx="2143126" cy="9334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Individuelles Feedback</a:t>
            </a:r>
          </a:p>
        </p:txBody>
      </p:sp>
      <p:sp>
        <p:nvSpPr>
          <p:cNvPr id="7" name="Ellipse 6">
            <a:extLst>
              <a:ext uri="{FF2B5EF4-FFF2-40B4-BE49-F238E27FC236}">
                <a16:creationId xmlns:a16="http://schemas.microsoft.com/office/drawing/2014/main" id="{3F218F71-DB3A-4934-A75E-93D72EE1F7CF}"/>
              </a:ext>
            </a:extLst>
          </p:cNvPr>
          <p:cNvSpPr/>
          <p:nvPr/>
        </p:nvSpPr>
        <p:spPr>
          <a:xfrm>
            <a:off x="4652963" y="5076825"/>
            <a:ext cx="2143126" cy="9334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Adaptivität</a:t>
            </a:r>
          </a:p>
        </p:txBody>
      </p:sp>
      <p:sp>
        <p:nvSpPr>
          <p:cNvPr id="8" name="Ellipse 7">
            <a:extLst>
              <a:ext uri="{FF2B5EF4-FFF2-40B4-BE49-F238E27FC236}">
                <a16:creationId xmlns:a16="http://schemas.microsoft.com/office/drawing/2014/main" id="{E5B05889-BBED-4305-BDA4-A199F82A1BF3}"/>
              </a:ext>
            </a:extLst>
          </p:cNvPr>
          <p:cNvSpPr/>
          <p:nvPr/>
        </p:nvSpPr>
        <p:spPr>
          <a:xfrm>
            <a:off x="6376988" y="5076825"/>
            <a:ext cx="2143126" cy="9334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Motivation/ Mastery </a:t>
            </a:r>
            <a:r>
              <a:rPr lang="de-DE" err="1"/>
              <a:t>learning</a:t>
            </a:r>
            <a:endParaRPr lang="de-DE"/>
          </a:p>
        </p:txBody>
      </p:sp>
    </p:spTree>
    <p:extLst>
      <p:ext uri="{BB962C8B-B14F-4D97-AF65-F5344CB8AC3E}">
        <p14:creationId xmlns:p14="http://schemas.microsoft.com/office/powerpoint/2010/main" val="32008056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2052836-7C77-AC44-9C5F-DE600EC96D70}"/>
              </a:ext>
            </a:extLst>
          </p:cNvPr>
          <p:cNvSpPr>
            <a:spLocks noGrp="1"/>
          </p:cNvSpPr>
          <p:nvPr>
            <p:ph sz="quarter" idx="10"/>
          </p:nvPr>
        </p:nvSpPr>
        <p:spPr/>
        <p:txBody>
          <a:bodyPr/>
          <a:lstStyle/>
          <a:p>
            <a:r>
              <a:rPr lang="en-GB" dirty="0" err="1"/>
              <a:t>Ziel</a:t>
            </a:r>
            <a:r>
              <a:rPr lang="en-GB" dirty="0"/>
              <a:t> (Target Task) und </a:t>
            </a:r>
            <a:r>
              <a:rPr lang="en-GB" dirty="0" err="1"/>
              <a:t>benötigte</a:t>
            </a:r>
            <a:r>
              <a:rPr lang="en-GB" dirty="0"/>
              <a:t> </a:t>
            </a:r>
            <a:r>
              <a:rPr lang="en-GB" dirty="0" err="1"/>
              <a:t>Kompetenzen</a:t>
            </a:r>
            <a:r>
              <a:rPr lang="en-GB" dirty="0"/>
              <a:t> </a:t>
            </a:r>
          </a:p>
        </p:txBody>
      </p:sp>
      <p:pic>
        <p:nvPicPr>
          <p:cNvPr id="5" name="Grafik 4">
            <a:extLst>
              <a:ext uri="{FF2B5EF4-FFF2-40B4-BE49-F238E27FC236}">
                <a16:creationId xmlns:a16="http://schemas.microsoft.com/office/drawing/2014/main" id="{5BB66D6E-E37A-8747-B006-F8387B1174F6}"/>
              </a:ext>
            </a:extLst>
          </p:cNvPr>
          <p:cNvPicPr>
            <a:picLocks noChangeAspect="1"/>
          </p:cNvPicPr>
          <p:nvPr/>
        </p:nvPicPr>
        <p:blipFill>
          <a:blip r:embed="rId2"/>
          <a:stretch>
            <a:fillRect/>
          </a:stretch>
        </p:blipFill>
        <p:spPr>
          <a:xfrm>
            <a:off x="10467327" y="971153"/>
            <a:ext cx="1323397" cy="964592"/>
          </a:xfrm>
          <a:prstGeom prst="rect">
            <a:avLst/>
          </a:prstGeom>
          <a:ln>
            <a:solidFill>
              <a:schemeClr val="tx1">
                <a:lumMod val="85000"/>
                <a:lumOff val="15000"/>
              </a:schemeClr>
            </a:solidFill>
          </a:ln>
        </p:spPr>
      </p:pic>
      <p:grpSp>
        <p:nvGrpSpPr>
          <p:cNvPr id="10" name="Gruppieren 9">
            <a:extLst>
              <a:ext uri="{FF2B5EF4-FFF2-40B4-BE49-F238E27FC236}">
                <a16:creationId xmlns:a16="http://schemas.microsoft.com/office/drawing/2014/main" id="{1E6A7CB6-0123-9140-A595-513660765780}"/>
              </a:ext>
            </a:extLst>
          </p:cNvPr>
          <p:cNvGrpSpPr/>
          <p:nvPr/>
        </p:nvGrpSpPr>
        <p:grpSpPr>
          <a:xfrm>
            <a:off x="1593736" y="1870788"/>
            <a:ext cx="6659104" cy="4187337"/>
            <a:chOff x="1534488" y="2331528"/>
            <a:chExt cx="5233775" cy="3309702"/>
          </a:xfrm>
        </p:grpSpPr>
        <p:pic>
          <p:nvPicPr>
            <p:cNvPr id="7" name="Grafik 6">
              <a:extLst>
                <a:ext uri="{FF2B5EF4-FFF2-40B4-BE49-F238E27FC236}">
                  <a16:creationId xmlns:a16="http://schemas.microsoft.com/office/drawing/2014/main" id="{4F96C10F-B5AA-4C4F-88F4-C9B415B1EF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4488" y="2567117"/>
              <a:ext cx="5233775" cy="3074113"/>
            </a:xfrm>
            <a:prstGeom prst="rect">
              <a:avLst/>
            </a:prstGeom>
          </p:spPr>
        </p:pic>
        <p:pic>
          <p:nvPicPr>
            <p:cNvPr id="8" name="Grafik 7">
              <a:extLst>
                <a:ext uri="{FF2B5EF4-FFF2-40B4-BE49-F238E27FC236}">
                  <a16:creationId xmlns:a16="http://schemas.microsoft.com/office/drawing/2014/main" id="{A3A41516-3109-E843-A546-8861074760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4488" y="2331528"/>
              <a:ext cx="5233775" cy="235589"/>
            </a:xfrm>
            <a:prstGeom prst="rect">
              <a:avLst/>
            </a:prstGeom>
          </p:spPr>
        </p:pic>
      </p:grpSp>
      <p:sp>
        <p:nvSpPr>
          <p:cNvPr id="9" name="Rechteck 8">
            <a:extLst>
              <a:ext uri="{FF2B5EF4-FFF2-40B4-BE49-F238E27FC236}">
                <a16:creationId xmlns:a16="http://schemas.microsoft.com/office/drawing/2014/main" id="{DEA91E7F-DF0D-3B4C-AA1D-A414B6967856}"/>
              </a:ext>
            </a:extLst>
          </p:cNvPr>
          <p:cNvSpPr/>
          <p:nvPr/>
        </p:nvSpPr>
        <p:spPr>
          <a:xfrm>
            <a:off x="1374477" y="2301471"/>
            <a:ext cx="6659104" cy="138408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2" name="Rechteck 11">
            <a:extLst>
              <a:ext uri="{FF2B5EF4-FFF2-40B4-BE49-F238E27FC236}">
                <a16:creationId xmlns:a16="http://schemas.microsoft.com/office/drawing/2014/main" id="{1B8FF520-B48F-E249-AEB6-B86455E51968}"/>
              </a:ext>
            </a:extLst>
          </p:cNvPr>
          <p:cNvSpPr/>
          <p:nvPr/>
        </p:nvSpPr>
        <p:spPr>
          <a:xfrm>
            <a:off x="1593736" y="3673588"/>
            <a:ext cx="1843488" cy="249936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Tree>
    <p:extLst>
      <p:ext uri="{BB962C8B-B14F-4D97-AF65-F5344CB8AC3E}">
        <p14:creationId xmlns:p14="http://schemas.microsoft.com/office/powerpoint/2010/main" val="3186814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CEE2D232-8F4E-DA60-F868-E482530F6E6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 b="-8"/>
          <a:stretch/>
        </p:blipFill>
        <p:spPr bwMode="auto">
          <a:xfrm>
            <a:off x="959855" y="1656270"/>
            <a:ext cx="2539861" cy="2539861"/>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EF1563E0-1E70-2E86-A870-42F759EFEF2C}"/>
              </a:ext>
            </a:extLst>
          </p:cNvPr>
          <p:cNvSpPr txBox="1"/>
          <p:nvPr/>
        </p:nvSpPr>
        <p:spPr>
          <a:xfrm>
            <a:off x="4459857" y="1311216"/>
            <a:ext cx="7202164" cy="3693319"/>
          </a:xfrm>
          <a:prstGeom prst="rect">
            <a:avLst/>
          </a:prstGeom>
          <a:noFill/>
        </p:spPr>
        <p:txBody>
          <a:bodyPr wrap="none" rtlCol="0">
            <a:spAutoFit/>
          </a:bodyPr>
          <a:lstStyle/>
          <a:p>
            <a:r>
              <a:rPr lang="de-DE" b="1" dirty="0"/>
              <a:t>Die KI übernimmt einzelne Aufgaben und entlastet die Lehrkraft.</a:t>
            </a:r>
          </a:p>
          <a:p>
            <a:endParaRPr lang="de-DE" b="1" dirty="0"/>
          </a:p>
          <a:p>
            <a:r>
              <a:rPr lang="de-DE" dirty="0"/>
              <a:t>Korrektur</a:t>
            </a:r>
          </a:p>
          <a:p>
            <a:r>
              <a:rPr lang="de-DE" dirty="0"/>
              <a:t>Feedback</a:t>
            </a:r>
          </a:p>
          <a:p>
            <a:r>
              <a:rPr lang="de-DE" dirty="0"/>
              <a:t>Zuweisen passender Übungsaufgaben</a:t>
            </a:r>
          </a:p>
          <a:p>
            <a:r>
              <a:rPr lang="de-DE" dirty="0"/>
              <a:t>Stetige Analyse des Lernstandes (individuell und auf Klassenebene)</a:t>
            </a:r>
          </a:p>
          <a:p>
            <a:r>
              <a:rPr lang="de-DE" dirty="0"/>
              <a:t>Ggfs. Vorschläge für Lehrkräfte</a:t>
            </a:r>
          </a:p>
          <a:p>
            <a:endParaRPr lang="de-DE" dirty="0"/>
          </a:p>
          <a:p>
            <a:r>
              <a:rPr lang="de-DE" b="1" dirty="0"/>
              <a:t>Die Lehrkraft wird entlastet und hat mehr Zeit für:</a:t>
            </a:r>
          </a:p>
          <a:p>
            <a:endParaRPr lang="de-DE" dirty="0"/>
          </a:p>
          <a:p>
            <a:r>
              <a:rPr lang="de-DE" dirty="0"/>
              <a:t>soziales Lernen</a:t>
            </a:r>
          </a:p>
          <a:p>
            <a:r>
              <a:rPr lang="de-DE" dirty="0"/>
              <a:t>Betreuung von Gruppenarbeit</a:t>
            </a:r>
          </a:p>
          <a:p>
            <a:r>
              <a:rPr lang="de-DE" dirty="0"/>
              <a:t>Vorbereitung von Unterricht …</a:t>
            </a:r>
          </a:p>
        </p:txBody>
      </p:sp>
    </p:spTree>
    <p:extLst>
      <p:ext uri="{BB962C8B-B14F-4D97-AF65-F5344CB8AC3E}">
        <p14:creationId xmlns:p14="http://schemas.microsoft.com/office/powerpoint/2010/main" val="2939868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7B9BCD2F-7710-A1A6-4E94-0BEB0B1B3FA8}"/>
              </a:ext>
            </a:extLst>
          </p:cNvPr>
          <p:cNvSpPr txBox="1"/>
          <p:nvPr/>
        </p:nvSpPr>
        <p:spPr>
          <a:xfrm>
            <a:off x="2216989" y="2708694"/>
            <a:ext cx="8362930" cy="1077218"/>
          </a:xfrm>
          <a:prstGeom prst="rect">
            <a:avLst/>
          </a:prstGeom>
          <a:noFill/>
        </p:spPr>
        <p:txBody>
          <a:bodyPr wrap="none" rtlCol="0">
            <a:spAutoFit/>
          </a:bodyPr>
          <a:lstStyle/>
          <a:p>
            <a:r>
              <a:rPr lang="de-DE" sz="3200" dirty="0"/>
              <a:t>Individuelles Arbeiten nur ein Teil von Unterricht!</a:t>
            </a:r>
          </a:p>
          <a:p>
            <a:endParaRPr lang="de-DE" sz="3200" dirty="0"/>
          </a:p>
        </p:txBody>
      </p:sp>
    </p:spTree>
    <p:extLst>
      <p:ext uri="{BB962C8B-B14F-4D97-AF65-F5344CB8AC3E}">
        <p14:creationId xmlns:p14="http://schemas.microsoft.com/office/powerpoint/2010/main" val="31167930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Text enthält.&#10;&#10;Automatisch generierte Beschreibung">
            <a:extLst>
              <a:ext uri="{FF2B5EF4-FFF2-40B4-BE49-F238E27FC236}">
                <a16:creationId xmlns:a16="http://schemas.microsoft.com/office/drawing/2014/main" id="{C68CC1AE-FA68-35CE-D40F-E771EB24549A}"/>
              </a:ext>
            </a:extLst>
          </p:cNvPr>
          <p:cNvPicPr>
            <a:picLocks noChangeAspect="1"/>
          </p:cNvPicPr>
          <p:nvPr/>
        </p:nvPicPr>
        <p:blipFill>
          <a:blip r:embed="rId2"/>
          <a:stretch>
            <a:fillRect/>
          </a:stretch>
        </p:blipFill>
        <p:spPr>
          <a:xfrm>
            <a:off x="860441" y="1016001"/>
            <a:ext cx="3984195" cy="3207278"/>
          </a:xfrm>
          <a:prstGeom prst="rect">
            <a:avLst/>
          </a:prstGeom>
        </p:spPr>
      </p:pic>
      <p:sp>
        <p:nvSpPr>
          <p:cNvPr id="3" name="Textfeld 2">
            <a:extLst>
              <a:ext uri="{FF2B5EF4-FFF2-40B4-BE49-F238E27FC236}">
                <a16:creationId xmlns:a16="http://schemas.microsoft.com/office/drawing/2014/main" id="{9198835E-E667-0666-7472-3F319AFDC2F7}"/>
              </a:ext>
            </a:extLst>
          </p:cNvPr>
          <p:cNvSpPr txBox="1"/>
          <p:nvPr/>
        </p:nvSpPr>
        <p:spPr>
          <a:xfrm>
            <a:off x="860441" y="4223279"/>
            <a:ext cx="4174837" cy="369332"/>
          </a:xfrm>
          <a:prstGeom prst="rect">
            <a:avLst/>
          </a:prstGeom>
          <a:noFill/>
        </p:spPr>
        <p:txBody>
          <a:bodyPr wrap="square" rtlCol="0">
            <a:spAutoFit/>
          </a:bodyPr>
          <a:lstStyle/>
          <a:p>
            <a:r>
              <a:rPr lang="de-DE" dirty="0" err="1"/>
              <a:t>Bettermarks</a:t>
            </a:r>
            <a:endParaRPr lang="de-DE" dirty="0"/>
          </a:p>
        </p:txBody>
      </p:sp>
      <p:pic>
        <p:nvPicPr>
          <p:cNvPr id="5" name="Grafik 4">
            <a:extLst>
              <a:ext uri="{FF2B5EF4-FFF2-40B4-BE49-F238E27FC236}">
                <a16:creationId xmlns:a16="http://schemas.microsoft.com/office/drawing/2014/main" id="{1348F9A0-BD42-3922-0E61-AB86DB5611ED}"/>
              </a:ext>
            </a:extLst>
          </p:cNvPr>
          <p:cNvPicPr>
            <a:picLocks noChangeAspect="1"/>
          </p:cNvPicPr>
          <p:nvPr/>
        </p:nvPicPr>
        <p:blipFill>
          <a:blip r:embed="rId3"/>
          <a:stretch>
            <a:fillRect/>
          </a:stretch>
        </p:blipFill>
        <p:spPr>
          <a:xfrm>
            <a:off x="5716905" y="1109495"/>
            <a:ext cx="6070938" cy="3020290"/>
          </a:xfrm>
          <a:prstGeom prst="rect">
            <a:avLst/>
          </a:prstGeom>
        </p:spPr>
      </p:pic>
      <p:sp>
        <p:nvSpPr>
          <p:cNvPr id="6" name="Textfeld 5">
            <a:extLst>
              <a:ext uri="{FF2B5EF4-FFF2-40B4-BE49-F238E27FC236}">
                <a16:creationId xmlns:a16="http://schemas.microsoft.com/office/drawing/2014/main" id="{CDD9ACBF-109C-CB70-0C68-E427F5493CD2}"/>
              </a:ext>
            </a:extLst>
          </p:cNvPr>
          <p:cNvSpPr txBox="1"/>
          <p:nvPr/>
        </p:nvSpPr>
        <p:spPr>
          <a:xfrm>
            <a:off x="5716905" y="4223279"/>
            <a:ext cx="4174837" cy="369332"/>
          </a:xfrm>
          <a:prstGeom prst="rect">
            <a:avLst/>
          </a:prstGeom>
          <a:noFill/>
        </p:spPr>
        <p:txBody>
          <a:bodyPr wrap="square" rtlCol="0">
            <a:spAutoFit/>
          </a:bodyPr>
          <a:lstStyle/>
          <a:p>
            <a:r>
              <a:rPr lang="de-DE" dirty="0"/>
              <a:t>Area9</a:t>
            </a:r>
          </a:p>
        </p:txBody>
      </p:sp>
    </p:spTree>
    <p:extLst>
      <p:ext uri="{BB962C8B-B14F-4D97-AF65-F5344CB8AC3E}">
        <p14:creationId xmlns:p14="http://schemas.microsoft.com/office/powerpoint/2010/main" val="15961812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3614E39-25D5-C548-2B23-6BA9860836C7}"/>
              </a:ext>
            </a:extLst>
          </p:cNvPr>
          <p:cNvPicPr>
            <a:picLocks noChangeAspect="1"/>
          </p:cNvPicPr>
          <p:nvPr/>
        </p:nvPicPr>
        <p:blipFill>
          <a:blip r:embed="rId2"/>
          <a:stretch>
            <a:fillRect/>
          </a:stretch>
        </p:blipFill>
        <p:spPr>
          <a:xfrm>
            <a:off x="7291793" y="3456287"/>
            <a:ext cx="1569660" cy="1569660"/>
          </a:xfrm>
          <a:prstGeom prst="rect">
            <a:avLst/>
          </a:prstGeom>
        </p:spPr>
      </p:pic>
      <p:sp>
        <p:nvSpPr>
          <p:cNvPr id="4" name="Textfeld 3">
            <a:extLst>
              <a:ext uri="{FF2B5EF4-FFF2-40B4-BE49-F238E27FC236}">
                <a16:creationId xmlns:a16="http://schemas.microsoft.com/office/drawing/2014/main" id="{4BD89AF7-E427-58AD-6830-49C9457EE0D5}"/>
              </a:ext>
            </a:extLst>
          </p:cNvPr>
          <p:cNvSpPr txBox="1"/>
          <p:nvPr/>
        </p:nvSpPr>
        <p:spPr>
          <a:xfrm flipH="1">
            <a:off x="1785666" y="3863378"/>
            <a:ext cx="3886200" cy="646331"/>
          </a:xfrm>
          <a:prstGeom prst="rect">
            <a:avLst/>
          </a:prstGeom>
          <a:noFill/>
        </p:spPr>
        <p:txBody>
          <a:bodyPr wrap="square" rtlCol="0">
            <a:spAutoFit/>
          </a:bodyPr>
          <a:lstStyle/>
          <a:p>
            <a:r>
              <a:rPr lang="de-DE" sz="3600" dirty="0" err="1"/>
              <a:t>podcasts.schule</a:t>
            </a:r>
            <a:endParaRPr lang="de-DE" sz="3600" dirty="0"/>
          </a:p>
        </p:txBody>
      </p:sp>
      <p:sp>
        <p:nvSpPr>
          <p:cNvPr id="2" name="Textfeld 1">
            <a:extLst>
              <a:ext uri="{FF2B5EF4-FFF2-40B4-BE49-F238E27FC236}">
                <a16:creationId xmlns:a16="http://schemas.microsoft.com/office/drawing/2014/main" id="{83110818-C53B-0B0A-DBD4-3C5262699CCC}"/>
              </a:ext>
            </a:extLst>
          </p:cNvPr>
          <p:cNvSpPr txBox="1"/>
          <p:nvPr/>
        </p:nvSpPr>
        <p:spPr>
          <a:xfrm>
            <a:off x="1785667" y="1424962"/>
            <a:ext cx="7868287" cy="2031325"/>
          </a:xfrm>
          <a:prstGeom prst="rect">
            <a:avLst/>
          </a:prstGeom>
          <a:noFill/>
        </p:spPr>
        <p:txBody>
          <a:bodyPr wrap="square" rtlCol="0">
            <a:spAutoFit/>
          </a:bodyPr>
          <a:lstStyle/>
          <a:p>
            <a:r>
              <a:rPr lang="de-DE" sz="3600" dirty="0">
                <a:hlinkClick r:id="rId3">
                  <a:extLst>
                    <a:ext uri="{A12FA001-AC4F-418D-AE19-62706E023703}">
                      <ahyp:hlinkClr xmlns:ahyp="http://schemas.microsoft.com/office/drawing/2018/hyperlinkcolor" val="tx"/>
                    </a:ext>
                  </a:extLst>
                </a:hlinkClick>
              </a:rPr>
              <a:t>florian.nuxoll@gmx.net</a:t>
            </a:r>
            <a:endParaRPr lang="de-DE" sz="3600" dirty="0"/>
          </a:p>
          <a:p>
            <a:endParaRPr lang="de-DE" sz="3600" dirty="0"/>
          </a:p>
          <a:p>
            <a:r>
              <a:rPr lang="de-DE" sz="3600" dirty="0">
                <a:hlinkClick r:id="rId4">
                  <a:extLst>
                    <a:ext uri="{A12FA001-AC4F-418D-AE19-62706E023703}">
                      <ahyp:hlinkClr xmlns:ahyp="http://schemas.microsoft.com/office/drawing/2018/hyperlinkcolor" val="tx"/>
                    </a:ext>
                  </a:extLst>
                </a:hlinkClick>
              </a:rPr>
              <a:t>http://medienwelten.schule</a:t>
            </a:r>
            <a:endParaRPr lang="de-DE" sz="3600" dirty="0"/>
          </a:p>
          <a:p>
            <a:endParaRPr lang="de-DE" dirty="0"/>
          </a:p>
        </p:txBody>
      </p:sp>
    </p:spTree>
    <p:extLst>
      <p:ext uri="{BB962C8B-B14F-4D97-AF65-F5344CB8AC3E}">
        <p14:creationId xmlns:p14="http://schemas.microsoft.com/office/powerpoint/2010/main" val="15446202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8" name="Rectangle 8">
            <a:extLst>
              <a:ext uri="{FF2B5EF4-FFF2-40B4-BE49-F238E27FC236}">
                <a16:creationId xmlns:a16="http://schemas.microsoft.com/office/drawing/2014/main" id="{08E7A6F0-5CD3-481E-B0F2-E7F99FE675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0" name="Rectangle 10">
            <a:extLst>
              <a:ext uri="{FF2B5EF4-FFF2-40B4-BE49-F238E27FC236}">
                <a16:creationId xmlns:a16="http://schemas.microsoft.com/office/drawing/2014/main" id="{511290DF-4975-4FCD-8B8D-BBC86B8366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nvGrpSpPr>
          <p:cNvPr id="22" name="Group 12">
            <a:extLst>
              <a:ext uri="{FF2B5EF4-FFF2-40B4-BE49-F238E27FC236}">
                <a16:creationId xmlns:a16="http://schemas.microsoft.com/office/drawing/2014/main" id="{357CA18A-A333-4DCB-842B-76827D2ECB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100021" y="638300"/>
            <a:ext cx="6409605" cy="4858625"/>
            <a:chOff x="7807230" y="2012810"/>
            <a:chExt cx="3251252" cy="3459865"/>
          </a:xfrm>
        </p:grpSpPr>
        <p:sp>
          <p:nvSpPr>
            <p:cNvPr id="14" name="Rectangle 13">
              <a:extLst>
                <a:ext uri="{FF2B5EF4-FFF2-40B4-BE49-F238E27FC236}">
                  <a16:creationId xmlns:a16="http://schemas.microsoft.com/office/drawing/2014/main" id="{6E785FC3-CE7B-46F8-8C7A-EBBF001EDB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3" name="Rectangle 14">
              <a:extLst>
                <a:ext uri="{FF2B5EF4-FFF2-40B4-BE49-F238E27FC236}">
                  <a16:creationId xmlns:a16="http://schemas.microsoft.com/office/drawing/2014/main" id="{75069D9A-30C7-4159-880C-DD2BDC5100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sp>
        <p:nvSpPr>
          <p:cNvPr id="17" name="Rectangle 16">
            <a:extLst>
              <a:ext uri="{FF2B5EF4-FFF2-40B4-BE49-F238E27FC236}">
                <a16:creationId xmlns:a16="http://schemas.microsoft.com/office/drawing/2014/main" id="{D9FE1511-6E1B-4F0E-8FF0-958527181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9891" y="973636"/>
            <a:ext cx="5769864" cy="4187952"/>
          </a:xfrm>
          <a:prstGeom prst="rect">
            <a:avLst/>
          </a:prstGeom>
          <a:solidFill>
            <a:srgbClr val="FFFFFF"/>
          </a:solidFill>
          <a:ln w="6350">
            <a:solidFill>
              <a:srgbClr val="DFD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3" name="Inhaltsplatzhalter 2">
            <a:extLst>
              <a:ext uri="{FF2B5EF4-FFF2-40B4-BE49-F238E27FC236}">
                <a16:creationId xmlns:a16="http://schemas.microsoft.com/office/drawing/2014/main" id="{719AE7D8-6120-980B-B815-0ECF3DAB93F9}"/>
              </a:ext>
            </a:extLst>
          </p:cNvPr>
          <p:cNvSpPr>
            <a:spLocks noGrp="1"/>
          </p:cNvSpPr>
          <p:nvPr>
            <p:ph idx="1"/>
          </p:nvPr>
        </p:nvSpPr>
        <p:spPr>
          <a:xfrm>
            <a:off x="5584483" y="1168708"/>
            <a:ext cx="5440680" cy="3858768"/>
          </a:xfrm>
        </p:spPr>
        <p:txBody>
          <a:bodyPr anchor="ctr">
            <a:normAutofit/>
          </a:bodyPr>
          <a:lstStyle/>
          <a:p>
            <a:pPr marL="0" indent="0">
              <a:lnSpc>
                <a:spcPct val="110000"/>
              </a:lnSpc>
              <a:buNone/>
            </a:pPr>
            <a:r>
              <a:rPr lang="en-US" sz="1800" dirty="0">
                <a:solidFill>
                  <a:srgbClr val="000000"/>
                </a:solidFill>
                <a:latin typeface="SpiegelSansUI"/>
              </a:rPr>
              <a:t>"Computer in alle </a:t>
            </a:r>
            <a:r>
              <a:rPr lang="en-US" sz="1800" dirty="0" err="1">
                <a:solidFill>
                  <a:srgbClr val="000000"/>
                </a:solidFill>
                <a:latin typeface="SpiegelSansUI"/>
              </a:rPr>
              <a:t>Schulen</a:t>
            </a:r>
            <a:r>
              <a:rPr lang="en-US" sz="1800" dirty="0">
                <a:solidFill>
                  <a:srgbClr val="000000"/>
                </a:solidFill>
                <a:latin typeface="SpiegelSansUI"/>
              </a:rPr>
              <a:t>, alle Schüler an die Computer - dieses </a:t>
            </a:r>
            <a:r>
              <a:rPr lang="en-US" sz="1800" dirty="0" err="1">
                <a:solidFill>
                  <a:srgbClr val="000000"/>
                </a:solidFill>
                <a:latin typeface="SpiegelSansUI"/>
              </a:rPr>
              <a:t>Programm</a:t>
            </a:r>
            <a:r>
              <a:rPr lang="en-US" sz="1800" dirty="0">
                <a:solidFill>
                  <a:srgbClr val="000000"/>
                </a:solidFill>
                <a:latin typeface="SpiegelSansUI"/>
              </a:rPr>
              <a:t> </a:t>
            </a:r>
            <a:r>
              <a:rPr lang="en-US" sz="1800" dirty="0" err="1">
                <a:solidFill>
                  <a:srgbClr val="000000"/>
                </a:solidFill>
                <a:highlight>
                  <a:srgbClr val="FFFF00"/>
                </a:highlight>
                <a:latin typeface="SpiegelSansUI"/>
              </a:rPr>
              <a:t>wollen</a:t>
            </a:r>
            <a:r>
              <a:rPr lang="en-US" sz="1800" dirty="0">
                <a:solidFill>
                  <a:srgbClr val="000000"/>
                </a:solidFill>
                <a:highlight>
                  <a:srgbClr val="FFFF00"/>
                </a:highlight>
                <a:latin typeface="SpiegelSansUI"/>
              </a:rPr>
              <a:t> die </a:t>
            </a:r>
            <a:r>
              <a:rPr lang="en-US" sz="1800" dirty="0" err="1">
                <a:solidFill>
                  <a:srgbClr val="000000"/>
                </a:solidFill>
                <a:highlight>
                  <a:srgbClr val="FFFF00"/>
                </a:highlight>
                <a:latin typeface="SpiegelSansUI"/>
              </a:rPr>
              <a:t>Kultusminister</a:t>
            </a:r>
            <a:r>
              <a:rPr lang="en-US" sz="1800" dirty="0">
                <a:solidFill>
                  <a:srgbClr val="000000"/>
                </a:solidFill>
                <a:highlight>
                  <a:srgbClr val="FFFF00"/>
                </a:highlight>
                <a:latin typeface="SpiegelSansUI"/>
              </a:rPr>
              <a:t> </a:t>
            </a:r>
            <a:r>
              <a:rPr lang="en-US" sz="1800" dirty="0" err="1">
                <a:solidFill>
                  <a:srgbClr val="000000"/>
                </a:solidFill>
                <a:highlight>
                  <a:srgbClr val="FFFF00"/>
                </a:highlight>
                <a:latin typeface="SpiegelSansUI"/>
              </a:rPr>
              <a:t>zügig</a:t>
            </a:r>
            <a:r>
              <a:rPr lang="en-US" sz="1800" dirty="0">
                <a:solidFill>
                  <a:srgbClr val="000000"/>
                </a:solidFill>
                <a:highlight>
                  <a:srgbClr val="FFFF00"/>
                </a:highlight>
                <a:latin typeface="SpiegelSansUI"/>
              </a:rPr>
              <a:t> </a:t>
            </a:r>
            <a:r>
              <a:rPr lang="en-US" sz="1800" dirty="0" err="1">
                <a:solidFill>
                  <a:srgbClr val="000000"/>
                </a:solidFill>
                <a:highlight>
                  <a:srgbClr val="FFFF00"/>
                </a:highlight>
                <a:latin typeface="SpiegelSansUI"/>
              </a:rPr>
              <a:t>verwirklichen</a:t>
            </a:r>
            <a:r>
              <a:rPr lang="en-US" sz="1800" dirty="0">
                <a:solidFill>
                  <a:srgbClr val="000000"/>
                </a:solidFill>
                <a:latin typeface="SpiegelSansUI"/>
              </a:rPr>
              <a:t>. Noch </a:t>
            </a:r>
            <a:r>
              <a:rPr lang="en-US" sz="1800" dirty="0" err="1">
                <a:solidFill>
                  <a:srgbClr val="000000"/>
                </a:solidFill>
                <a:latin typeface="SpiegelSansUI"/>
              </a:rPr>
              <a:t>fehlt</a:t>
            </a:r>
            <a:r>
              <a:rPr lang="en-US" sz="1800" dirty="0">
                <a:solidFill>
                  <a:srgbClr val="000000"/>
                </a:solidFill>
                <a:latin typeface="SpiegelSansUI"/>
              </a:rPr>
              <a:t> es an </a:t>
            </a:r>
            <a:r>
              <a:rPr lang="en-US" sz="1800" dirty="0" err="1">
                <a:solidFill>
                  <a:srgbClr val="000000"/>
                </a:solidFill>
                <a:latin typeface="SpiegelSansUI"/>
              </a:rPr>
              <a:t>Rechnern</a:t>
            </a:r>
            <a:r>
              <a:rPr lang="en-US" sz="1800" dirty="0">
                <a:solidFill>
                  <a:srgbClr val="000000"/>
                </a:solidFill>
                <a:latin typeface="SpiegelSansUI"/>
              </a:rPr>
              <a:t> und an </a:t>
            </a:r>
            <a:r>
              <a:rPr lang="en-US" sz="1800" dirty="0" err="1">
                <a:solidFill>
                  <a:srgbClr val="000000"/>
                </a:solidFill>
                <a:latin typeface="SpiegelSansUI"/>
              </a:rPr>
              <a:t>Lehrern</a:t>
            </a:r>
            <a:r>
              <a:rPr lang="en-US" sz="1800" dirty="0">
                <a:solidFill>
                  <a:srgbClr val="000000"/>
                </a:solidFill>
                <a:latin typeface="SpiegelSansUI"/>
              </a:rPr>
              <a:t>, die </a:t>
            </a:r>
            <a:r>
              <a:rPr lang="en-US" sz="1800" dirty="0" err="1">
                <a:solidFill>
                  <a:srgbClr val="000000"/>
                </a:solidFill>
                <a:latin typeface="SpiegelSansUI"/>
              </a:rPr>
              <a:t>mit</a:t>
            </a:r>
            <a:r>
              <a:rPr lang="en-US" sz="1800" dirty="0">
                <a:solidFill>
                  <a:srgbClr val="000000"/>
                </a:solidFill>
                <a:latin typeface="SpiegelSansUI"/>
              </a:rPr>
              <a:t> </a:t>
            </a:r>
            <a:r>
              <a:rPr lang="en-US" sz="1800" dirty="0" err="1">
                <a:solidFill>
                  <a:srgbClr val="000000"/>
                </a:solidFill>
                <a:latin typeface="SpiegelSansUI"/>
              </a:rPr>
              <a:t>ihnen</a:t>
            </a:r>
            <a:r>
              <a:rPr lang="en-US" sz="1800" dirty="0">
                <a:solidFill>
                  <a:srgbClr val="000000"/>
                </a:solidFill>
                <a:latin typeface="SpiegelSansUI"/>
              </a:rPr>
              <a:t> </a:t>
            </a:r>
            <a:r>
              <a:rPr lang="en-US" sz="1800" dirty="0" err="1">
                <a:solidFill>
                  <a:srgbClr val="000000"/>
                </a:solidFill>
                <a:latin typeface="SpiegelSansUI"/>
              </a:rPr>
              <a:t>umgehen</a:t>
            </a:r>
            <a:r>
              <a:rPr lang="en-US" sz="1800" dirty="0">
                <a:solidFill>
                  <a:srgbClr val="000000"/>
                </a:solidFill>
                <a:latin typeface="SpiegelSansUI"/>
              </a:rPr>
              <a:t> </a:t>
            </a:r>
            <a:r>
              <a:rPr lang="en-US" sz="1800" dirty="0" err="1">
                <a:solidFill>
                  <a:srgbClr val="000000"/>
                </a:solidFill>
                <a:latin typeface="SpiegelSansUI"/>
              </a:rPr>
              <a:t>können</a:t>
            </a:r>
            <a:r>
              <a:rPr lang="en-US" sz="1800" dirty="0">
                <a:solidFill>
                  <a:srgbClr val="000000"/>
                </a:solidFill>
                <a:latin typeface="SpiegelSansUI"/>
              </a:rPr>
              <a:t>. </a:t>
            </a:r>
            <a:r>
              <a:rPr lang="en-US" sz="1800" dirty="0">
                <a:solidFill>
                  <a:srgbClr val="000000"/>
                </a:solidFill>
                <a:highlight>
                  <a:srgbClr val="FFFF00"/>
                </a:highlight>
                <a:latin typeface="SpiegelSansUI"/>
              </a:rPr>
              <a:t>Auch </a:t>
            </a:r>
            <a:r>
              <a:rPr lang="en-US" sz="1800" dirty="0" err="1">
                <a:solidFill>
                  <a:srgbClr val="000000"/>
                </a:solidFill>
                <a:highlight>
                  <a:srgbClr val="FFFF00"/>
                </a:highlight>
                <a:latin typeface="SpiegelSansUI"/>
              </a:rPr>
              <a:t>gibt</a:t>
            </a:r>
            <a:r>
              <a:rPr lang="en-US" sz="1800" dirty="0">
                <a:solidFill>
                  <a:srgbClr val="000000"/>
                </a:solidFill>
                <a:highlight>
                  <a:srgbClr val="FFFF00"/>
                </a:highlight>
                <a:latin typeface="SpiegelSansUI"/>
              </a:rPr>
              <a:t> es </a:t>
            </a:r>
            <a:r>
              <a:rPr lang="en-US" sz="1800" dirty="0" err="1">
                <a:solidFill>
                  <a:srgbClr val="000000"/>
                </a:solidFill>
                <a:highlight>
                  <a:srgbClr val="FFFF00"/>
                </a:highlight>
                <a:latin typeface="SpiegelSansUI"/>
              </a:rPr>
              <a:t>Widerstand</a:t>
            </a:r>
            <a:r>
              <a:rPr lang="en-US" sz="1800" dirty="0">
                <a:solidFill>
                  <a:srgbClr val="000000"/>
                </a:solidFill>
                <a:highlight>
                  <a:srgbClr val="FFFF00"/>
                </a:highlight>
                <a:latin typeface="SpiegelSansUI"/>
              </a:rPr>
              <a:t>.</a:t>
            </a:r>
            <a:r>
              <a:rPr lang="en-US" sz="1800" dirty="0">
                <a:solidFill>
                  <a:srgbClr val="000000"/>
                </a:solidFill>
                <a:latin typeface="SpiegelSansUI"/>
              </a:rPr>
              <a:t> Wie </a:t>
            </a:r>
            <a:r>
              <a:rPr lang="en-US" sz="1800" dirty="0" err="1">
                <a:solidFill>
                  <a:srgbClr val="000000"/>
                </a:solidFill>
                <a:latin typeface="SpiegelSansUI"/>
              </a:rPr>
              <a:t>attraktiv</a:t>
            </a:r>
            <a:r>
              <a:rPr lang="en-US" sz="1800" dirty="0">
                <a:solidFill>
                  <a:srgbClr val="000000"/>
                </a:solidFill>
                <a:latin typeface="SpiegelSansUI"/>
              </a:rPr>
              <a:t> der </a:t>
            </a:r>
            <a:r>
              <a:rPr lang="en-US" sz="1800" dirty="0" err="1">
                <a:solidFill>
                  <a:srgbClr val="000000"/>
                </a:solidFill>
                <a:latin typeface="SpiegelSansUI"/>
              </a:rPr>
              <a:t>Unterricht</a:t>
            </a:r>
            <a:r>
              <a:rPr lang="en-US" sz="1800" dirty="0">
                <a:solidFill>
                  <a:srgbClr val="000000"/>
                </a:solidFill>
                <a:latin typeface="SpiegelSansUI"/>
              </a:rPr>
              <a:t> am Computer sein </a:t>
            </a:r>
            <a:r>
              <a:rPr lang="en-US" sz="1800" dirty="0" err="1">
                <a:solidFill>
                  <a:srgbClr val="000000"/>
                </a:solidFill>
                <a:latin typeface="SpiegelSansUI"/>
              </a:rPr>
              <a:t>kann</a:t>
            </a:r>
            <a:r>
              <a:rPr lang="en-US" sz="1800" dirty="0">
                <a:solidFill>
                  <a:srgbClr val="000000"/>
                </a:solidFill>
                <a:latin typeface="SpiegelSansUI"/>
              </a:rPr>
              <a:t>, </a:t>
            </a:r>
            <a:r>
              <a:rPr lang="en-US" sz="1800" dirty="0" err="1">
                <a:solidFill>
                  <a:srgbClr val="000000"/>
                </a:solidFill>
                <a:latin typeface="SpiegelSansUI"/>
              </a:rPr>
              <a:t>führten</a:t>
            </a:r>
            <a:r>
              <a:rPr lang="en-US" sz="1800" dirty="0">
                <a:solidFill>
                  <a:srgbClr val="000000"/>
                </a:solidFill>
                <a:latin typeface="SpiegelSansUI"/>
              </a:rPr>
              <a:t> </a:t>
            </a:r>
            <a:r>
              <a:rPr lang="en-US" sz="1800" dirty="0" err="1">
                <a:solidFill>
                  <a:srgbClr val="000000"/>
                </a:solidFill>
                <a:latin typeface="SpiegelSansUI"/>
              </a:rPr>
              <a:t>bislang</a:t>
            </a:r>
            <a:r>
              <a:rPr lang="en-US" sz="1800" dirty="0">
                <a:solidFill>
                  <a:srgbClr val="000000"/>
                </a:solidFill>
                <a:latin typeface="SpiegelSansUI"/>
              </a:rPr>
              <a:t> </a:t>
            </a:r>
            <a:r>
              <a:rPr lang="en-US" sz="1800" dirty="0" err="1">
                <a:solidFill>
                  <a:srgbClr val="000000"/>
                </a:solidFill>
                <a:highlight>
                  <a:srgbClr val="FFFF00"/>
                </a:highlight>
                <a:latin typeface="SpiegelSansUI"/>
              </a:rPr>
              <a:t>nur</a:t>
            </a:r>
            <a:r>
              <a:rPr lang="en-US" sz="1800" dirty="0">
                <a:solidFill>
                  <a:srgbClr val="000000"/>
                </a:solidFill>
                <a:highlight>
                  <a:srgbClr val="FFFF00"/>
                </a:highlight>
                <a:latin typeface="SpiegelSansUI"/>
              </a:rPr>
              <a:t> </a:t>
            </a:r>
            <a:r>
              <a:rPr lang="en-US" sz="1800" dirty="0" err="1">
                <a:solidFill>
                  <a:srgbClr val="000000"/>
                </a:solidFill>
                <a:highlight>
                  <a:srgbClr val="FFFF00"/>
                </a:highlight>
                <a:latin typeface="SpiegelSansUI"/>
              </a:rPr>
              <a:t>einige</a:t>
            </a:r>
            <a:r>
              <a:rPr lang="en-US" sz="1800" dirty="0">
                <a:solidFill>
                  <a:srgbClr val="000000"/>
                </a:solidFill>
                <a:highlight>
                  <a:srgbClr val="FFFF00"/>
                </a:highlight>
                <a:latin typeface="SpiegelSansUI"/>
              </a:rPr>
              <a:t> </a:t>
            </a:r>
            <a:r>
              <a:rPr lang="en-US" sz="1800" dirty="0" err="1">
                <a:solidFill>
                  <a:srgbClr val="000000"/>
                </a:solidFill>
                <a:highlight>
                  <a:srgbClr val="FFFF00"/>
                </a:highlight>
                <a:latin typeface="SpiegelSansUI"/>
              </a:rPr>
              <a:t>Pioniere</a:t>
            </a:r>
            <a:r>
              <a:rPr lang="en-US" sz="1800" dirty="0">
                <a:solidFill>
                  <a:srgbClr val="000000"/>
                </a:solidFill>
                <a:highlight>
                  <a:srgbClr val="FFFF00"/>
                </a:highlight>
                <a:latin typeface="SpiegelSansUI"/>
              </a:rPr>
              <a:t> </a:t>
            </a:r>
            <a:r>
              <a:rPr lang="en-US" sz="1800" dirty="0" err="1">
                <a:solidFill>
                  <a:srgbClr val="000000"/>
                </a:solidFill>
                <a:latin typeface="SpiegelSansUI"/>
              </a:rPr>
              <a:t>vor</a:t>
            </a:r>
            <a:r>
              <a:rPr lang="en-US" sz="1800" dirty="0">
                <a:solidFill>
                  <a:srgbClr val="000000"/>
                </a:solidFill>
                <a:latin typeface="SpiegelSansUI"/>
              </a:rPr>
              <a:t>. Offen </a:t>
            </a:r>
            <a:r>
              <a:rPr lang="en-US" sz="1800" dirty="0" err="1">
                <a:solidFill>
                  <a:srgbClr val="000000"/>
                </a:solidFill>
                <a:latin typeface="SpiegelSansUI"/>
              </a:rPr>
              <a:t>ist</a:t>
            </a:r>
            <a:r>
              <a:rPr lang="en-US" sz="1800" dirty="0">
                <a:solidFill>
                  <a:srgbClr val="000000"/>
                </a:solidFill>
                <a:latin typeface="SpiegelSansUI"/>
              </a:rPr>
              <a:t>, in </a:t>
            </a:r>
            <a:r>
              <a:rPr lang="en-US" sz="1800" dirty="0" err="1">
                <a:solidFill>
                  <a:srgbClr val="000000"/>
                </a:solidFill>
                <a:latin typeface="SpiegelSansUI"/>
              </a:rPr>
              <a:t>welchem</a:t>
            </a:r>
            <a:r>
              <a:rPr lang="en-US" sz="1800" dirty="0">
                <a:solidFill>
                  <a:srgbClr val="000000"/>
                </a:solidFill>
                <a:latin typeface="SpiegelSansUI"/>
              </a:rPr>
              <a:t> Alter Schüler an die Rechner </a:t>
            </a:r>
            <a:r>
              <a:rPr lang="en-US" sz="1800" dirty="0" err="1">
                <a:solidFill>
                  <a:srgbClr val="000000"/>
                </a:solidFill>
                <a:latin typeface="SpiegelSansUI"/>
              </a:rPr>
              <a:t>sollen</a:t>
            </a:r>
            <a:r>
              <a:rPr lang="en-US" sz="1800" dirty="0">
                <a:solidFill>
                  <a:srgbClr val="000000"/>
                </a:solidFill>
                <a:latin typeface="SpiegelSansUI"/>
              </a:rPr>
              <a:t>, </a:t>
            </a:r>
            <a:r>
              <a:rPr lang="en-US" sz="1800" dirty="0" err="1">
                <a:solidFill>
                  <a:srgbClr val="000000"/>
                </a:solidFill>
                <a:latin typeface="SpiegelSansUI"/>
              </a:rPr>
              <a:t>ob</a:t>
            </a:r>
            <a:r>
              <a:rPr lang="en-US" sz="1800" dirty="0">
                <a:solidFill>
                  <a:srgbClr val="000000"/>
                </a:solidFill>
                <a:latin typeface="SpiegelSansUI"/>
              </a:rPr>
              <a:t> das Fach »Informatik« auf die </a:t>
            </a:r>
            <a:r>
              <a:rPr lang="en-US" sz="1800" dirty="0" err="1">
                <a:solidFill>
                  <a:srgbClr val="000000"/>
                </a:solidFill>
                <a:latin typeface="SpiegelSansUI"/>
              </a:rPr>
              <a:t>Oberstufe</a:t>
            </a:r>
            <a:r>
              <a:rPr lang="en-US" sz="1800" dirty="0">
                <a:solidFill>
                  <a:srgbClr val="000000"/>
                </a:solidFill>
                <a:latin typeface="SpiegelSansUI"/>
              </a:rPr>
              <a:t> der </a:t>
            </a:r>
            <a:r>
              <a:rPr lang="en-US" sz="1800" dirty="0" err="1">
                <a:solidFill>
                  <a:srgbClr val="000000"/>
                </a:solidFill>
                <a:latin typeface="SpiegelSansUI"/>
              </a:rPr>
              <a:t>Gymnasien</a:t>
            </a:r>
            <a:r>
              <a:rPr lang="en-US" sz="1800" dirty="0">
                <a:solidFill>
                  <a:srgbClr val="000000"/>
                </a:solidFill>
                <a:latin typeface="SpiegelSansUI"/>
              </a:rPr>
              <a:t> </a:t>
            </a:r>
            <a:r>
              <a:rPr lang="en-US" sz="1800" dirty="0" err="1">
                <a:solidFill>
                  <a:srgbClr val="000000"/>
                </a:solidFill>
                <a:latin typeface="SpiegelSansUI"/>
              </a:rPr>
              <a:t>beschränkt</a:t>
            </a:r>
            <a:r>
              <a:rPr lang="en-US" sz="1800" dirty="0">
                <a:solidFill>
                  <a:srgbClr val="000000"/>
                </a:solidFill>
                <a:latin typeface="SpiegelSansUI"/>
              </a:rPr>
              <a:t> </a:t>
            </a:r>
            <a:r>
              <a:rPr lang="en-US" sz="1800" dirty="0" err="1">
                <a:solidFill>
                  <a:srgbClr val="000000"/>
                </a:solidFill>
                <a:latin typeface="SpiegelSansUI"/>
              </a:rPr>
              <a:t>bleibt</a:t>
            </a:r>
            <a:r>
              <a:rPr lang="en-US" sz="1800" dirty="0">
                <a:solidFill>
                  <a:srgbClr val="000000"/>
                </a:solidFill>
                <a:latin typeface="SpiegelSansUI"/>
              </a:rPr>
              <a:t> und </a:t>
            </a:r>
            <a:r>
              <a:rPr lang="en-US" sz="1800" dirty="0" err="1">
                <a:solidFill>
                  <a:srgbClr val="000000"/>
                </a:solidFill>
                <a:highlight>
                  <a:srgbClr val="FFFF00"/>
                </a:highlight>
                <a:latin typeface="SpiegelSansUI"/>
              </a:rPr>
              <a:t>wie</a:t>
            </a:r>
            <a:r>
              <a:rPr lang="en-US" sz="1800" dirty="0">
                <a:solidFill>
                  <a:srgbClr val="000000"/>
                </a:solidFill>
                <a:highlight>
                  <a:srgbClr val="FFFF00"/>
                </a:highlight>
                <a:latin typeface="SpiegelSansUI"/>
              </a:rPr>
              <a:t> Computer und Computer-</a:t>
            </a:r>
            <a:r>
              <a:rPr lang="en-US" sz="1800" dirty="0" err="1">
                <a:solidFill>
                  <a:srgbClr val="000000"/>
                </a:solidFill>
                <a:highlight>
                  <a:srgbClr val="FFFF00"/>
                </a:highlight>
                <a:latin typeface="SpiegelSansUI"/>
              </a:rPr>
              <a:t>Themen</a:t>
            </a:r>
            <a:r>
              <a:rPr lang="en-US" sz="1800" dirty="0">
                <a:solidFill>
                  <a:srgbClr val="000000"/>
                </a:solidFill>
                <a:highlight>
                  <a:srgbClr val="FFFF00"/>
                </a:highlight>
                <a:latin typeface="SpiegelSansUI"/>
              </a:rPr>
              <a:t> in </a:t>
            </a:r>
            <a:r>
              <a:rPr lang="en-US" sz="1800" dirty="0" err="1">
                <a:solidFill>
                  <a:srgbClr val="000000"/>
                </a:solidFill>
                <a:highlight>
                  <a:srgbClr val="FFFF00"/>
                </a:highlight>
                <a:latin typeface="SpiegelSansUI"/>
              </a:rPr>
              <a:t>andere</a:t>
            </a:r>
            <a:r>
              <a:rPr lang="en-US" sz="1800" dirty="0">
                <a:solidFill>
                  <a:srgbClr val="000000"/>
                </a:solidFill>
                <a:highlight>
                  <a:srgbClr val="FFFF00"/>
                </a:highlight>
                <a:latin typeface="SpiegelSansUI"/>
              </a:rPr>
              <a:t> </a:t>
            </a:r>
            <a:r>
              <a:rPr lang="en-US" sz="1800" dirty="0" err="1">
                <a:solidFill>
                  <a:srgbClr val="000000"/>
                </a:solidFill>
                <a:highlight>
                  <a:srgbClr val="FFFF00"/>
                </a:highlight>
                <a:latin typeface="SpiegelSansUI"/>
              </a:rPr>
              <a:t>Fächer</a:t>
            </a:r>
            <a:r>
              <a:rPr lang="en-US" sz="1800" dirty="0">
                <a:solidFill>
                  <a:srgbClr val="000000"/>
                </a:solidFill>
                <a:highlight>
                  <a:srgbClr val="FFFF00"/>
                </a:highlight>
                <a:latin typeface="SpiegelSansUI"/>
              </a:rPr>
              <a:t> »</a:t>
            </a:r>
            <a:r>
              <a:rPr lang="en-US" sz="1800" dirty="0" err="1">
                <a:solidFill>
                  <a:srgbClr val="000000"/>
                </a:solidFill>
                <a:highlight>
                  <a:srgbClr val="FFFF00"/>
                </a:highlight>
                <a:latin typeface="SpiegelSansUI"/>
              </a:rPr>
              <a:t>integriert</a:t>
            </a:r>
            <a:r>
              <a:rPr lang="en-US" sz="1800" dirty="0">
                <a:solidFill>
                  <a:srgbClr val="000000"/>
                </a:solidFill>
                <a:highlight>
                  <a:srgbClr val="FFFF00"/>
                </a:highlight>
                <a:latin typeface="SpiegelSansUI"/>
              </a:rPr>
              <a:t>« </a:t>
            </a:r>
            <a:r>
              <a:rPr lang="en-US" sz="1800" dirty="0" err="1">
                <a:solidFill>
                  <a:srgbClr val="000000"/>
                </a:solidFill>
                <a:highlight>
                  <a:srgbClr val="FFFF00"/>
                </a:highlight>
                <a:latin typeface="SpiegelSansUI"/>
              </a:rPr>
              <a:t>werden</a:t>
            </a:r>
            <a:r>
              <a:rPr lang="en-US" sz="1800" dirty="0">
                <a:solidFill>
                  <a:srgbClr val="000000"/>
                </a:solidFill>
                <a:latin typeface="SpiegelSansUI"/>
              </a:rPr>
              <a:t>."</a:t>
            </a:r>
          </a:p>
          <a:p>
            <a:pPr marL="0" indent="0">
              <a:lnSpc>
                <a:spcPct val="110000"/>
              </a:lnSpc>
              <a:buNone/>
            </a:pPr>
            <a:r>
              <a:rPr lang="en-US" sz="1800" dirty="0">
                <a:solidFill>
                  <a:srgbClr val="000000"/>
                </a:solidFill>
                <a:latin typeface="SpiegelSansUI"/>
              </a:rPr>
              <a:t>Spiegel (</a:t>
            </a:r>
            <a:r>
              <a:rPr lang="en-US" sz="1800" dirty="0">
                <a:ea typeface="+mn-lt"/>
                <a:cs typeface="+mn-lt"/>
              </a:rPr>
              <a:t>Nr. 47 / 18.11.1984)</a:t>
            </a:r>
            <a:br>
              <a:rPr lang="en-US" sz="1800" dirty="0">
                <a:ea typeface="+mn-lt"/>
                <a:cs typeface="+mn-lt"/>
              </a:rPr>
            </a:br>
            <a:endParaRPr lang="en-US" sz="1800" dirty="0">
              <a:ea typeface="+mn-lt"/>
              <a:cs typeface="+mn-lt"/>
            </a:endParaRPr>
          </a:p>
        </p:txBody>
      </p:sp>
      <p:pic>
        <p:nvPicPr>
          <p:cNvPr id="19" name="Picture 18">
            <a:extLst>
              <a:ext uri="{FF2B5EF4-FFF2-40B4-BE49-F238E27FC236}">
                <a16:creationId xmlns:a16="http://schemas.microsoft.com/office/drawing/2014/main" id="{025CEF6D-5E98-4B5C-A10F-7459C1EEF1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1" name="Straight Connector 20">
            <a:extLst>
              <a:ext uri="{FF2B5EF4-FFF2-40B4-BE49-F238E27FC236}">
                <a16:creationId xmlns:a16="http://schemas.microsoft.com/office/drawing/2014/main" id="{05C73161-1E4E-4E6A-91B2-E885CF8FFBA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5" name="Grafik 5" descr="Ein Bild, das Text, Person enthält.&#10;&#10;Beschreibung automatisch generiert.">
            <a:extLst>
              <a:ext uri="{FF2B5EF4-FFF2-40B4-BE49-F238E27FC236}">
                <a16:creationId xmlns:a16="http://schemas.microsoft.com/office/drawing/2014/main" id="{BE259F35-2DFE-03A0-291F-6D96C44B1B27}"/>
              </a:ext>
            </a:extLst>
          </p:cNvPr>
          <p:cNvPicPr>
            <a:picLocks noChangeAspect="1"/>
          </p:cNvPicPr>
          <p:nvPr/>
        </p:nvPicPr>
        <p:blipFill>
          <a:blip r:embed="rId3"/>
          <a:stretch>
            <a:fillRect/>
          </a:stretch>
        </p:blipFill>
        <p:spPr>
          <a:xfrm>
            <a:off x="1273628" y="1308577"/>
            <a:ext cx="2743200" cy="3609474"/>
          </a:xfrm>
          <a:prstGeom prst="rect">
            <a:avLst/>
          </a:prstGeom>
        </p:spPr>
      </p:pic>
    </p:spTree>
    <p:extLst>
      <p:ext uri="{BB962C8B-B14F-4D97-AF65-F5344CB8AC3E}">
        <p14:creationId xmlns:p14="http://schemas.microsoft.com/office/powerpoint/2010/main" val="3641202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7D08B5-0780-E74F-49C0-3BBB409A9E48}"/>
              </a:ext>
            </a:extLst>
          </p:cNvPr>
          <p:cNvSpPr>
            <a:spLocks noGrp="1"/>
          </p:cNvSpPr>
          <p:nvPr>
            <p:ph type="title"/>
          </p:nvPr>
        </p:nvSpPr>
        <p:spPr/>
        <p:txBody>
          <a:bodyPr>
            <a:normAutofit/>
          </a:bodyPr>
          <a:lstStyle/>
          <a:p>
            <a:br>
              <a:rPr lang="de-DE" dirty="0"/>
            </a:br>
            <a:r>
              <a:rPr lang="de-DE" dirty="0"/>
              <a:t>Schule hat sich (etwas) verändert seit 1886 </a:t>
            </a:r>
          </a:p>
        </p:txBody>
      </p:sp>
      <p:pic>
        <p:nvPicPr>
          <p:cNvPr id="6" name="Grafik 6" descr="Ein Bild, das Person, drinnen enthält.&#10;&#10;Beschreibung automatisch generiert.">
            <a:extLst>
              <a:ext uri="{FF2B5EF4-FFF2-40B4-BE49-F238E27FC236}">
                <a16:creationId xmlns:a16="http://schemas.microsoft.com/office/drawing/2014/main" id="{EE8AA16A-8538-FCA9-FB7C-6A291CBA8698}"/>
              </a:ext>
            </a:extLst>
          </p:cNvPr>
          <p:cNvPicPr>
            <a:picLocks noGrp="1" noChangeAspect="1"/>
          </p:cNvPicPr>
          <p:nvPr>
            <p:ph idx="1"/>
          </p:nvPr>
        </p:nvPicPr>
        <p:blipFill>
          <a:blip r:embed="rId2"/>
          <a:stretch>
            <a:fillRect/>
          </a:stretch>
        </p:blipFill>
        <p:spPr>
          <a:xfrm>
            <a:off x="5991013" y="2173102"/>
            <a:ext cx="5175920" cy="3450613"/>
          </a:xfrm>
        </p:spPr>
      </p:pic>
      <p:pic>
        <p:nvPicPr>
          <p:cNvPr id="5" name="Grafik 7" descr="Ein Bild, das Text, drinnen enthält.&#10;&#10;Beschreibung automatisch generiert.">
            <a:extLst>
              <a:ext uri="{FF2B5EF4-FFF2-40B4-BE49-F238E27FC236}">
                <a16:creationId xmlns:a16="http://schemas.microsoft.com/office/drawing/2014/main" id="{83A96DD5-CD66-A04E-3A98-0FFEF16E3ED8}"/>
              </a:ext>
            </a:extLst>
          </p:cNvPr>
          <p:cNvPicPr>
            <a:picLocks noChangeAspect="1"/>
          </p:cNvPicPr>
          <p:nvPr/>
        </p:nvPicPr>
        <p:blipFill>
          <a:blip r:embed="rId3"/>
          <a:stretch>
            <a:fillRect/>
          </a:stretch>
        </p:blipFill>
        <p:spPr>
          <a:xfrm>
            <a:off x="1718997" y="2248242"/>
            <a:ext cx="2672206" cy="3378619"/>
          </a:xfrm>
          <a:prstGeom prst="rect">
            <a:avLst/>
          </a:prstGeom>
        </p:spPr>
      </p:pic>
      <p:sp>
        <p:nvSpPr>
          <p:cNvPr id="7" name="Textfeld 6">
            <a:extLst>
              <a:ext uri="{FF2B5EF4-FFF2-40B4-BE49-F238E27FC236}">
                <a16:creationId xmlns:a16="http://schemas.microsoft.com/office/drawing/2014/main" id="{98A6B330-8E41-B010-1914-72D77B050DFB}"/>
              </a:ext>
            </a:extLst>
          </p:cNvPr>
          <p:cNvSpPr txBox="1"/>
          <p:nvPr/>
        </p:nvSpPr>
        <p:spPr>
          <a:xfrm>
            <a:off x="5878286" y="5704114"/>
            <a:ext cx="6204857"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dirty="0">
                <a:ln>
                  <a:noFill/>
                </a:ln>
                <a:solidFill>
                  <a:prstClr val="black"/>
                </a:solidFill>
                <a:effectLst/>
                <a:uLnTx/>
                <a:uFillTx/>
                <a:latin typeface="Gill Sans MT" panose="020B0502020104020203"/>
                <a:ea typeface="+mn-ea"/>
                <a:cs typeface="+mn-cs"/>
              </a:rPr>
              <a:t>https://elements.envato.com/de/young-student-kid-interacting-with-digital-blackbo-D25BCRA</a:t>
            </a:r>
          </a:p>
        </p:txBody>
      </p:sp>
    </p:spTree>
    <p:extLst>
      <p:ext uri="{BB962C8B-B14F-4D97-AF65-F5344CB8AC3E}">
        <p14:creationId xmlns:p14="http://schemas.microsoft.com/office/powerpoint/2010/main" val="3158439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CD5663-8C1D-FC78-4A7D-B3093B2A74EF}"/>
              </a:ext>
            </a:extLst>
          </p:cNvPr>
          <p:cNvSpPr>
            <a:spLocks noGrp="1"/>
          </p:cNvSpPr>
          <p:nvPr>
            <p:ph type="title"/>
          </p:nvPr>
        </p:nvSpPr>
        <p:spPr/>
        <p:txBody>
          <a:bodyPr/>
          <a:lstStyle/>
          <a:p>
            <a:br>
              <a:rPr lang="de-DE" dirty="0"/>
            </a:br>
            <a:r>
              <a:rPr lang="de-DE" dirty="0"/>
              <a:t>Einsatz digitaler Medien im Unterricht</a:t>
            </a:r>
          </a:p>
        </p:txBody>
      </p:sp>
    </p:spTree>
    <p:extLst>
      <p:ext uri="{BB962C8B-B14F-4D97-AF65-F5344CB8AC3E}">
        <p14:creationId xmlns:p14="http://schemas.microsoft.com/office/powerpoint/2010/main" val="6003842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CD5663-8C1D-FC78-4A7D-B3093B2A74EF}"/>
              </a:ext>
            </a:extLst>
          </p:cNvPr>
          <p:cNvSpPr>
            <a:spLocks noGrp="1"/>
          </p:cNvSpPr>
          <p:nvPr>
            <p:ph type="title"/>
          </p:nvPr>
        </p:nvSpPr>
        <p:spPr/>
        <p:txBody>
          <a:bodyPr/>
          <a:lstStyle/>
          <a:p>
            <a:br>
              <a:rPr lang="de-DE" dirty="0"/>
            </a:br>
            <a:r>
              <a:rPr lang="de-DE" dirty="0"/>
              <a:t>Jetzt kommt künstliche Intelligenz!</a:t>
            </a:r>
          </a:p>
        </p:txBody>
      </p:sp>
    </p:spTree>
    <p:extLst>
      <p:ext uri="{BB962C8B-B14F-4D97-AF65-F5344CB8AC3E}">
        <p14:creationId xmlns:p14="http://schemas.microsoft.com/office/powerpoint/2010/main" val="3915594763"/>
      </p:ext>
    </p:extLst>
  </p:cSld>
  <p:clrMapOvr>
    <a:masterClrMapping/>
  </p:clrMapOvr>
</p:sld>
</file>

<file path=ppt/theme/theme1.xml><?xml version="1.0" encoding="utf-8"?>
<a:theme xmlns:a="http://schemas.openxmlformats.org/drawingml/2006/main" name="Galerie">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1333</Words>
  <Application>Microsoft Office PowerPoint</Application>
  <PresentationFormat>Breitbild</PresentationFormat>
  <Paragraphs>168</Paragraphs>
  <Slides>57</Slides>
  <Notes>5</Notes>
  <HiddenSlides>0</HiddenSlides>
  <MMClips>4</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57</vt:i4>
      </vt:variant>
    </vt:vector>
  </HeadingPairs>
  <TitlesOfParts>
    <vt:vector size="66" baseType="lpstr">
      <vt:lpstr>Arial</vt:lpstr>
      <vt:lpstr>Calibri</vt:lpstr>
      <vt:lpstr>Gill Sans MT</vt:lpstr>
      <vt:lpstr>Lucida Sans Unicode</vt:lpstr>
      <vt:lpstr>Noto Sans</vt:lpstr>
      <vt:lpstr>Open Sans</vt:lpstr>
      <vt:lpstr>Segoe UI</vt:lpstr>
      <vt:lpstr>SpiegelSansUI</vt:lpstr>
      <vt:lpstr>Galerie</vt:lpstr>
      <vt:lpstr>PowerPoint-Präsentation</vt:lpstr>
      <vt:lpstr>PowerPoint-Präsentation</vt:lpstr>
      <vt:lpstr>PowerPoint-Präsentation</vt:lpstr>
      <vt:lpstr>PowerPoint-Präsentation</vt:lpstr>
      <vt:lpstr>PowerPoint-Präsentation</vt:lpstr>
      <vt:lpstr>PowerPoint-Präsentation</vt:lpstr>
      <vt:lpstr> Schule hat sich (etwas) verändert seit 1886 </vt:lpstr>
      <vt:lpstr> Einsatz digitaler Medien im Unterricht</vt:lpstr>
      <vt:lpstr> Jetzt kommt künstliche Intelligenz!</vt:lpstr>
      <vt:lpstr> Was ist künstliche Intelligenz?</vt:lpstr>
      <vt:lpstr> Was ist künstliche Intelligenz?</vt:lpstr>
      <vt:lpstr>PowerPoint-Präsentation</vt:lpstr>
      <vt:lpstr> Generative Sprachmodelle Wie z.b. Chatgpt</vt:lpstr>
      <vt:lpstr>PowerPoint-Präsentation</vt:lpstr>
      <vt:lpstr>PowerPoint-Präsentation</vt:lpstr>
      <vt:lpstr>PowerPoint-Präsentation</vt:lpstr>
      <vt:lpstr>PowerPoint-Präsentation</vt:lpstr>
      <vt:lpstr>PowerPoint-Präsentation</vt:lpstr>
      <vt:lpstr>PowerPoint-Präsentation</vt:lpstr>
      <vt:lpstr>Was kann GPT-3 nicht?</vt:lpstr>
      <vt:lpstr>PowerPoint-Präsentation</vt:lpstr>
      <vt:lpstr>PowerPoint-Präsentation</vt:lpstr>
      <vt:lpstr>PowerPoint-Präsentation</vt:lpstr>
      <vt:lpstr>PowerPoint-Präsentation</vt:lpstr>
      <vt:lpstr> Intelligente  Tutorsysteme</vt:lpstr>
      <vt:lpstr>PowerPoint-Präsentation</vt:lpstr>
      <vt:lpstr>PowerPoint-Präsentation</vt:lpstr>
      <vt:lpstr>Szenario 1 Hausaufgabenbesprechung</vt:lpstr>
      <vt:lpstr>Szenario 1I Üben im Unterricht</vt:lpstr>
      <vt:lpstr>Szenario 1I Üben im Unterricht</vt:lpstr>
      <vt:lpstr>Szenario 1I Üben im Unterricht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Florian Nuxoll</dc:creator>
  <cp:lastModifiedBy>Florian Nuxoll</cp:lastModifiedBy>
  <cp:revision>4</cp:revision>
  <dcterms:created xsi:type="dcterms:W3CDTF">2022-09-26T18:48:01Z</dcterms:created>
  <dcterms:modified xsi:type="dcterms:W3CDTF">2023-03-08T07:04:55Z</dcterms:modified>
</cp:coreProperties>
</file>