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84"/>
  </p:notesMasterIdLst>
  <p:sldIdLst>
    <p:sldId id="1007" r:id="rId5"/>
    <p:sldId id="1293" r:id="rId6"/>
    <p:sldId id="1291" r:id="rId7"/>
    <p:sldId id="1292" r:id="rId8"/>
    <p:sldId id="1280" r:id="rId9"/>
    <p:sldId id="1279" r:id="rId10"/>
    <p:sldId id="1294" r:id="rId11"/>
    <p:sldId id="1281" r:id="rId12"/>
    <p:sldId id="1282" r:id="rId13"/>
    <p:sldId id="1284" r:id="rId14"/>
    <p:sldId id="1295" r:id="rId15"/>
    <p:sldId id="1324" r:id="rId16"/>
    <p:sldId id="1283" r:id="rId17"/>
    <p:sldId id="1296" r:id="rId18"/>
    <p:sldId id="1297" r:id="rId19"/>
    <p:sldId id="1298" r:id="rId20"/>
    <p:sldId id="1325" r:id="rId21"/>
    <p:sldId id="1299" r:id="rId22"/>
    <p:sldId id="1300" r:id="rId23"/>
    <p:sldId id="1301" r:id="rId24"/>
    <p:sldId id="1302" r:id="rId25"/>
    <p:sldId id="1303" r:id="rId26"/>
    <p:sldId id="1304" r:id="rId27"/>
    <p:sldId id="1305" r:id="rId28"/>
    <p:sldId id="1306" r:id="rId29"/>
    <p:sldId id="1307" r:id="rId30"/>
    <p:sldId id="1310" r:id="rId31"/>
    <p:sldId id="1309" r:id="rId32"/>
    <p:sldId id="1311" r:id="rId33"/>
    <p:sldId id="1312" r:id="rId34"/>
    <p:sldId id="1285" r:id="rId35"/>
    <p:sldId id="1313" r:id="rId36"/>
    <p:sldId id="1315" r:id="rId37"/>
    <p:sldId id="948" r:id="rId38"/>
    <p:sldId id="327" r:id="rId39"/>
    <p:sldId id="328" r:id="rId40"/>
    <p:sldId id="332" r:id="rId41"/>
    <p:sldId id="335" r:id="rId42"/>
    <p:sldId id="344" r:id="rId43"/>
    <p:sldId id="398" r:id="rId44"/>
    <p:sldId id="411" r:id="rId45"/>
    <p:sldId id="345" r:id="rId46"/>
    <p:sldId id="346" r:id="rId47"/>
    <p:sldId id="331" r:id="rId48"/>
    <p:sldId id="390" r:id="rId49"/>
    <p:sldId id="408" r:id="rId50"/>
    <p:sldId id="302" r:id="rId51"/>
    <p:sldId id="311" r:id="rId52"/>
    <p:sldId id="303" r:id="rId53"/>
    <p:sldId id="301" r:id="rId54"/>
    <p:sldId id="257" r:id="rId55"/>
    <p:sldId id="304" r:id="rId56"/>
    <p:sldId id="1287" r:id="rId57"/>
    <p:sldId id="305" r:id="rId58"/>
    <p:sldId id="350" r:id="rId59"/>
    <p:sldId id="306" r:id="rId60"/>
    <p:sldId id="307" r:id="rId61"/>
    <p:sldId id="606" r:id="rId62"/>
    <p:sldId id="308" r:id="rId63"/>
    <p:sldId id="309" r:id="rId64"/>
    <p:sldId id="312" r:id="rId65"/>
    <p:sldId id="313" r:id="rId66"/>
    <p:sldId id="314" r:id="rId67"/>
    <p:sldId id="329" r:id="rId68"/>
    <p:sldId id="318" r:id="rId69"/>
    <p:sldId id="607" r:id="rId70"/>
    <p:sldId id="628" r:id="rId71"/>
    <p:sldId id="609" r:id="rId72"/>
    <p:sldId id="424" r:id="rId73"/>
    <p:sldId id="1150" r:id="rId74"/>
    <p:sldId id="991" r:id="rId75"/>
    <p:sldId id="1316" r:id="rId76"/>
    <p:sldId id="1317" r:id="rId77"/>
    <p:sldId id="1318" r:id="rId78"/>
    <p:sldId id="1319" r:id="rId79"/>
    <p:sldId id="1320" r:id="rId80"/>
    <p:sldId id="1321" r:id="rId81"/>
    <p:sldId id="1322" r:id="rId82"/>
    <p:sldId id="1326" r:id="rId8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007"/>
            <p14:sldId id="1293"/>
            <p14:sldId id="1291"/>
            <p14:sldId id="1292"/>
            <p14:sldId id="1280"/>
            <p14:sldId id="1279"/>
            <p14:sldId id="1294"/>
            <p14:sldId id="1281"/>
            <p14:sldId id="1282"/>
            <p14:sldId id="1284"/>
            <p14:sldId id="1295"/>
            <p14:sldId id="1324"/>
            <p14:sldId id="1283"/>
            <p14:sldId id="1296"/>
            <p14:sldId id="1297"/>
            <p14:sldId id="1298"/>
            <p14:sldId id="1325"/>
            <p14:sldId id="1299"/>
            <p14:sldId id="1300"/>
            <p14:sldId id="1301"/>
            <p14:sldId id="1302"/>
            <p14:sldId id="1303"/>
            <p14:sldId id="1304"/>
            <p14:sldId id="1305"/>
            <p14:sldId id="1306"/>
            <p14:sldId id="1307"/>
            <p14:sldId id="1310"/>
            <p14:sldId id="1309"/>
            <p14:sldId id="1311"/>
            <p14:sldId id="1312"/>
            <p14:sldId id="1285"/>
            <p14:sldId id="1313"/>
            <p14:sldId id="1315"/>
            <p14:sldId id="948"/>
            <p14:sldId id="327"/>
            <p14:sldId id="328"/>
            <p14:sldId id="332"/>
            <p14:sldId id="335"/>
            <p14:sldId id="344"/>
            <p14:sldId id="398"/>
            <p14:sldId id="411"/>
            <p14:sldId id="345"/>
            <p14:sldId id="346"/>
            <p14:sldId id="331"/>
            <p14:sldId id="390"/>
            <p14:sldId id="408"/>
            <p14:sldId id="302"/>
            <p14:sldId id="311"/>
            <p14:sldId id="303"/>
            <p14:sldId id="301"/>
            <p14:sldId id="257"/>
            <p14:sldId id="304"/>
            <p14:sldId id="1287"/>
            <p14:sldId id="305"/>
            <p14:sldId id="350"/>
            <p14:sldId id="306"/>
            <p14:sldId id="307"/>
            <p14:sldId id="606"/>
            <p14:sldId id="308"/>
            <p14:sldId id="309"/>
            <p14:sldId id="312"/>
            <p14:sldId id="313"/>
            <p14:sldId id="314"/>
            <p14:sldId id="329"/>
            <p14:sldId id="318"/>
            <p14:sldId id="607"/>
            <p14:sldId id="628"/>
            <p14:sldId id="609"/>
            <p14:sldId id="424"/>
            <p14:sldId id="1150"/>
            <p14:sldId id="991"/>
            <p14:sldId id="1316"/>
            <p14:sldId id="1317"/>
            <p14:sldId id="1318"/>
            <p14:sldId id="1319"/>
            <p14:sldId id="1320"/>
            <p14:sldId id="1321"/>
            <p14:sldId id="1322"/>
            <p14:sldId id="1326"/>
          </p14:sldIdLst>
        </p14:section>
        <p14:section name="Zusammenfassungsabschnitt" id="{E63852FC-79C9-4E84-B1D0-DE986ADA0512}">
          <p14:sldIdLst/>
        </p14:section>
        <p14:section name=" Was ist künstliche Intelligenz?" id="{2D806AD6-54CB-4990-A30A-46CF996FF8B6}">
          <p14:sldIdLst/>
        </p14:section>
        <p14:section name=" generative Sprachmodelle" id="{208EC9E6-422A-47A9-BA68-8CE5644057DE}">
          <p14:sldIdLst/>
        </p14:section>
        <p14:section name="Intelligente Tutorsystems" id="{F64185E1-2C2B-4C8A-B909-607D6F1EEDB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0998-BAC4-DDBF-8DBE-EC72F242091E}" name="Walt Detmar Meurers" initials="" userId="S::nnsme01@cloud.uni-tuebingen.de::d336cad3-b334-46cb-b729-626f4156b6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30A1A8-F1A5-43F2-9812-6FC86926020E}" v="518" dt="2023-04-20T09:59:58.772"/>
    <p1510:client id="{D82C70DB-EE0A-4997-A84A-F34E20D4662F}" v="2" dt="2023-04-20T10:04:09.15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D82C70DB-EE0A-4997-A84A-F34E20D4662F}"/>
    <pc:docChg chg="undo custSel addSld delSld modSld modSection">
      <pc:chgData name="Florian Nuxoll" userId="c112223b0a12bea3" providerId="LiveId" clId="{D82C70DB-EE0A-4997-A84A-F34E20D4662F}" dt="2023-04-20T10:04:48.985" v="9" actId="47"/>
      <pc:docMkLst>
        <pc:docMk/>
      </pc:docMkLst>
      <pc:sldChg chg="delSp mod delAnim">
        <pc:chgData name="Florian Nuxoll" userId="c112223b0a12bea3" providerId="LiveId" clId="{D82C70DB-EE0A-4997-A84A-F34E20D4662F}" dt="2023-04-20T10:02:14.986" v="2" actId="478"/>
        <pc:sldMkLst>
          <pc:docMk/>
          <pc:sldMk cId="1303677243" sldId="345"/>
        </pc:sldMkLst>
        <pc:picChg chg="del">
          <ac:chgData name="Florian Nuxoll" userId="c112223b0a12bea3" providerId="LiveId" clId="{D82C70DB-EE0A-4997-A84A-F34E20D4662F}" dt="2023-04-20T10:02:14.986" v="2" actId="478"/>
          <ac:picMkLst>
            <pc:docMk/>
            <pc:sldMk cId="1303677243" sldId="345"/>
            <ac:picMk id="4" creationId="{2ED2B268-BD73-4155-9B76-50A15E82855C}"/>
          </ac:picMkLst>
        </pc:picChg>
      </pc:sldChg>
      <pc:sldChg chg="del">
        <pc:chgData name="Florian Nuxoll" userId="c112223b0a12bea3" providerId="LiveId" clId="{D82C70DB-EE0A-4997-A84A-F34E20D4662F}" dt="2023-04-20T10:02:13.334" v="1" actId="47"/>
        <pc:sldMkLst>
          <pc:docMk/>
          <pc:sldMk cId="3838439229" sldId="397"/>
        </pc:sldMkLst>
      </pc:sldChg>
      <pc:sldChg chg="del">
        <pc:chgData name="Florian Nuxoll" userId="c112223b0a12bea3" providerId="LiveId" clId="{D82C70DB-EE0A-4997-A84A-F34E20D4662F}" dt="2023-04-20T10:02:13.334" v="1" actId="47"/>
        <pc:sldMkLst>
          <pc:docMk/>
          <pc:sldMk cId="1167395481" sldId="421"/>
        </pc:sldMkLst>
      </pc:sldChg>
      <pc:sldChg chg="add del">
        <pc:chgData name="Florian Nuxoll" userId="c112223b0a12bea3" providerId="LiveId" clId="{D82C70DB-EE0A-4997-A84A-F34E20D4662F}" dt="2023-04-20T10:04:07.884" v="7" actId="47"/>
        <pc:sldMkLst>
          <pc:docMk/>
          <pc:sldMk cId="3561758248" sldId="1284"/>
        </pc:sldMkLst>
      </pc:sldChg>
      <pc:sldChg chg="delSp mod delAnim">
        <pc:chgData name="Florian Nuxoll" userId="c112223b0a12bea3" providerId="LiveId" clId="{D82C70DB-EE0A-4997-A84A-F34E20D4662F}" dt="2023-04-20T10:02:02.185" v="0" actId="478"/>
        <pc:sldMkLst>
          <pc:docMk/>
          <pc:sldMk cId="1635464725" sldId="1291"/>
        </pc:sldMkLst>
        <pc:picChg chg="del">
          <ac:chgData name="Florian Nuxoll" userId="c112223b0a12bea3" providerId="LiveId" clId="{D82C70DB-EE0A-4997-A84A-F34E20D4662F}" dt="2023-04-20T10:02:02.185" v="0" actId="478"/>
          <ac:picMkLst>
            <pc:docMk/>
            <pc:sldMk cId="1635464725" sldId="1291"/>
            <ac:picMk id="11" creationId="{E99DA335-F9E7-9789-B3D9-C39F24342AD2}"/>
          </ac:picMkLst>
        </pc:picChg>
      </pc:sldChg>
      <pc:sldChg chg="del">
        <pc:chgData name="Florian Nuxoll" userId="c112223b0a12bea3" providerId="LiveId" clId="{D82C70DB-EE0A-4997-A84A-F34E20D4662F}" dt="2023-04-20T10:04:48.985" v="9" actId="47"/>
        <pc:sldMkLst>
          <pc:docMk/>
          <pc:sldMk cId="2652081843" sldId="1308"/>
        </pc:sldMkLst>
      </pc:sldChg>
      <pc:sldChg chg="del">
        <pc:chgData name="Florian Nuxoll" userId="c112223b0a12bea3" providerId="LiveId" clId="{D82C70DB-EE0A-4997-A84A-F34E20D4662F}" dt="2023-04-20T10:03:02.759" v="3" actId="47"/>
        <pc:sldMkLst>
          <pc:docMk/>
          <pc:sldMk cId="2486964236" sldId="1323"/>
        </pc:sldMkLst>
      </pc:sldChg>
      <pc:sldChg chg="addSp delSp add del setBg delDesignElem">
        <pc:chgData name="Florian Nuxoll" userId="c112223b0a12bea3" providerId="LiveId" clId="{D82C70DB-EE0A-4997-A84A-F34E20D4662F}" dt="2023-04-20T10:04:09.155" v="8"/>
        <pc:sldMkLst>
          <pc:docMk/>
          <pc:sldMk cId="4069971277" sldId="1327"/>
        </pc:sldMkLst>
        <pc:spChg chg="add del">
          <ac:chgData name="Florian Nuxoll" userId="c112223b0a12bea3" providerId="LiveId" clId="{D82C70DB-EE0A-4997-A84A-F34E20D4662F}" dt="2023-04-20T10:04:09.155" v="8"/>
          <ac:spMkLst>
            <pc:docMk/>
            <pc:sldMk cId="4069971277" sldId="1327"/>
            <ac:spMk id="9" creationId="{882C17D0-0115-4E43-AF4A-3BA36E80919D}"/>
          </ac:spMkLst>
        </pc:spChg>
        <pc:spChg chg="add del">
          <ac:chgData name="Florian Nuxoll" userId="c112223b0a12bea3" providerId="LiveId" clId="{D82C70DB-EE0A-4997-A84A-F34E20D4662F}" dt="2023-04-20T10:04:09.155" v="8"/>
          <ac:spMkLst>
            <pc:docMk/>
            <pc:sldMk cId="4069971277" sldId="1327"/>
            <ac:spMk id="11" creationId="{A2982B51-6FEC-4000-8197-30B2EE78ADE0}"/>
          </ac:spMkLst>
        </pc:spChg>
        <pc:spChg chg="add del">
          <ac:chgData name="Florian Nuxoll" userId="c112223b0a12bea3" providerId="LiveId" clId="{D82C70DB-EE0A-4997-A84A-F34E20D4662F}" dt="2023-04-20T10:04:09.155" v="8"/>
          <ac:spMkLst>
            <pc:docMk/>
            <pc:sldMk cId="4069971277" sldId="1327"/>
            <ac:spMk id="13" creationId="{E5DFB8AC-1A2A-4330-B50D-AAE63C68232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985564-1BCE-4D3F-8575-4319803FC75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e-DE"/>
        </a:p>
      </dgm:t>
    </dgm:pt>
    <dgm:pt modelId="{45322BFC-DF3C-469E-BE24-43B0F133FB88}">
      <dgm:prSet phldrT="[Text]"/>
      <dgm:spPr/>
      <dgm:t>
        <a:bodyPr/>
        <a:lstStyle/>
        <a:p>
          <a:r>
            <a:rPr lang="de-DE" dirty="0"/>
            <a:t>Intro</a:t>
          </a:r>
        </a:p>
      </dgm:t>
    </dgm:pt>
    <dgm:pt modelId="{5E9125FC-4C72-4326-8BA2-2AB25718721F}" type="parTrans" cxnId="{C9FA507E-5E74-42E0-96F9-407F739A76FF}">
      <dgm:prSet/>
      <dgm:spPr/>
      <dgm:t>
        <a:bodyPr/>
        <a:lstStyle/>
        <a:p>
          <a:endParaRPr lang="de-DE"/>
        </a:p>
      </dgm:t>
    </dgm:pt>
    <dgm:pt modelId="{19BE33D4-49ED-4B84-9008-C0617E368BEB}" type="sibTrans" cxnId="{C9FA507E-5E74-42E0-96F9-407F739A76FF}">
      <dgm:prSet/>
      <dgm:spPr/>
      <dgm:t>
        <a:bodyPr/>
        <a:lstStyle/>
        <a:p>
          <a:endParaRPr lang="de-DE"/>
        </a:p>
      </dgm:t>
    </dgm:pt>
    <dgm:pt modelId="{7406AFDA-336D-4901-AE88-1EF226B9C86A}">
      <dgm:prSet phldrT="[Text]"/>
      <dgm:spPr/>
      <dgm:t>
        <a:bodyPr/>
        <a:lstStyle/>
        <a:p>
          <a:r>
            <a:rPr lang="de-DE" dirty="0" err="1"/>
            <a:t>Wordpool</a:t>
          </a:r>
          <a:endParaRPr lang="de-DE" dirty="0"/>
        </a:p>
      </dgm:t>
    </dgm:pt>
    <dgm:pt modelId="{C0AEF9CD-8AAF-49E4-96DE-2232325912FD}" type="parTrans" cxnId="{DB94147E-BB5B-46B1-A011-5109BBAE15E2}">
      <dgm:prSet/>
      <dgm:spPr/>
      <dgm:t>
        <a:bodyPr/>
        <a:lstStyle/>
        <a:p>
          <a:endParaRPr lang="de-DE"/>
        </a:p>
      </dgm:t>
    </dgm:pt>
    <dgm:pt modelId="{F633B420-B43D-4CB5-B00F-B69E948D3A97}" type="sibTrans" cxnId="{DB94147E-BB5B-46B1-A011-5109BBAE15E2}">
      <dgm:prSet/>
      <dgm:spPr/>
      <dgm:t>
        <a:bodyPr/>
        <a:lstStyle/>
        <a:p>
          <a:endParaRPr lang="de-DE"/>
        </a:p>
      </dgm:t>
    </dgm:pt>
    <dgm:pt modelId="{3BF97244-2763-407D-A2EE-BB386DB62AC3}">
      <dgm:prSet phldrT="[Text]"/>
      <dgm:spPr/>
      <dgm:t>
        <a:bodyPr/>
        <a:lstStyle/>
        <a:p>
          <a:r>
            <a:rPr lang="de-DE" dirty="0"/>
            <a:t>Workshop</a:t>
          </a:r>
        </a:p>
      </dgm:t>
    </dgm:pt>
    <dgm:pt modelId="{F8275A66-320D-4EA6-88FC-ECD2109D0E58}" type="parTrans" cxnId="{D0DC7532-0B13-453E-B67D-EDD35E2EFE6D}">
      <dgm:prSet/>
      <dgm:spPr/>
      <dgm:t>
        <a:bodyPr/>
        <a:lstStyle/>
        <a:p>
          <a:endParaRPr lang="de-DE"/>
        </a:p>
      </dgm:t>
    </dgm:pt>
    <dgm:pt modelId="{6C293A0C-0666-48E8-84D4-F408C03BB9CF}" type="sibTrans" cxnId="{D0DC7532-0B13-453E-B67D-EDD35E2EFE6D}">
      <dgm:prSet/>
      <dgm:spPr/>
      <dgm:t>
        <a:bodyPr/>
        <a:lstStyle/>
        <a:p>
          <a:endParaRPr lang="de-DE"/>
        </a:p>
      </dgm:t>
    </dgm:pt>
    <dgm:pt modelId="{5A605E57-43FA-4446-B48B-6E9CD7784B3C}">
      <dgm:prSet phldrT="[Text]"/>
      <dgm:spPr/>
      <dgm:t>
        <a:bodyPr/>
        <a:lstStyle/>
        <a:p>
          <a:r>
            <a:rPr lang="de-DE" dirty="0"/>
            <a:t>Texts</a:t>
          </a:r>
        </a:p>
      </dgm:t>
    </dgm:pt>
    <dgm:pt modelId="{8A56A9D5-2A1E-4F4D-AD35-A47BE9704102}" type="parTrans" cxnId="{83F87F53-D549-44F5-8B01-567439DAF8CB}">
      <dgm:prSet/>
      <dgm:spPr/>
      <dgm:t>
        <a:bodyPr/>
        <a:lstStyle/>
        <a:p>
          <a:endParaRPr lang="de-DE"/>
        </a:p>
      </dgm:t>
    </dgm:pt>
    <dgm:pt modelId="{703F80FE-52E7-453F-B312-E489DF71B2E3}" type="sibTrans" cxnId="{83F87F53-D549-44F5-8B01-567439DAF8CB}">
      <dgm:prSet/>
      <dgm:spPr/>
      <dgm:t>
        <a:bodyPr/>
        <a:lstStyle/>
        <a:p>
          <a:endParaRPr lang="de-DE"/>
        </a:p>
      </dgm:t>
    </dgm:pt>
    <dgm:pt modelId="{88A598B0-E2EC-4FC9-AEA0-80BF917B4F2E}">
      <dgm:prSet phldrT="[Text]"/>
      <dgm:spPr/>
      <dgm:t>
        <a:bodyPr/>
        <a:lstStyle/>
        <a:p>
          <a:r>
            <a:rPr lang="de-DE" dirty="0" err="1"/>
            <a:t>Skill</a:t>
          </a:r>
          <a:r>
            <a:rPr lang="de-DE" dirty="0"/>
            <a:t> Training</a:t>
          </a:r>
        </a:p>
      </dgm:t>
    </dgm:pt>
    <dgm:pt modelId="{8D33CACB-278F-4F9B-85DE-ABEE3718953E}" type="parTrans" cxnId="{DCADA0AF-B6C3-449E-ABA3-60C5CF4D28D9}">
      <dgm:prSet/>
      <dgm:spPr/>
      <dgm:t>
        <a:bodyPr/>
        <a:lstStyle/>
        <a:p>
          <a:endParaRPr lang="de-DE"/>
        </a:p>
      </dgm:t>
    </dgm:pt>
    <dgm:pt modelId="{AD65E58D-4598-4C59-ABA7-307BAD56D72F}" type="sibTrans" cxnId="{DCADA0AF-B6C3-449E-ABA3-60C5CF4D28D9}">
      <dgm:prSet/>
      <dgm:spPr/>
      <dgm:t>
        <a:bodyPr/>
        <a:lstStyle/>
        <a:p>
          <a:endParaRPr lang="de-DE"/>
        </a:p>
      </dgm:t>
    </dgm:pt>
    <dgm:pt modelId="{CBEEDD62-6520-4997-A10C-EB32690CFE48}">
      <dgm:prSet phldrT="[Text]"/>
      <dgm:spPr/>
      <dgm:t>
        <a:bodyPr/>
        <a:lstStyle/>
        <a:p>
          <a:r>
            <a:rPr lang="de-DE" dirty="0" err="1"/>
            <a:t>Theme</a:t>
          </a:r>
          <a:r>
            <a:rPr lang="de-DE" dirty="0"/>
            <a:t> Task</a:t>
          </a:r>
        </a:p>
      </dgm:t>
    </dgm:pt>
    <dgm:pt modelId="{EC187BB8-2AB4-481C-919D-6C220505375E}" type="parTrans" cxnId="{850ADB11-E841-4213-A9E6-4446EBE70EE0}">
      <dgm:prSet/>
      <dgm:spPr/>
      <dgm:t>
        <a:bodyPr/>
        <a:lstStyle/>
        <a:p>
          <a:endParaRPr lang="de-DE"/>
        </a:p>
      </dgm:t>
    </dgm:pt>
    <dgm:pt modelId="{F5369703-A923-4CB2-9EC8-2145FB7089F1}" type="sibTrans" cxnId="{850ADB11-E841-4213-A9E6-4446EBE70EE0}">
      <dgm:prSet/>
      <dgm:spPr/>
      <dgm:t>
        <a:bodyPr/>
        <a:lstStyle/>
        <a:p>
          <a:endParaRPr lang="de-DE"/>
        </a:p>
      </dgm:t>
    </dgm:pt>
    <dgm:pt modelId="{819918DD-F11C-4150-89C3-3A08D57261B4}" type="pres">
      <dgm:prSet presAssocID="{56985564-1BCE-4D3F-8575-4319803FC75B}" presName="rootnode" presStyleCnt="0">
        <dgm:presLayoutVars>
          <dgm:chMax/>
          <dgm:chPref/>
          <dgm:dir/>
          <dgm:animLvl val="lvl"/>
        </dgm:presLayoutVars>
      </dgm:prSet>
      <dgm:spPr/>
    </dgm:pt>
    <dgm:pt modelId="{E0D92FAF-4890-4518-895B-F03B44347298}" type="pres">
      <dgm:prSet presAssocID="{45322BFC-DF3C-469E-BE24-43B0F133FB88}" presName="composite" presStyleCnt="0"/>
      <dgm:spPr/>
    </dgm:pt>
    <dgm:pt modelId="{A5C951FD-D797-49B8-B630-CE807E191E0D}" type="pres">
      <dgm:prSet presAssocID="{45322BFC-DF3C-469E-BE24-43B0F133FB88}" presName="LShape" presStyleLbl="alignNode1" presStyleIdx="0" presStyleCnt="11"/>
      <dgm:spPr/>
    </dgm:pt>
    <dgm:pt modelId="{3E9B862D-37EE-4005-B572-A7ACC694D966}" type="pres">
      <dgm:prSet presAssocID="{45322BFC-DF3C-469E-BE24-43B0F133FB88}" presName="ParentText" presStyleLbl="revTx" presStyleIdx="0" presStyleCnt="6">
        <dgm:presLayoutVars>
          <dgm:chMax val="0"/>
          <dgm:chPref val="0"/>
          <dgm:bulletEnabled val="1"/>
        </dgm:presLayoutVars>
      </dgm:prSet>
      <dgm:spPr/>
    </dgm:pt>
    <dgm:pt modelId="{1D938825-2B0D-4D07-913F-2D339BFD9FF6}" type="pres">
      <dgm:prSet presAssocID="{45322BFC-DF3C-469E-BE24-43B0F133FB88}" presName="Triangle" presStyleLbl="alignNode1" presStyleIdx="1" presStyleCnt="11"/>
      <dgm:spPr/>
    </dgm:pt>
    <dgm:pt modelId="{A520AA6F-085E-4095-B346-3004F553BCEC}" type="pres">
      <dgm:prSet presAssocID="{19BE33D4-49ED-4B84-9008-C0617E368BEB}" presName="sibTrans" presStyleCnt="0"/>
      <dgm:spPr/>
    </dgm:pt>
    <dgm:pt modelId="{70CEA0E1-4F7D-4B0B-BF18-A5DBEF0624E9}" type="pres">
      <dgm:prSet presAssocID="{19BE33D4-49ED-4B84-9008-C0617E368BEB}" presName="space" presStyleCnt="0"/>
      <dgm:spPr/>
    </dgm:pt>
    <dgm:pt modelId="{7B48D211-67FE-4B11-BAB6-CDEFD86986FF}" type="pres">
      <dgm:prSet presAssocID="{7406AFDA-336D-4901-AE88-1EF226B9C86A}" presName="composite" presStyleCnt="0"/>
      <dgm:spPr/>
    </dgm:pt>
    <dgm:pt modelId="{6B67ECD8-39A3-4AE8-8015-28C6F1A97285}" type="pres">
      <dgm:prSet presAssocID="{7406AFDA-336D-4901-AE88-1EF226B9C86A}" presName="LShape" presStyleLbl="alignNode1" presStyleIdx="2" presStyleCnt="11"/>
      <dgm:spPr/>
    </dgm:pt>
    <dgm:pt modelId="{C22F4153-EDCC-44D4-B952-D4B0DA7D0431}" type="pres">
      <dgm:prSet presAssocID="{7406AFDA-336D-4901-AE88-1EF226B9C86A}" presName="ParentText" presStyleLbl="revTx" presStyleIdx="1" presStyleCnt="6">
        <dgm:presLayoutVars>
          <dgm:chMax val="0"/>
          <dgm:chPref val="0"/>
          <dgm:bulletEnabled val="1"/>
        </dgm:presLayoutVars>
      </dgm:prSet>
      <dgm:spPr/>
    </dgm:pt>
    <dgm:pt modelId="{A67D90FF-619C-436B-A4DB-7D35600B62B0}" type="pres">
      <dgm:prSet presAssocID="{7406AFDA-336D-4901-AE88-1EF226B9C86A}" presName="Triangle" presStyleLbl="alignNode1" presStyleIdx="3" presStyleCnt="11"/>
      <dgm:spPr/>
    </dgm:pt>
    <dgm:pt modelId="{9767BF56-0CC0-4956-926D-1773F0E47C99}" type="pres">
      <dgm:prSet presAssocID="{F633B420-B43D-4CB5-B00F-B69E948D3A97}" presName="sibTrans" presStyleCnt="0"/>
      <dgm:spPr/>
    </dgm:pt>
    <dgm:pt modelId="{A516ABBB-CB2B-432C-A8C9-3726DADC72C2}" type="pres">
      <dgm:prSet presAssocID="{F633B420-B43D-4CB5-B00F-B69E948D3A97}" presName="space" presStyleCnt="0"/>
      <dgm:spPr/>
    </dgm:pt>
    <dgm:pt modelId="{43B31392-D6DA-4446-B613-29BD8314E5B1}" type="pres">
      <dgm:prSet presAssocID="{3BF97244-2763-407D-A2EE-BB386DB62AC3}" presName="composite" presStyleCnt="0"/>
      <dgm:spPr/>
    </dgm:pt>
    <dgm:pt modelId="{C327B01F-79FC-4DE4-A2C9-E8174A8AD1EB}" type="pres">
      <dgm:prSet presAssocID="{3BF97244-2763-407D-A2EE-BB386DB62AC3}" presName="LShape" presStyleLbl="alignNode1" presStyleIdx="4" presStyleCnt="11"/>
      <dgm:spPr>
        <a:solidFill>
          <a:schemeClr val="accent2">
            <a:lumMod val="75000"/>
          </a:schemeClr>
        </a:solidFill>
        <a:ln>
          <a:solidFill>
            <a:schemeClr val="accent2">
              <a:lumMod val="75000"/>
            </a:schemeClr>
          </a:solidFill>
        </a:ln>
      </dgm:spPr>
    </dgm:pt>
    <dgm:pt modelId="{D8DF9D1F-A6E0-4307-9261-4DF499AAA39B}" type="pres">
      <dgm:prSet presAssocID="{3BF97244-2763-407D-A2EE-BB386DB62AC3}" presName="ParentText" presStyleLbl="revTx" presStyleIdx="2" presStyleCnt="6">
        <dgm:presLayoutVars>
          <dgm:chMax val="0"/>
          <dgm:chPref val="0"/>
          <dgm:bulletEnabled val="1"/>
        </dgm:presLayoutVars>
      </dgm:prSet>
      <dgm:spPr/>
    </dgm:pt>
    <dgm:pt modelId="{4FF63225-4292-4098-BF6C-137E6A1FE870}" type="pres">
      <dgm:prSet presAssocID="{3BF97244-2763-407D-A2EE-BB386DB62AC3}" presName="Triangle" presStyleLbl="alignNode1" presStyleIdx="5" presStyleCnt="11"/>
      <dgm:spPr/>
    </dgm:pt>
    <dgm:pt modelId="{94DFED6F-C1A4-48CA-9458-5A975FBAD9AE}" type="pres">
      <dgm:prSet presAssocID="{6C293A0C-0666-48E8-84D4-F408C03BB9CF}" presName="sibTrans" presStyleCnt="0"/>
      <dgm:spPr/>
    </dgm:pt>
    <dgm:pt modelId="{F9B77F4F-11C8-4CD2-A09C-25F087BB0EE3}" type="pres">
      <dgm:prSet presAssocID="{6C293A0C-0666-48E8-84D4-F408C03BB9CF}" presName="space" presStyleCnt="0"/>
      <dgm:spPr/>
    </dgm:pt>
    <dgm:pt modelId="{D44619A9-8E8A-4718-8B75-7D93867F68A7}" type="pres">
      <dgm:prSet presAssocID="{5A605E57-43FA-4446-B48B-6E9CD7784B3C}" presName="composite" presStyleCnt="0"/>
      <dgm:spPr/>
    </dgm:pt>
    <dgm:pt modelId="{9DC240DF-8CE6-4E33-B2AB-0E07C65B1D84}" type="pres">
      <dgm:prSet presAssocID="{5A605E57-43FA-4446-B48B-6E9CD7784B3C}" presName="LShape" presStyleLbl="alignNode1" presStyleIdx="6" presStyleCnt="11"/>
      <dgm:spPr/>
    </dgm:pt>
    <dgm:pt modelId="{5CA53A9B-1430-4656-BF7C-19D361137F1C}" type="pres">
      <dgm:prSet presAssocID="{5A605E57-43FA-4446-B48B-6E9CD7784B3C}" presName="ParentText" presStyleLbl="revTx" presStyleIdx="3" presStyleCnt="6">
        <dgm:presLayoutVars>
          <dgm:chMax val="0"/>
          <dgm:chPref val="0"/>
          <dgm:bulletEnabled val="1"/>
        </dgm:presLayoutVars>
      </dgm:prSet>
      <dgm:spPr/>
    </dgm:pt>
    <dgm:pt modelId="{9CB88D1D-ED24-42C8-8EDE-A213B195A33C}" type="pres">
      <dgm:prSet presAssocID="{5A605E57-43FA-4446-B48B-6E9CD7784B3C}" presName="Triangle" presStyleLbl="alignNode1" presStyleIdx="7" presStyleCnt="11"/>
      <dgm:spPr/>
    </dgm:pt>
    <dgm:pt modelId="{508EB09E-A48B-463C-B6D7-576A6DAF3AB9}" type="pres">
      <dgm:prSet presAssocID="{703F80FE-52E7-453F-B312-E489DF71B2E3}" presName="sibTrans" presStyleCnt="0"/>
      <dgm:spPr/>
    </dgm:pt>
    <dgm:pt modelId="{6290BD71-7377-47BD-A80D-098096F5DC22}" type="pres">
      <dgm:prSet presAssocID="{703F80FE-52E7-453F-B312-E489DF71B2E3}" presName="space" presStyleCnt="0"/>
      <dgm:spPr/>
    </dgm:pt>
    <dgm:pt modelId="{F3F669C0-58A4-48DF-AB5C-26A130907EB7}" type="pres">
      <dgm:prSet presAssocID="{88A598B0-E2EC-4FC9-AEA0-80BF917B4F2E}" presName="composite" presStyleCnt="0"/>
      <dgm:spPr/>
    </dgm:pt>
    <dgm:pt modelId="{29BB7940-D485-4859-81D2-2735DB42B1FD}" type="pres">
      <dgm:prSet presAssocID="{88A598B0-E2EC-4FC9-AEA0-80BF917B4F2E}" presName="LShape" presStyleLbl="alignNode1" presStyleIdx="8" presStyleCnt="11"/>
      <dgm:spPr/>
    </dgm:pt>
    <dgm:pt modelId="{B1933F4E-F8A0-413C-BC26-37D8F688B1C2}" type="pres">
      <dgm:prSet presAssocID="{88A598B0-E2EC-4FC9-AEA0-80BF917B4F2E}" presName="ParentText" presStyleLbl="revTx" presStyleIdx="4" presStyleCnt="6">
        <dgm:presLayoutVars>
          <dgm:chMax val="0"/>
          <dgm:chPref val="0"/>
          <dgm:bulletEnabled val="1"/>
        </dgm:presLayoutVars>
      </dgm:prSet>
      <dgm:spPr/>
    </dgm:pt>
    <dgm:pt modelId="{D85AF8F5-81D8-49DE-A8E4-924B4D5611F9}" type="pres">
      <dgm:prSet presAssocID="{88A598B0-E2EC-4FC9-AEA0-80BF917B4F2E}" presName="Triangle" presStyleLbl="alignNode1" presStyleIdx="9" presStyleCnt="11"/>
      <dgm:spPr/>
    </dgm:pt>
    <dgm:pt modelId="{7044C3C0-79FD-43D6-9A0C-9AF306A77228}" type="pres">
      <dgm:prSet presAssocID="{AD65E58D-4598-4C59-ABA7-307BAD56D72F}" presName="sibTrans" presStyleCnt="0"/>
      <dgm:spPr/>
    </dgm:pt>
    <dgm:pt modelId="{D87E3DA6-CF66-4BCD-93B4-4D6DE4F8ECFC}" type="pres">
      <dgm:prSet presAssocID="{AD65E58D-4598-4C59-ABA7-307BAD56D72F}" presName="space" presStyleCnt="0"/>
      <dgm:spPr/>
    </dgm:pt>
    <dgm:pt modelId="{12DB214A-A6CC-4474-992F-7960C06B4782}" type="pres">
      <dgm:prSet presAssocID="{CBEEDD62-6520-4997-A10C-EB32690CFE48}" presName="composite" presStyleCnt="0"/>
      <dgm:spPr/>
    </dgm:pt>
    <dgm:pt modelId="{AB569745-8990-4493-9F3B-4E8C6C1F2A31}" type="pres">
      <dgm:prSet presAssocID="{CBEEDD62-6520-4997-A10C-EB32690CFE48}" presName="LShape" presStyleLbl="alignNode1" presStyleIdx="10" presStyleCnt="11"/>
      <dgm:spPr/>
    </dgm:pt>
    <dgm:pt modelId="{22289B56-2D2D-41C6-8578-2BC63BAEABFB}" type="pres">
      <dgm:prSet presAssocID="{CBEEDD62-6520-4997-A10C-EB32690CFE48}" presName="ParentText" presStyleLbl="revTx" presStyleIdx="5" presStyleCnt="6">
        <dgm:presLayoutVars>
          <dgm:chMax val="0"/>
          <dgm:chPref val="0"/>
          <dgm:bulletEnabled val="1"/>
        </dgm:presLayoutVars>
      </dgm:prSet>
      <dgm:spPr/>
    </dgm:pt>
  </dgm:ptLst>
  <dgm:cxnLst>
    <dgm:cxn modelId="{850ADB11-E841-4213-A9E6-4446EBE70EE0}" srcId="{56985564-1BCE-4D3F-8575-4319803FC75B}" destId="{CBEEDD62-6520-4997-A10C-EB32690CFE48}" srcOrd="5" destOrd="0" parTransId="{EC187BB8-2AB4-481C-919D-6C220505375E}" sibTransId="{F5369703-A923-4CB2-9EC8-2145FB7089F1}"/>
    <dgm:cxn modelId="{2E63DD25-CCC1-4AC1-9DBC-CE3F969A995D}" type="presOf" srcId="{56985564-1BCE-4D3F-8575-4319803FC75B}" destId="{819918DD-F11C-4150-89C3-3A08D57261B4}" srcOrd="0" destOrd="0" presId="urn:microsoft.com/office/officeart/2009/3/layout/StepUpProcess"/>
    <dgm:cxn modelId="{D0DC7532-0B13-453E-B67D-EDD35E2EFE6D}" srcId="{56985564-1BCE-4D3F-8575-4319803FC75B}" destId="{3BF97244-2763-407D-A2EE-BB386DB62AC3}" srcOrd="2" destOrd="0" parTransId="{F8275A66-320D-4EA6-88FC-ECD2109D0E58}" sibTransId="{6C293A0C-0666-48E8-84D4-F408C03BB9CF}"/>
    <dgm:cxn modelId="{19AB3E35-1C4E-42BE-9388-0F506E2D5A9B}" type="presOf" srcId="{CBEEDD62-6520-4997-A10C-EB32690CFE48}" destId="{22289B56-2D2D-41C6-8578-2BC63BAEABFB}" srcOrd="0" destOrd="0" presId="urn:microsoft.com/office/officeart/2009/3/layout/StepUpProcess"/>
    <dgm:cxn modelId="{83F87F53-D549-44F5-8B01-567439DAF8CB}" srcId="{56985564-1BCE-4D3F-8575-4319803FC75B}" destId="{5A605E57-43FA-4446-B48B-6E9CD7784B3C}" srcOrd="3" destOrd="0" parTransId="{8A56A9D5-2A1E-4F4D-AD35-A47BE9704102}" sibTransId="{703F80FE-52E7-453F-B312-E489DF71B2E3}"/>
    <dgm:cxn modelId="{DB94147E-BB5B-46B1-A011-5109BBAE15E2}" srcId="{56985564-1BCE-4D3F-8575-4319803FC75B}" destId="{7406AFDA-336D-4901-AE88-1EF226B9C86A}" srcOrd="1" destOrd="0" parTransId="{C0AEF9CD-8AAF-49E4-96DE-2232325912FD}" sibTransId="{F633B420-B43D-4CB5-B00F-B69E948D3A97}"/>
    <dgm:cxn modelId="{C9FA507E-5E74-42E0-96F9-407F739A76FF}" srcId="{56985564-1BCE-4D3F-8575-4319803FC75B}" destId="{45322BFC-DF3C-469E-BE24-43B0F133FB88}" srcOrd="0" destOrd="0" parTransId="{5E9125FC-4C72-4326-8BA2-2AB25718721F}" sibTransId="{19BE33D4-49ED-4B84-9008-C0617E368BEB}"/>
    <dgm:cxn modelId="{B408A080-0272-4ABA-8FBF-9B5FE3354416}" type="presOf" srcId="{5A605E57-43FA-4446-B48B-6E9CD7784B3C}" destId="{5CA53A9B-1430-4656-BF7C-19D361137F1C}" srcOrd="0" destOrd="0" presId="urn:microsoft.com/office/officeart/2009/3/layout/StepUpProcess"/>
    <dgm:cxn modelId="{0F1D5790-B95C-45DC-8648-A0E0CEAC23F8}" type="presOf" srcId="{45322BFC-DF3C-469E-BE24-43B0F133FB88}" destId="{3E9B862D-37EE-4005-B572-A7ACC694D966}" srcOrd="0" destOrd="0" presId="urn:microsoft.com/office/officeart/2009/3/layout/StepUpProcess"/>
    <dgm:cxn modelId="{C7CE4394-708E-46B2-BA08-5551B282331F}" type="presOf" srcId="{88A598B0-E2EC-4FC9-AEA0-80BF917B4F2E}" destId="{B1933F4E-F8A0-413C-BC26-37D8F688B1C2}" srcOrd="0" destOrd="0" presId="urn:microsoft.com/office/officeart/2009/3/layout/StepUpProcess"/>
    <dgm:cxn modelId="{DCADA0AF-B6C3-449E-ABA3-60C5CF4D28D9}" srcId="{56985564-1BCE-4D3F-8575-4319803FC75B}" destId="{88A598B0-E2EC-4FC9-AEA0-80BF917B4F2E}" srcOrd="4" destOrd="0" parTransId="{8D33CACB-278F-4F9B-85DE-ABEE3718953E}" sibTransId="{AD65E58D-4598-4C59-ABA7-307BAD56D72F}"/>
    <dgm:cxn modelId="{EAF75FB6-1929-410A-AF1C-6D9E33E4302A}" type="presOf" srcId="{7406AFDA-336D-4901-AE88-1EF226B9C86A}" destId="{C22F4153-EDCC-44D4-B952-D4B0DA7D0431}" srcOrd="0" destOrd="0" presId="urn:microsoft.com/office/officeart/2009/3/layout/StepUpProcess"/>
    <dgm:cxn modelId="{A73AC2F4-942B-4C17-B886-17E1A3CC24CC}" type="presOf" srcId="{3BF97244-2763-407D-A2EE-BB386DB62AC3}" destId="{D8DF9D1F-A6E0-4307-9261-4DF499AAA39B}" srcOrd="0" destOrd="0" presId="urn:microsoft.com/office/officeart/2009/3/layout/StepUpProcess"/>
    <dgm:cxn modelId="{8CF1FD09-6EB5-40C8-89DB-16A746BDF704}" type="presParOf" srcId="{819918DD-F11C-4150-89C3-3A08D57261B4}" destId="{E0D92FAF-4890-4518-895B-F03B44347298}" srcOrd="0" destOrd="0" presId="urn:microsoft.com/office/officeart/2009/3/layout/StepUpProcess"/>
    <dgm:cxn modelId="{88E85925-D352-44E4-AAA4-353289723C70}" type="presParOf" srcId="{E0D92FAF-4890-4518-895B-F03B44347298}" destId="{A5C951FD-D797-49B8-B630-CE807E191E0D}" srcOrd="0" destOrd="0" presId="urn:microsoft.com/office/officeart/2009/3/layout/StepUpProcess"/>
    <dgm:cxn modelId="{FC7165D1-7F05-43E9-B89D-04320204D9A1}" type="presParOf" srcId="{E0D92FAF-4890-4518-895B-F03B44347298}" destId="{3E9B862D-37EE-4005-B572-A7ACC694D966}" srcOrd="1" destOrd="0" presId="urn:microsoft.com/office/officeart/2009/3/layout/StepUpProcess"/>
    <dgm:cxn modelId="{5E6A3048-9EB9-482B-809C-B6B42D4CA04A}" type="presParOf" srcId="{E0D92FAF-4890-4518-895B-F03B44347298}" destId="{1D938825-2B0D-4D07-913F-2D339BFD9FF6}" srcOrd="2" destOrd="0" presId="urn:microsoft.com/office/officeart/2009/3/layout/StepUpProcess"/>
    <dgm:cxn modelId="{C55DC340-0288-48F2-A15B-7589B4589B04}" type="presParOf" srcId="{819918DD-F11C-4150-89C3-3A08D57261B4}" destId="{A520AA6F-085E-4095-B346-3004F553BCEC}" srcOrd="1" destOrd="0" presId="urn:microsoft.com/office/officeart/2009/3/layout/StepUpProcess"/>
    <dgm:cxn modelId="{873DF650-34BF-4377-8C73-1D181A4BF2FD}" type="presParOf" srcId="{A520AA6F-085E-4095-B346-3004F553BCEC}" destId="{70CEA0E1-4F7D-4B0B-BF18-A5DBEF0624E9}" srcOrd="0" destOrd="0" presId="urn:microsoft.com/office/officeart/2009/3/layout/StepUpProcess"/>
    <dgm:cxn modelId="{D5A2C9F9-B384-41BB-9189-5471DC442529}" type="presParOf" srcId="{819918DD-F11C-4150-89C3-3A08D57261B4}" destId="{7B48D211-67FE-4B11-BAB6-CDEFD86986FF}" srcOrd="2" destOrd="0" presId="urn:microsoft.com/office/officeart/2009/3/layout/StepUpProcess"/>
    <dgm:cxn modelId="{9DC9B5FB-53F1-4E29-AF01-04868034F6BB}" type="presParOf" srcId="{7B48D211-67FE-4B11-BAB6-CDEFD86986FF}" destId="{6B67ECD8-39A3-4AE8-8015-28C6F1A97285}" srcOrd="0" destOrd="0" presId="urn:microsoft.com/office/officeart/2009/3/layout/StepUpProcess"/>
    <dgm:cxn modelId="{4E6ADA9F-1556-43C7-ABF5-2C25276C46DF}" type="presParOf" srcId="{7B48D211-67FE-4B11-BAB6-CDEFD86986FF}" destId="{C22F4153-EDCC-44D4-B952-D4B0DA7D0431}" srcOrd="1" destOrd="0" presId="urn:microsoft.com/office/officeart/2009/3/layout/StepUpProcess"/>
    <dgm:cxn modelId="{35B443DF-0642-4260-B11F-7BBBE92BE7AC}" type="presParOf" srcId="{7B48D211-67FE-4B11-BAB6-CDEFD86986FF}" destId="{A67D90FF-619C-436B-A4DB-7D35600B62B0}" srcOrd="2" destOrd="0" presId="urn:microsoft.com/office/officeart/2009/3/layout/StepUpProcess"/>
    <dgm:cxn modelId="{E3D7DEA2-C8E6-4783-960A-4705A5D2950C}" type="presParOf" srcId="{819918DD-F11C-4150-89C3-3A08D57261B4}" destId="{9767BF56-0CC0-4956-926D-1773F0E47C99}" srcOrd="3" destOrd="0" presId="urn:microsoft.com/office/officeart/2009/3/layout/StepUpProcess"/>
    <dgm:cxn modelId="{CDDDAA81-DE85-4D34-9798-EE6BB8EC5BA8}" type="presParOf" srcId="{9767BF56-0CC0-4956-926D-1773F0E47C99}" destId="{A516ABBB-CB2B-432C-A8C9-3726DADC72C2}" srcOrd="0" destOrd="0" presId="urn:microsoft.com/office/officeart/2009/3/layout/StepUpProcess"/>
    <dgm:cxn modelId="{CFE7CF99-C7AB-415F-A36A-1803A1695BAE}" type="presParOf" srcId="{819918DD-F11C-4150-89C3-3A08D57261B4}" destId="{43B31392-D6DA-4446-B613-29BD8314E5B1}" srcOrd="4" destOrd="0" presId="urn:microsoft.com/office/officeart/2009/3/layout/StepUpProcess"/>
    <dgm:cxn modelId="{36D7EE79-DF17-490E-8D3B-FACC6C7E4EC4}" type="presParOf" srcId="{43B31392-D6DA-4446-B613-29BD8314E5B1}" destId="{C327B01F-79FC-4DE4-A2C9-E8174A8AD1EB}" srcOrd="0" destOrd="0" presId="urn:microsoft.com/office/officeart/2009/3/layout/StepUpProcess"/>
    <dgm:cxn modelId="{30C93629-2E26-4EEB-A368-AE398808B684}" type="presParOf" srcId="{43B31392-D6DA-4446-B613-29BD8314E5B1}" destId="{D8DF9D1F-A6E0-4307-9261-4DF499AAA39B}" srcOrd="1" destOrd="0" presId="urn:microsoft.com/office/officeart/2009/3/layout/StepUpProcess"/>
    <dgm:cxn modelId="{27C6DF08-7043-44B3-A477-37C86B361327}" type="presParOf" srcId="{43B31392-D6DA-4446-B613-29BD8314E5B1}" destId="{4FF63225-4292-4098-BF6C-137E6A1FE870}" srcOrd="2" destOrd="0" presId="urn:microsoft.com/office/officeart/2009/3/layout/StepUpProcess"/>
    <dgm:cxn modelId="{3E19711D-6785-48CF-8B86-3A483079FE26}" type="presParOf" srcId="{819918DD-F11C-4150-89C3-3A08D57261B4}" destId="{94DFED6F-C1A4-48CA-9458-5A975FBAD9AE}" srcOrd="5" destOrd="0" presId="urn:microsoft.com/office/officeart/2009/3/layout/StepUpProcess"/>
    <dgm:cxn modelId="{5BD77FC2-7942-4958-B89F-95B015C31113}" type="presParOf" srcId="{94DFED6F-C1A4-48CA-9458-5A975FBAD9AE}" destId="{F9B77F4F-11C8-4CD2-A09C-25F087BB0EE3}" srcOrd="0" destOrd="0" presId="urn:microsoft.com/office/officeart/2009/3/layout/StepUpProcess"/>
    <dgm:cxn modelId="{9B972387-551A-4BA0-8FB6-F662E61B8A61}" type="presParOf" srcId="{819918DD-F11C-4150-89C3-3A08D57261B4}" destId="{D44619A9-8E8A-4718-8B75-7D93867F68A7}" srcOrd="6" destOrd="0" presId="urn:microsoft.com/office/officeart/2009/3/layout/StepUpProcess"/>
    <dgm:cxn modelId="{1287D1CA-6401-47A2-90D8-F47DE8CCD1A0}" type="presParOf" srcId="{D44619A9-8E8A-4718-8B75-7D93867F68A7}" destId="{9DC240DF-8CE6-4E33-B2AB-0E07C65B1D84}" srcOrd="0" destOrd="0" presId="urn:microsoft.com/office/officeart/2009/3/layout/StepUpProcess"/>
    <dgm:cxn modelId="{E630D6DE-BCEE-41E2-A533-694E8D28C3A9}" type="presParOf" srcId="{D44619A9-8E8A-4718-8B75-7D93867F68A7}" destId="{5CA53A9B-1430-4656-BF7C-19D361137F1C}" srcOrd="1" destOrd="0" presId="urn:microsoft.com/office/officeart/2009/3/layout/StepUpProcess"/>
    <dgm:cxn modelId="{60915F02-0413-4824-8417-7D8CB6923C13}" type="presParOf" srcId="{D44619A9-8E8A-4718-8B75-7D93867F68A7}" destId="{9CB88D1D-ED24-42C8-8EDE-A213B195A33C}" srcOrd="2" destOrd="0" presId="urn:microsoft.com/office/officeart/2009/3/layout/StepUpProcess"/>
    <dgm:cxn modelId="{47A5AB17-094B-4896-9241-F640E76868CD}" type="presParOf" srcId="{819918DD-F11C-4150-89C3-3A08D57261B4}" destId="{508EB09E-A48B-463C-B6D7-576A6DAF3AB9}" srcOrd="7" destOrd="0" presId="urn:microsoft.com/office/officeart/2009/3/layout/StepUpProcess"/>
    <dgm:cxn modelId="{CD5DC136-C2D9-40D9-B02A-239946722EF1}" type="presParOf" srcId="{508EB09E-A48B-463C-B6D7-576A6DAF3AB9}" destId="{6290BD71-7377-47BD-A80D-098096F5DC22}" srcOrd="0" destOrd="0" presId="urn:microsoft.com/office/officeart/2009/3/layout/StepUpProcess"/>
    <dgm:cxn modelId="{12E1D279-FA1F-4B92-9622-4C476ECF7646}" type="presParOf" srcId="{819918DD-F11C-4150-89C3-3A08D57261B4}" destId="{F3F669C0-58A4-48DF-AB5C-26A130907EB7}" srcOrd="8" destOrd="0" presId="urn:microsoft.com/office/officeart/2009/3/layout/StepUpProcess"/>
    <dgm:cxn modelId="{FC8AB7F9-1CFA-4D3B-9A29-4ACB11185AD8}" type="presParOf" srcId="{F3F669C0-58A4-48DF-AB5C-26A130907EB7}" destId="{29BB7940-D485-4859-81D2-2735DB42B1FD}" srcOrd="0" destOrd="0" presId="urn:microsoft.com/office/officeart/2009/3/layout/StepUpProcess"/>
    <dgm:cxn modelId="{351C8612-D6C8-4E52-8C72-F484836B3664}" type="presParOf" srcId="{F3F669C0-58A4-48DF-AB5C-26A130907EB7}" destId="{B1933F4E-F8A0-413C-BC26-37D8F688B1C2}" srcOrd="1" destOrd="0" presId="urn:microsoft.com/office/officeart/2009/3/layout/StepUpProcess"/>
    <dgm:cxn modelId="{82494827-E9E8-47FC-8B72-107BC1166FDA}" type="presParOf" srcId="{F3F669C0-58A4-48DF-AB5C-26A130907EB7}" destId="{D85AF8F5-81D8-49DE-A8E4-924B4D5611F9}" srcOrd="2" destOrd="0" presId="urn:microsoft.com/office/officeart/2009/3/layout/StepUpProcess"/>
    <dgm:cxn modelId="{753BF66C-FECB-4422-A2E0-D7156C29E860}" type="presParOf" srcId="{819918DD-F11C-4150-89C3-3A08D57261B4}" destId="{7044C3C0-79FD-43D6-9A0C-9AF306A77228}" srcOrd="9" destOrd="0" presId="urn:microsoft.com/office/officeart/2009/3/layout/StepUpProcess"/>
    <dgm:cxn modelId="{932A41EA-1161-444F-A546-1217D0A8D36C}" type="presParOf" srcId="{7044C3C0-79FD-43D6-9A0C-9AF306A77228}" destId="{D87E3DA6-CF66-4BCD-93B4-4D6DE4F8ECFC}" srcOrd="0" destOrd="0" presId="urn:microsoft.com/office/officeart/2009/3/layout/StepUpProcess"/>
    <dgm:cxn modelId="{CD284391-F606-4640-8E66-A233F604E5F3}" type="presParOf" srcId="{819918DD-F11C-4150-89C3-3A08D57261B4}" destId="{12DB214A-A6CC-4474-992F-7960C06B4782}" srcOrd="10" destOrd="0" presId="urn:microsoft.com/office/officeart/2009/3/layout/StepUpProcess"/>
    <dgm:cxn modelId="{8EBB8390-EC68-45F6-9318-DD69F8C7814B}" type="presParOf" srcId="{12DB214A-A6CC-4474-992F-7960C06B4782}" destId="{AB569745-8990-4493-9F3B-4E8C6C1F2A31}" srcOrd="0" destOrd="0" presId="urn:microsoft.com/office/officeart/2009/3/layout/StepUpProcess"/>
    <dgm:cxn modelId="{02B4F64B-9B8C-49E1-BF3A-E9D47FF64A7D}" type="presParOf" srcId="{12DB214A-A6CC-4474-992F-7960C06B4782}" destId="{22289B56-2D2D-41C6-8578-2BC63BAEABF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985564-1BCE-4D3F-8575-4319803FC75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e-DE"/>
        </a:p>
      </dgm:t>
    </dgm:pt>
    <dgm:pt modelId="{45322BFC-DF3C-469E-BE24-43B0F133FB88}">
      <dgm:prSet phldrT="[Text]"/>
      <dgm:spPr/>
      <dgm:t>
        <a:bodyPr/>
        <a:lstStyle/>
        <a:p>
          <a:r>
            <a:rPr lang="de-DE" dirty="0" err="1"/>
            <a:t>Step</a:t>
          </a:r>
          <a:r>
            <a:rPr lang="de-DE" dirty="0"/>
            <a:t> </a:t>
          </a:r>
          <a:r>
            <a:rPr lang="de-DE" dirty="0" err="1"/>
            <a:t>by</a:t>
          </a:r>
          <a:r>
            <a:rPr lang="de-DE" dirty="0"/>
            <a:t> </a:t>
          </a:r>
          <a:r>
            <a:rPr lang="de-DE" dirty="0" err="1"/>
            <a:t>Step</a:t>
          </a:r>
          <a:endParaRPr lang="de-DE" dirty="0"/>
        </a:p>
      </dgm:t>
    </dgm:pt>
    <dgm:pt modelId="{5E9125FC-4C72-4326-8BA2-2AB25718721F}" type="parTrans" cxnId="{C9FA507E-5E74-42E0-96F9-407F739A76FF}">
      <dgm:prSet/>
      <dgm:spPr/>
      <dgm:t>
        <a:bodyPr/>
        <a:lstStyle/>
        <a:p>
          <a:endParaRPr lang="de-DE"/>
        </a:p>
      </dgm:t>
    </dgm:pt>
    <dgm:pt modelId="{19BE33D4-49ED-4B84-9008-C0617E368BEB}" type="sibTrans" cxnId="{C9FA507E-5E74-42E0-96F9-407F739A76FF}">
      <dgm:prSet/>
      <dgm:spPr/>
      <dgm:t>
        <a:bodyPr/>
        <a:lstStyle/>
        <a:p>
          <a:endParaRPr lang="de-DE"/>
        </a:p>
      </dgm:t>
    </dgm:pt>
    <dgm:pt modelId="{7406AFDA-336D-4901-AE88-1EF226B9C86A}">
      <dgm:prSet phldrT="[Text]"/>
      <dgm:spPr/>
      <dgm:t>
        <a:bodyPr/>
        <a:lstStyle/>
        <a:p>
          <a:r>
            <a:rPr lang="de-DE" dirty="0"/>
            <a:t>Practice</a:t>
          </a:r>
        </a:p>
      </dgm:t>
    </dgm:pt>
    <dgm:pt modelId="{C0AEF9CD-8AAF-49E4-96DE-2232325912FD}" type="parTrans" cxnId="{DB94147E-BB5B-46B1-A011-5109BBAE15E2}">
      <dgm:prSet/>
      <dgm:spPr/>
      <dgm:t>
        <a:bodyPr/>
        <a:lstStyle/>
        <a:p>
          <a:endParaRPr lang="de-DE"/>
        </a:p>
      </dgm:t>
    </dgm:pt>
    <dgm:pt modelId="{F633B420-B43D-4CB5-B00F-B69E948D3A97}" type="sibTrans" cxnId="{DB94147E-BB5B-46B1-A011-5109BBAE15E2}">
      <dgm:prSet/>
      <dgm:spPr/>
      <dgm:t>
        <a:bodyPr/>
        <a:lstStyle/>
        <a:p>
          <a:endParaRPr lang="de-DE"/>
        </a:p>
      </dgm:t>
    </dgm:pt>
    <dgm:pt modelId="{819918DD-F11C-4150-89C3-3A08D57261B4}" type="pres">
      <dgm:prSet presAssocID="{56985564-1BCE-4D3F-8575-4319803FC75B}" presName="rootnode" presStyleCnt="0">
        <dgm:presLayoutVars>
          <dgm:chMax/>
          <dgm:chPref/>
          <dgm:dir/>
          <dgm:animLvl val="lvl"/>
        </dgm:presLayoutVars>
      </dgm:prSet>
      <dgm:spPr/>
    </dgm:pt>
    <dgm:pt modelId="{E0D92FAF-4890-4518-895B-F03B44347298}" type="pres">
      <dgm:prSet presAssocID="{45322BFC-DF3C-469E-BE24-43B0F133FB88}" presName="composite" presStyleCnt="0"/>
      <dgm:spPr/>
    </dgm:pt>
    <dgm:pt modelId="{A5C951FD-D797-49B8-B630-CE807E191E0D}" type="pres">
      <dgm:prSet presAssocID="{45322BFC-DF3C-469E-BE24-43B0F133FB88}" presName="LShape" presStyleLbl="alignNode1" presStyleIdx="0" presStyleCnt="3"/>
      <dgm:spPr>
        <a:solidFill>
          <a:schemeClr val="accent2">
            <a:lumMod val="75000"/>
          </a:schemeClr>
        </a:solidFill>
      </dgm:spPr>
    </dgm:pt>
    <dgm:pt modelId="{3E9B862D-37EE-4005-B572-A7ACC694D966}" type="pres">
      <dgm:prSet presAssocID="{45322BFC-DF3C-469E-BE24-43B0F133FB88}" presName="ParentText" presStyleLbl="revTx" presStyleIdx="0" presStyleCnt="2">
        <dgm:presLayoutVars>
          <dgm:chMax val="0"/>
          <dgm:chPref val="0"/>
          <dgm:bulletEnabled val="1"/>
        </dgm:presLayoutVars>
      </dgm:prSet>
      <dgm:spPr/>
    </dgm:pt>
    <dgm:pt modelId="{1D938825-2B0D-4D07-913F-2D339BFD9FF6}" type="pres">
      <dgm:prSet presAssocID="{45322BFC-DF3C-469E-BE24-43B0F133FB88}" presName="Triangle" presStyleLbl="alignNode1" presStyleIdx="1" presStyleCnt="3"/>
      <dgm:spPr/>
    </dgm:pt>
    <dgm:pt modelId="{A520AA6F-085E-4095-B346-3004F553BCEC}" type="pres">
      <dgm:prSet presAssocID="{19BE33D4-49ED-4B84-9008-C0617E368BEB}" presName="sibTrans" presStyleCnt="0"/>
      <dgm:spPr/>
    </dgm:pt>
    <dgm:pt modelId="{70CEA0E1-4F7D-4B0B-BF18-A5DBEF0624E9}" type="pres">
      <dgm:prSet presAssocID="{19BE33D4-49ED-4B84-9008-C0617E368BEB}" presName="space" presStyleCnt="0"/>
      <dgm:spPr/>
    </dgm:pt>
    <dgm:pt modelId="{7B48D211-67FE-4B11-BAB6-CDEFD86986FF}" type="pres">
      <dgm:prSet presAssocID="{7406AFDA-336D-4901-AE88-1EF226B9C86A}" presName="composite" presStyleCnt="0"/>
      <dgm:spPr/>
    </dgm:pt>
    <dgm:pt modelId="{6B67ECD8-39A3-4AE8-8015-28C6F1A97285}" type="pres">
      <dgm:prSet presAssocID="{7406AFDA-336D-4901-AE88-1EF226B9C86A}" presName="LShape" presStyleLbl="alignNode1" presStyleIdx="2" presStyleCnt="3"/>
      <dgm:spPr/>
    </dgm:pt>
    <dgm:pt modelId="{C22F4153-EDCC-44D4-B952-D4B0DA7D0431}" type="pres">
      <dgm:prSet presAssocID="{7406AFDA-336D-4901-AE88-1EF226B9C86A}" presName="ParentText" presStyleLbl="revTx" presStyleIdx="1" presStyleCnt="2">
        <dgm:presLayoutVars>
          <dgm:chMax val="0"/>
          <dgm:chPref val="0"/>
          <dgm:bulletEnabled val="1"/>
        </dgm:presLayoutVars>
      </dgm:prSet>
      <dgm:spPr/>
    </dgm:pt>
  </dgm:ptLst>
  <dgm:cxnLst>
    <dgm:cxn modelId="{2E63DD25-CCC1-4AC1-9DBC-CE3F969A995D}" type="presOf" srcId="{56985564-1BCE-4D3F-8575-4319803FC75B}" destId="{819918DD-F11C-4150-89C3-3A08D57261B4}" srcOrd="0" destOrd="0" presId="urn:microsoft.com/office/officeart/2009/3/layout/StepUpProcess"/>
    <dgm:cxn modelId="{DB94147E-BB5B-46B1-A011-5109BBAE15E2}" srcId="{56985564-1BCE-4D3F-8575-4319803FC75B}" destId="{7406AFDA-336D-4901-AE88-1EF226B9C86A}" srcOrd="1" destOrd="0" parTransId="{C0AEF9CD-8AAF-49E4-96DE-2232325912FD}" sibTransId="{F633B420-B43D-4CB5-B00F-B69E948D3A97}"/>
    <dgm:cxn modelId="{C9FA507E-5E74-42E0-96F9-407F739A76FF}" srcId="{56985564-1BCE-4D3F-8575-4319803FC75B}" destId="{45322BFC-DF3C-469E-BE24-43B0F133FB88}" srcOrd="0" destOrd="0" parTransId="{5E9125FC-4C72-4326-8BA2-2AB25718721F}" sibTransId="{19BE33D4-49ED-4B84-9008-C0617E368BEB}"/>
    <dgm:cxn modelId="{0F1D5790-B95C-45DC-8648-A0E0CEAC23F8}" type="presOf" srcId="{45322BFC-DF3C-469E-BE24-43B0F133FB88}" destId="{3E9B862D-37EE-4005-B572-A7ACC694D966}" srcOrd="0" destOrd="0" presId="urn:microsoft.com/office/officeart/2009/3/layout/StepUpProcess"/>
    <dgm:cxn modelId="{EAF75FB6-1929-410A-AF1C-6D9E33E4302A}" type="presOf" srcId="{7406AFDA-336D-4901-AE88-1EF226B9C86A}" destId="{C22F4153-EDCC-44D4-B952-D4B0DA7D0431}" srcOrd="0" destOrd="0" presId="urn:microsoft.com/office/officeart/2009/3/layout/StepUpProcess"/>
    <dgm:cxn modelId="{8CF1FD09-6EB5-40C8-89DB-16A746BDF704}" type="presParOf" srcId="{819918DD-F11C-4150-89C3-3A08D57261B4}" destId="{E0D92FAF-4890-4518-895B-F03B44347298}" srcOrd="0" destOrd="0" presId="urn:microsoft.com/office/officeart/2009/3/layout/StepUpProcess"/>
    <dgm:cxn modelId="{88E85925-D352-44E4-AAA4-353289723C70}" type="presParOf" srcId="{E0D92FAF-4890-4518-895B-F03B44347298}" destId="{A5C951FD-D797-49B8-B630-CE807E191E0D}" srcOrd="0" destOrd="0" presId="urn:microsoft.com/office/officeart/2009/3/layout/StepUpProcess"/>
    <dgm:cxn modelId="{FC7165D1-7F05-43E9-B89D-04320204D9A1}" type="presParOf" srcId="{E0D92FAF-4890-4518-895B-F03B44347298}" destId="{3E9B862D-37EE-4005-B572-A7ACC694D966}" srcOrd="1" destOrd="0" presId="urn:microsoft.com/office/officeart/2009/3/layout/StepUpProcess"/>
    <dgm:cxn modelId="{5E6A3048-9EB9-482B-809C-B6B42D4CA04A}" type="presParOf" srcId="{E0D92FAF-4890-4518-895B-F03B44347298}" destId="{1D938825-2B0D-4D07-913F-2D339BFD9FF6}" srcOrd="2" destOrd="0" presId="urn:microsoft.com/office/officeart/2009/3/layout/StepUpProcess"/>
    <dgm:cxn modelId="{C55DC340-0288-48F2-A15B-7589B4589B04}" type="presParOf" srcId="{819918DD-F11C-4150-89C3-3A08D57261B4}" destId="{A520AA6F-085E-4095-B346-3004F553BCEC}" srcOrd="1" destOrd="0" presId="urn:microsoft.com/office/officeart/2009/3/layout/StepUpProcess"/>
    <dgm:cxn modelId="{873DF650-34BF-4377-8C73-1D181A4BF2FD}" type="presParOf" srcId="{A520AA6F-085E-4095-B346-3004F553BCEC}" destId="{70CEA0E1-4F7D-4B0B-BF18-A5DBEF0624E9}" srcOrd="0" destOrd="0" presId="urn:microsoft.com/office/officeart/2009/3/layout/StepUpProcess"/>
    <dgm:cxn modelId="{D5A2C9F9-B384-41BB-9189-5471DC442529}" type="presParOf" srcId="{819918DD-F11C-4150-89C3-3A08D57261B4}" destId="{7B48D211-67FE-4B11-BAB6-CDEFD86986FF}" srcOrd="2" destOrd="0" presId="urn:microsoft.com/office/officeart/2009/3/layout/StepUpProcess"/>
    <dgm:cxn modelId="{9DC9B5FB-53F1-4E29-AF01-04868034F6BB}" type="presParOf" srcId="{7B48D211-67FE-4B11-BAB6-CDEFD86986FF}" destId="{6B67ECD8-39A3-4AE8-8015-28C6F1A97285}" srcOrd="0" destOrd="0" presId="urn:microsoft.com/office/officeart/2009/3/layout/StepUpProcess"/>
    <dgm:cxn modelId="{4E6ADA9F-1556-43C7-ABF5-2C25276C46DF}" type="presParOf" srcId="{7B48D211-67FE-4B11-BAB6-CDEFD86986FF}" destId="{C22F4153-EDCC-44D4-B952-D4B0DA7D043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85564-1BCE-4D3F-8575-4319803FC75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e-DE"/>
        </a:p>
      </dgm:t>
    </dgm:pt>
    <dgm:pt modelId="{45322BFC-DF3C-469E-BE24-43B0F133FB88}">
      <dgm:prSet phldrT="[Text]"/>
      <dgm:spPr/>
      <dgm:t>
        <a:bodyPr/>
        <a:lstStyle/>
        <a:p>
          <a:r>
            <a:rPr lang="de-DE" dirty="0" err="1"/>
            <a:t>Step</a:t>
          </a:r>
          <a:r>
            <a:rPr lang="de-DE" dirty="0"/>
            <a:t> </a:t>
          </a:r>
          <a:r>
            <a:rPr lang="de-DE" dirty="0" err="1"/>
            <a:t>by</a:t>
          </a:r>
          <a:r>
            <a:rPr lang="de-DE" dirty="0"/>
            <a:t> </a:t>
          </a:r>
          <a:r>
            <a:rPr lang="de-DE" dirty="0" err="1"/>
            <a:t>Step</a:t>
          </a:r>
          <a:endParaRPr lang="de-DE" dirty="0"/>
        </a:p>
      </dgm:t>
    </dgm:pt>
    <dgm:pt modelId="{5E9125FC-4C72-4326-8BA2-2AB25718721F}" type="parTrans" cxnId="{C9FA507E-5E74-42E0-96F9-407F739A76FF}">
      <dgm:prSet/>
      <dgm:spPr/>
      <dgm:t>
        <a:bodyPr/>
        <a:lstStyle/>
        <a:p>
          <a:endParaRPr lang="de-DE"/>
        </a:p>
      </dgm:t>
    </dgm:pt>
    <dgm:pt modelId="{19BE33D4-49ED-4B84-9008-C0617E368BEB}" type="sibTrans" cxnId="{C9FA507E-5E74-42E0-96F9-407F739A76FF}">
      <dgm:prSet/>
      <dgm:spPr/>
      <dgm:t>
        <a:bodyPr/>
        <a:lstStyle/>
        <a:p>
          <a:endParaRPr lang="de-DE"/>
        </a:p>
      </dgm:t>
    </dgm:pt>
    <dgm:pt modelId="{7406AFDA-336D-4901-AE88-1EF226B9C86A}">
      <dgm:prSet phldrT="[Text]"/>
      <dgm:spPr/>
      <dgm:t>
        <a:bodyPr/>
        <a:lstStyle/>
        <a:p>
          <a:r>
            <a:rPr lang="de-DE" dirty="0"/>
            <a:t>Practice</a:t>
          </a:r>
        </a:p>
      </dgm:t>
    </dgm:pt>
    <dgm:pt modelId="{C0AEF9CD-8AAF-49E4-96DE-2232325912FD}" type="parTrans" cxnId="{DB94147E-BB5B-46B1-A011-5109BBAE15E2}">
      <dgm:prSet/>
      <dgm:spPr/>
      <dgm:t>
        <a:bodyPr/>
        <a:lstStyle/>
        <a:p>
          <a:endParaRPr lang="de-DE"/>
        </a:p>
      </dgm:t>
    </dgm:pt>
    <dgm:pt modelId="{F633B420-B43D-4CB5-B00F-B69E948D3A97}" type="sibTrans" cxnId="{DB94147E-BB5B-46B1-A011-5109BBAE15E2}">
      <dgm:prSet/>
      <dgm:spPr/>
      <dgm:t>
        <a:bodyPr/>
        <a:lstStyle/>
        <a:p>
          <a:endParaRPr lang="de-DE"/>
        </a:p>
      </dgm:t>
    </dgm:pt>
    <dgm:pt modelId="{819918DD-F11C-4150-89C3-3A08D57261B4}" type="pres">
      <dgm:prSet presAssocID="{56985564-1BCE-4D3F-8575-4319803FC75B}" presName="rootnode" presStyleCnt="0">
        <dgm:presLayoutVars>
          <dgm:chMax/>
          <dgm:chPref/>
          <dgm:dir/>
          <dgm:animLvl val="lvl"/>
        </dgm:presLayoutVars>
      </dgm:prSet>
      <dgm:spPr/>
    </dgm:pt>
    <dgm:pt modelId="{E0D92FAF-4890-4518-895B-F03B44347298}" type="pres">
      <dgm:prSet presAssocID="{45322BFC-DF3C-469E-BE24-43B0F133FB88}" presName="composite" presStyleCnt="0"/>
      <dgm:spPr/>
    </dgm:pt>
    <dgm:pt modelId="{A5C951FD-D797-49B8-B630-CE807E191E0D}" type="pres">
      <dgm:prSet presAssocID="{45322BFC-DF3C-469E-BE24-43B0F133FB88}" presName="LShape" presStyleLbl="alignNode1" presStyleIdx="0" presStyleCnt="3"/>
      <dgm:spPr/>
    </dgm:pt>
    <dgm:pt modelId="{3E9B862D-37EE-4005-B572-A7ACC694D966}" type="pres">
      <dgm:prSet presAssocID="{45322BFC-DF3C-469E-BE24-43B0F133FB88}" presName="ParentText" presStyleLbl="revTx" presStyleIdx="0" presStyleCnt="2">
        <dgm:presLayoutVars>
          <dgm:chMax val="0"/>
          <dgm:chPref val="0"/>
          <dgm:bulletEnabled val="1"/>
        </dgm:presLayoutVars>
      </dgm:prSet>
      <dgm:spPr/>
    </dgm:pt>
    <dgm:pt modelId="{1D938825-2B0D-4D07-913F-2D339BFD9FF6}" type="pres">
      <dgm:prSet presAssocID="{45322BFC-DF3C-469E-BE24-43B0F133FB88}" presName="Triangle" presStyleLbl="alignNode1" presStyleIdx="1" presStyleCnt="3"/>
      <dgm:spPr/>
    </dgm:pt>
    <dgm:pt modelId="{A520AA6F-085E-4095-B346-3004F553BCEC}" type="pres">
      <dgm:prSet presAssocID="{19BE33D4-49ED-4B84-9008-C0617E368BEB}" presName="sibTrans" presStyleCnt="0"/>
      <dgm:spPr/>
    </dgm:pt>
    <dgm:pt modelId="{70CEA0E1-4F7D-4B0B-BF18-A5DBEF0624E9}" type="pres">
      <dgm:prSet presAssocID="{19BE33D4-49ED-4B84-9008-C0617E368BEB}" presName="space" presStyleCnt="0"/>
      <dgm:spPr/>
    </dgm:pt>
    <dgm:pt modelId="{7B48D211-67FE-4B11-BAB6-CDEFD86986FF}" type="pres">
      <dgm:prSet presAssocID="{7406AFDA-336D-4901-AE88-1EF226B9C86A}" presName="composite" presStyleCnt="0"/>
      <dgm:spPr/>
    </dgm:pt>
    <dgm:pt modelId="{6B67ECD8-39A3-4AE8-8015-28C6F1A97285}" type="pres">
      <dgm:prSet presAssocID="{7406AFDA-336D-4901-AE88-1EF226B9C86A}" presName="LShape" presStyleLbl="alignNode1" presStyleIdx="2" presStyleCnt="3"/>
      <dgm:spPr>
        <a:solidFill>
          <a:schemeClr val="accent2">
            <a:lumMod val="75000"/>
          </a:schemeClr>
        </a:solidFill>
      </dgm:spPr>
    </dgm:pt>
    <dgm:pt modelId="{C22F4153-EDCC-44D4-B952-D4B0DA7D0431}" type="pres">
      <dgm:prSet presAssocID="{7406AFDA-336D-4901-AE88-1EF226B9C86A}" presName="ParentText" presStyleLbl="revTx" presStyleIdx="1" presStyleCnt="2">
        <dgm:presLayoutVars>
          <dgm:chMax val="0"/>
          <dgm:chPref val="0"/>
          <dgm:bulletEnabled val="1"/>
        </dgm:presLayoutVars>
      </dgm:prSet>
      <dgm:spPr/>
    </dgm:pt>
  </dgm:ptLst>
  <dgm:cxnLst>
    <dgm:cxn modelId="{2E63DD25-CCC1-4AC1-9DBC-CE3F969A995D}" type="presOf" srcId="{56985564-1BCE-4D3F-8575-4319803FC75B}" destId="{819918DD-F11C-4150-89C3-3A08D57261B4}" srcOrd="0" destOrd="0" presId="urn:microsoft.com/office/officeart/2009/3/layout/StepUpProcess"/>
    <dgm:cxn modelId="{DB94147E-BB5B-46B1-A011-5109BBAE15E2}" srcId="{56985564-1BCE-4D3F-8575-4319803FC75B}" destId="{7406AFDA-336D-4901-AE88-1EF226B9C86A}" srcOrd="1" destOrd="0" parTransId="{C0AEF9CD-8AAF-49E4-96DE-2232325912FD}" sibTransId="{F633B420-B43D-4CB5-B00F-B69E948D3A97}"/>
    <dgm:cxn modelId="{C9FA507E-5E74-42E0-96F9-407F739A76FF}" srcId="{56985564-1BCE-4D3F-8575-4319803FC75B}" destId="{45322BFC-DF3C-469E-BE24-43B0F133FB88}" srcOrd="0" destOrd="0" parTransId="{5E9125FC-4C72-4326-8BA2-2AB25718721F}" sibTransId="{19BE33D4-49ED-4B84-9008-C0617E368BEB}"/>
    <dgm:cxn modelId="{0F1D5790-B95C-45DC-8648-A0E0CEAC23F8}" type="presOf" srcId="{45322BFC-DF3C-469E-BE24-43B0F133FB88}" destId="{3E9B862D-37EE-4005-B572-A7ACC694D966}" srcOrd="0" destOrd="0" presId="urn:microsoft.com/office/officeart/2009/3/layout/StepUpProcess"/>
    <dgm:cxn modelId="{EAF75FB6-1929-410A-AF1C-6D9E33E4302A}" type="presOf" srcId="{7406AFDA-336D-4901-AE88-1EF226B9C86A}" destId="{C22F4153-EDCC-44D4-B952-D4B0DA7D0431}" srcOrd="0" destOrd="0" presId="urn:microsoft.com/office/officeart/2009/3/layout/StepUpProcess"/>
    <dgm:cxn modelId="{8CF1FD09-6EB5-40C8-89DB-16A746BDF704}" type="presParOf" srcId="{819918DD-F11C-4150-89C3-3A08D57261B4}" destId="{E0D92FAF-4890-4518-895B-F03B44347298}" srcOrd="0" destOrd="0" presId="urn:microsoft.com/office/officeart/2009/3/layout/StepUpProcess"/>
    <dgm:cxn modelId="{88E85925-D352-44E4-AAA4-353289723C70}" type="presParOf" srcId="{E0D92FAF-4890-4518-895B-F03B44347298}" destId="{A5C951FD-D797-49B8-B630-CE807E191E0D}" srcOrd="0" destOrd="0" presId="urn:microsoft.com/office/officeart/2009/3/layout/StepUpProcess"/>
    <dgm:cxn modelId="{FC7165D1-7F05-43E9-B89D-04320204D9A1}" type="presParOf" srcId="{E0D92FAF-4890-4518-895B-F03B44347298}" destId="{3E9B862D-37EE-4005-B572-A7ACC694D966}" srcOrd="1" destOrd="0" presId="urn:microsoft.com/office/officeart/2009/3/layout/StepUpProcess"/>
    <dgm:cxn modelId="{5E6A3048-9EB9-482B-809C-B6B42D4CA04A}" type="presParOf" srcId="{E0D92FAF-4890-4518-895B-F03B44347298}" destId="{1D938825-2B0D-4D07-913F-2D339BFD9FF6}" srcOrd="2" destOrd="0" presId="urn:microsoft.com/office/officeart/2009/3/layout/StepUpProcess"/>
    <dgm:cxn modelId="{C55DC340-0288-48F2-A15B-7589B4589B04}" type="presParOf" srcId="{819918DD-F11C-4150-89C3-3A08D57261B4}" destId="{A520AA6F-085E-4095-B346-3004F553BCEC}" srcOrd="1" destOrd="0" presId="urn:microsoft.com/office/officeart/2009/3/layout/StepUpProcess"/>
    <dgm:cxn modelId="{873DF650-34BF-4377-8C73-1D181A4BF2FD}" type="presParOf" srcId="{A520AA6F-085E-4095-B346-3004F553BCEC}" destId="{70CEA0E1-4F7D-4B0B-BF18-A5DBEF0624E9}" srcOrd="0" destOrd="0" presId="urn:microsoft.com/office/officeart/2009/3/layout/StepUpProcess"/>
    <dgm:cxn modelId="{D5A2C9F9-B384-41BB-9189-5471DC442529}" type="presParOf" srcId="{819918DD-F11C-4150-89C3-3A08D57261B4}" destId="{7B48D211-67FE-4B11-BAB6-CDEFD86986FF}" srcOrd="2" destOrd="0" presId="urn:microsoft.com/office/officeart/2009/3/layout/StepUpProcess"/>
    <dgm:cxn modelId="{9DC9B5FB-53F1-4E29-AF01-04868034F6BB}" type="presParOf" srcId="{7B48D211-67FE-4B11-BAB6-CDEFD86986FF}" destId="{6B67ECD8-39A3-4AE8-8015-28C6F1A97285}" srcOrd="0" destOrd="0" presId="urn:microsoft.com/office/officeart/2009/3/layout/StepUpProcess"/>
    <dgm:cxn modelId="{4E6ADA9F-1556-43C7-ABF5-2C25276C46DF}" type="presParOf" srcId="{7B48D211-67FE-4B11-BAB6-CDEFD86986FF}" destId="{C22F4153-EDCC-44D4-B952-D4B0DA7D043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985564-1BCE-4D3F-8575-4319803FC75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e-DE"/>
        </a:p>
      </dgm:t>
    </dgm:pt>
    <dgm:pt modelId="{45322BFC-DF3C-469E-BE24-43B0F133FB88}">
      <dgm:prSet phldrT="[Text]"/>
      <dgm:spPr/>
      <dgm:t>
        <a:bodyPr/>
        <a:lstStyle/>
        <a:p>
          <a:r>
            <a:rPr lang="de-DE" dirty="0"/>
            <a:t>Intro</a:t>
          </a:r>
        </a:p>
      </dgm:t>
    </dgm:pt>
    <dgm:pt modelId="{5E9125FC-4C72-4326-8BA2-2AB25718721F}" type="parTrans" cxnId="{C9FA507E-5E74-42E0-96F9-407F739A76FF}">
      <dgm:prSet/>
      <dgm:spPr/>
      <dgm:t>
        <a:bodyPr/>
        <a:lstStyle/>
        <a:p>
          <a:endParaRPr lang="de-DE"/>
        </a:p>
      </dgm:t>
    </dgm:pt>
    <dgm:pt modelId="{19BE33D4-49ED-4B84-9008-C0617E368BEB}" type="sibTrans" cxnId="{C9FA507E-5E74-42E0-96F9-407F739A76FF}">
      <dgm:prSet/>
      <dgm:spPr/>
      <dgm:t>
        <a:bodyPr/>
        <a:lstStyle/>
        <a:p>
          <a:endParaRPr lang="de-DE"/>
        </a:p>
      </dgm:t>
    </dgm:pt>
    <dgm:pt modelId="{7406AFDA-336D-4901-AE88-1EF226B9C86A}">
      <dgm:prSet phldrT="[Text]"/>
      <dgm:spPr/>
      <dgm:t>
        <a:bodyPr/>
        <a:lstStyle/>
        <a:p>
          <a:r>
            <a:rPr lang="de-DE" dirty="0" err="1"/>
            <a:t>Wordpool</a:t>
          </a:r>
          <a:endParaRPr lang="de-DE" dirty="0"/>
        </a:p>
      </dgm:t>
    </dgm:pt>
    <dgm:pt modelId="{C0AEF9CD-8AAF-49E4-96DE-2232325912FD}" type="parTrans" cxnId="{DB94147E-BB5B-46B1-A011-5109BBAE15E2}">
      <dgm:prSet/>
      <dgm:spPr/>
      <dgm:t>
        <a:bodyPr/>
        <a:lstStyle/>
        <a:p>
          <a:endParaRPr lang="de-DE"/>
        </a:p>
      </dgm:t>
    </dgm:pt>
    <dgm:pt modelId="{F633B420-B43D-4CB5-B00F-B69E948D3A97}" type="sibTrans" cxnId="{DB94147E-BB5B-46B1-A011-5109BBAE15E2}">
      <dgm:prSet/>
      <dgm:spPr/>
      <dgm:t>
        <a:bodyPr/>
        <a:lstStyle/>
        <a:p>
          <a:endParaRPr lang="de-DE"/>
        </a:p>
      </dgm:t>
    </dgm:pt>
    <dgm:pt modelId="{3BF97244-2763-407D-A2EE-BB386DB62AC3}">
      <dgm:prSet phldrT="[Text]"/>
      <dgm:spPr/>
      <dgm:t>
        <a:bodyPr/>
        <a:lstStyle/>
        <a:p>
          <a:r>
            <a:rPr lang="de-DE" dirty="0"/>
            <a:t>Workshop</a:t>
          </a:r>
        </a:p>
      </dgm:t>
    </dgm:pt>
    <dgm:pt modelId="{F8275A66-320D-4EA6-88FC-ECD2109D0E58}" type="parTrans" cxnId="{D0DC7532-0B13-453E-B67D-EDD35E2EFE6D}">
      <dgm:prSet/>
      <dgm:spPr/>
      <dgm:t>
        <a:bodyPr/>
        <a:lstStyle/>
        <a:p>
          <a:endParaRPr lang="de-DE"/>
        </a:p>
      </dgm:t>
    </dgm:pt>
    <dgm:pt modelId="{6C293A0C-0666-48E8-84D4-F408C03BB9CF}" type="sibTrans" cxnId="{D0DC7532-0B13-453E-B67D-EDD35E2EFE6D}">
      <dgm:prSet/>
      <dgm:spPr/>
      <dgm:t>
        <a:bodyPr/>
        <a:lstStyle/>
        <a:p>
          <a:endParaRPr lang="de-DE"/>
        </a:p>
      </dgm:t>
    </dgm:pt>
    <dgm:pt modelId="{5A605E57-43FA-4446-B48B-6E9CD7784B3C}">
      <dgm:prSet phldrT="[Text]"/>
      <dgm:spPr/>
      <dgm:t>
        <a:bodyPr/>
        <a:lstStyle/>
        <a:p>
          <a:r>
            <a:rPr lang="de-DE" dirty="0"/>
            <a:t>Texts</a:t>
          </a:r>
        </a:p>
      </dgm:t>
    </dgm:pt>
    <dgm:pt modelId="{8A56A9D5-2A1E-4F4D-AD35-A47BE9704102}" type="parTrans" cxnId="{83F87F53-D549-44F5-8B01-567439DAF8CB}">
      <dgm:prSet/>
      <dgm:spPr/>
      <dgm:t>
        <a:bodyPr/>
        <a:lstStyle/>
        <a:p>
          <a:endParaRPr lang="de-DE"/>
        </a:p>
      </dgm:t>
    </dgm:pt>
    <dgm:pt modelId="{703F80FE-52E7-453F-B312-E489DF71B2E3}" type="sibTrans" cxnId="{83F87F53-D549-44F5-8B01-567439DAF8CB}">
      <dgm:prSet/>
      <dgm:spPr/>
      <dgm:t>
        <a:bodyPr/>
        <a:lstStyle/>
        <a:p>
          <a:endParaRPr lang="de-DE"/>
        </a:p>
      </dgm:t>
    </dgm:pt>
    <dgm:pt modelId="{88A598B0-E2EC-4FC9-AEA0-80BF917B4F2E}">
      <dgm:prSet phldrT="[Text]"/>
      <dgm:spPr/>
      <dgm:t>
        <a:bodyPr/>
        <a:lstStyle/>
        <a:p>
          <a:r>
            <a:rPr lang="de-DE" dirty="0" err="1"/>
            <a:t>Skill</a:t>
          </a:r>
          <a:r>
            <a:rPr lang="de-DE" dirty="0"/>
            <a:t> Training</a:t>
          </a:r>
        </a:p>
      </dgm:t>
    </dgm:pt>
    <dgm:pt modelId="{8D33CACB-278F-4F9B-85DE-ABEE3718953E}" type="parTrans" cxnId="{DCADA0AF-B6C3-449E-ABA3-60C5CF4D28D9}">
      <dgm:prSet/>
      <dgm:spPr/>
      <dgm:t>
        <a:bodyPr/>
        <a:lstStyle/>
        <a:p>
          <a:endParaRPr lang="de-DE"/>
        </a:p>
      </dgm:t>
    </dgm:pt>
    <dgm:pt modelId="{AD65E58D-4598-4C59-ABA7-307BAD56D72F}" type="sibTrans" cxnId="{DCADA0AF-B6C3-449E-ABA3-60C5CF4D28D9}">
      <dgm:prSet/>
      <dgm:spPr/>
      <dgm:t>
        <a:bodyPr/>
        <a:lstStyle/>
        <a:p>
          <a:endParaRPr lang="de-DE"/>
        </a:p>
      </dgm:t>
    </dgm:pt>
    <dgm:pt modelId="{CBEEDD62-6520-4997-A10C-EB32690CFE48}">
      <dgm:prSet phldrT="[Text]"/>
      <dgm:spPr/>
      <dgm:t>
        <a:bodyPr/>
        <a:lstStyle/>
        <a:p>
          <a:r>
            <a:rPr lang="de-DE" dirty="0" err="1"/>
            <a:t>Theme</a:t>
          </a:r>
          <a:r>
            <a:rPr lang="de-DE" dirty="0"/>
            <a:t> Task</a:t>
          </a:r>
        </a:p>
      </dgm:t>
    </dgm:pt>
    <dgm:pt modelId="{EC187BB8-2AB4-481C-919D-6C220505375E}" type="parTrans" cxnId="{850ADB11-E841-4213-A9E6-4446EBE70EE0}">
      <dgm:prSet/>
      <dgm:spPr/>
      <dgm:t>
        <a:bodyPr/>
        <a:lstStyle/>
        <a:p>
          <a:endParaRPr lang="de-DE"/>
        </a:p>
      </dgm:t>
    </dgm:pt>
    <dgm:pt modelId="{F5369703-A923-4CB2-9EC8-2145FB7089F1}" type="sibTrans" cxnId="{850ADB11-E841-4213-A9E6-4446EBE70EE0}">
      <dgm:prSet/>
      <dgm:spPr/>
      <dgm:t>
        <a:bodyPr/>
        <a:lstStyle/>
        <a:p>
          <a:endParaRPr lang="de-DE"/>
        </a:p>
      </dgm:t>
    </dgm:pt>
    <dgm:pt modelId="{819918DD-F11C-4150-89C3-3A08D57261B4}" type="pres">
      <dgm:prSet presAssocID="{56985564-1BCE-4D3F-8575-4319803FC75B}" presName="rootnode" presStyleCnt="0">
        <dgm:presLayoutVars>
          <dgm:chMax/>
          <dgm:chPref/>
          <dgm:dir/>
          <dgm:animLvl val="lvl"/>
        </dgm:presLayoutVars>
      </dgm:prSet>
      <dgm:spPr/>
    </dgm:pt>
    <dgm:pt modelId="{E0D92FAF-4890-4518-895B-F03B44347298}" type="pres">
      <dgm:prSet presAssocID="{45322BFC-DF3C-469E-BE24-43B0F133FB88}" presName="composite" presStyleCnt="0"/>
      <dgm:spPr/>
    </dgm:pt>
    <dgm:pt modelId="{A5C951FD-D797-49B8-B630-CE807E191E0D}" type="pres">
      <dgm:prSet presAssocID="{45322BFC-DF3C-469E-BE24-43B0F133FB88}" presName="LShape" presStyleLbl="alignNode1" presStyleIdx="0" presStyleCnt="11"/>
      <dgm:spPr/>
    </dgm:pt>
    <dgm:pt modelId="{3E9B862D-37EE-4005-B572-A7ACC694D966}" type="pres">
      <dgm:prSet presAssocID="{45322BFC-DF3C-469E-BE24-43B0F133FB88}" presName="ParentText" presStyleLbl="revTx" presStyleIdx="0" presStyleCnt="6">
        <dgm:presLayoutVars>
          <dgm:chMax val="0"/>
          <dgm:chPref val="0"/>
          <dgm:bulletEnabled val="1"/>
        </dgm:presLayoutVars>
      </dgm:prSet>
      <dgm:spPr/>
    </dgm:pt>
    <dgm:pt modelId="{1D938825-2B0D-4D07-913F-2D339BFD9FF6}" type="pres">
      <dgm:prSet presAssocID="{45322BFC-DF3C-469E-BE24-43B0F133FB88}" presName="Triangle" presStyleLbl="alignNode1" presStyleIdx="1" presStyleCnt="11"/>
      <dgm:spPr/>
    </dgm:pt>
    <dgm:pt modelId="{A520AA6F-085E-4095-B346-3004F553BCEC}" type="pres">
      <dgm:prSet presAssocID="{19BE33D4-49ED-4B84-9008-C0617E368BEB}" presName="sibTrans" presStyleCnt="0"/>
      <dgm:spPr/>
    </dgm:pt>
    <dgm:pt modelId="{70CEA0E1-4F7D-4B0B-BF18-A5DBEF0624E9}" type="pres">
      <dgm:prSet presAssocID="{19BE33D4-49ED-4B84-9008-C0617E368BEB}" presName="space" presStyleCnt="0"/>
      <dgm:spPr/>
    </dgm:pt>
    <dgm:pt modelId="{7B48D211-67FE-4B11-BAB6-CDEFD86986FF}" type="pres">
      <dgm:prSet presAssocID="{7406AFDA-336D-4901-AE88-1EF226B9C86A}" presName="composite" presStyleCnt="0"/>
      <dgm:spPr/>
    </dgm:pt>
    <dgm:pt modelId="{6B67ECD8-39A3-4AE8-8015-28C6F1A97285}" type="pres">
      <dgm:prSet presAssocID="{7406AFDA-336D-4901-AE88-1EF226B9C86A}" presName="LShape" presStyleLbl="alignNode1" presStyleIdx="2" presStyleCnt="11"/>
      <dgm:spPr/>
    </dgm:pt>
    <dgm:pt modelId="{C22F4153-EDCC-44D4-B952-D4B0DA7D0431}" type="pres">
      <dgm:prSet presAssocID="{7406AFDA-336D-4901-AE88-1EF226B9C86A}" presName="ParentText" presStyleLbl="revTx" presStyleIdx="1" presStyleCnt="6">
        <dgm:presLayoutVars>
          <dgm:chMax val="0"/>
          <dgm:chPref val="0"/>
          <dgm:bulletEnabled val="1"/>
        </dgm:presLayoutVars>
      </dgm:prSet>
      <dgm:spPr/>
    </dgm:pt>
    <dgm:pt modelId="{A67D90FF-619C-436B-A4DB-7D35600B62B0}" type="pres">
      <dgm:prSet presAssocID="{7406AFDA-336D-4901-AE88-1EF226B9C86A}" presName="Triangle" presStyleLbl="alignNode1" presStyleIdx="3" presStyleCnt="11"/>
      <dgm:spPr/>
    </dgm:pt>
    <dgm:pt modelId="{9767BF56-0CC0-4956-926D-1773F0E47C99}" type="pres">
      <dgm:prSet presAssocID="{F633B420-B43D-4CB5-B00F-B69E948D3A97}" presName="sibTrans" presStyleCnt="0"/>
      <dgm:spPr/>
    </dgm:pt>
    <dgm:pt modelId="{A516ABBB-CB2B-432C-A8C9-3726DADC72C2}" type="pres">
      <dgm:prSet presAssocID="{F633B420-B43D-4CB5-B00F-B69E948D3A97}" presName="space" presStyleCnt="0"/>
      <dgm:spPr/>
    </dgm:pt>
    <dgm:pt modelId="{43B31392-D6DA-4446-B613-29BD8314E5B1}" type="pres">
      <dgm:prSet presAssocID="{3BF97244-2763-407D-A2EE-BB386DB62AC3}" presName="composite" presStyleCnt="0"/>
      <dgm:spPr/>
    </dgm:pt>
    <dgm:pt modelId="{C327B01F-79FC-4DE4-A2C9-E8174A8AD1EB}" type="pres">
      <dgm:prSet presAssocID="{3BF97244-2763-407D-A2EE-BB386DB62AC3}" presName="LShape" presStyleLbl="alignNode1" presStyleIdx="4" presStyleCnt="11"/>
      <dgm:spPr>
        <a:solidFill>
          <a:schemeClr val="accent2">
            <a:lumMod val="75000"/>
          </a:schemeClr>
        </a:solidFill>
        <a:ln>
          <a:solidFill>
            <a:schemeClr val="accent2">
              <a:lumMod val="75000"/>
            </a:schemeClr>
          </a:solidFill>
        </a:ln>
      </dgm:spPr>
    </dgm:pt>
    <dgm:pt modelId="{D8DF9D1F-A6E0-4307-9261-4DF499AAA39B}" type="pres">
      <dgm:prSet presAssocID="{3BF97244-2763-407D-A2EE-BB386DB62AC3}" presName="ParentText" presStyleLbl="revTx" presStyleIdx="2" presStyleCnt="6">
        <dgm:presLayoutVars>
          <dgm:chMax val="0"/>
          <dgm:chPref val="0"/>
          <dgm:bulletEnabled val="1"/>
        </dgm:presLayoutVars>
      </dgm:prSet>
      <dgm:spPr/>
    </dgm:pt>
    <dgm:pt modelId="{4FF63225-4292-4098-BF6C-137E6A1FE870}" type="pres">
      <dgm:prSet presAssocID="{3BF97244-2763-407D-A2EE-BB386DB62AC3}" presName="Triangle" presStyleLbl="alignNode1" presStyleIdx="5" presStyleCnt="11"/>
      <dgm:spPr/>
    </dgm:pt>
    <dgm:pt modelId="{94DFED6F-C1A4-48CA-9458-5A975FBAD9AE}" type="pres">
      <dgm:prSet presAssocID="{6C293A0C-0666-48E8-84D4-F408C03BB9CF}" presName="sibTrans" presStyleCnt="0"/>
      <dgm:spPr/>
    </dgm:pt>
    <dgm:pt modelId="{F9B77F4F-11C8-4CD2-A09C-25F087BB0EE3}" type="pres">
      <dgm:prSet presAssocID="{6C293A0C-0666-48E8-84D4-F408C03BB9CF}" presName="space" presStyleCnt="0"/>
      <dgm:spPr/>
    </dgm:pt>
    <dgm:pt modelId="{D44619A9-8E8A-4718-8B75-7D93867F68A7}" type="pres">
      <dgm:prSet presAssocID="{5A605E57-43FA-4446-B48B-6E9CD7784B3C}" presName="composite" presStyleCnt="0"/>
      <dgm:spPr/>
    </dgm:pt>
    <dgm:pt modelId="{9DC240DF-8CE6-4E33-B2AB-0E07C65B1D84}" type="pres">
      <dgm:prSet presAssocID="{5A605E57-43FA-4446-B48B-6E9CD7784B3C}" presName="LShape" presStyleLbl="alignNode1" presStyleIdx="6" presStyleCnt="11"/>
      <dgm:spPr/>
    </dgm:pt>
    <dgm:pt modelId="{5CA53A9B-1430-4656-BF7C-19D361137F1C}" type="pres">
      <dgm:prSet presAssocID="{5A605E57-43FA-4446-B48B-6E9CD7784B3C}" presName="ParentText" presStyleLbl="revTx" presStyleIdx="3" presStyleCnt="6">
        <dgm:presLayoutVars>
          <dgm:chMax val="0"/>
          <dgm:chPref val="0"/>
          <dgm:bulletEnabled val="1"/>
        </dgm:presLayoutVars>
      </dgm:prSet>
      <dgm:spPr/>
    </dgm:pt>
    <dgm:pt modelId="{9CB88D1D-ED24-42C8-8EDE-A213B195A33C}" type="pres">
      <dgm:prSet presAssocID="{5A605E57-43FA-4446-B48B-6E9CD7784B3C}" presName="Triangle" presStyleLbl="alignNode1" presStyleIdx="7" presStyleCnt="11"/>
      <dgm:spPr/>
    </dgm:pt>
    <dgm:pt modelId="{508EB09E-A48B-463C-B6D7-576A6DAF3AB9}" type="pres">
      <dgm:prSet presAssocID="{703F80FE-52E7-453F-B312-E489DF71B2E3}" presName="sibTrans" presStyleCnt="0"/>
      <dgm:spPr/>
    </dgm:pt>
    <dgm:pt modelId="{6290BD71-7377-47BD-A80D-098096F5DC22}" type="pres">
      <dgm:prSet presAssocID="{703F80FE-52E7-453F-B312-E489DF71B2E3}" presName="space" presStyleCnt="0"/>
      <dgm:spPr/>
    </dgm:pt>
    <dgm:pt modelId="{F3F669C0-58A4-48DF-AB5C-26A130907EB7}" type="pres">
      <dgm:prSet presAssocID="{88A598B0-E2EC-4FC9-AEA0-80BF917B4F2E}" presName="composite" presStyleCnt="0"/>
      <dgm:spPr/>
    </dgm:pt>
    <dgm:pt modelId="{29BB7940-D485-4859-81D2-2735DB42B1FD}" type="pres">
      <dgm:prSet presAssocID="{88A598B0-E2EC-4FC9-AEA0-80BF917B4F2E}" presName="LShape" presStyleLbl="alignNode1" presStyleIdx="8" presStyleCnt="11"/>
      <dgm:spPr/>
    </dgm:pt>
    <dgm:pt modelId="{B1933F4E-F8A0-413C-BC26-37D8F688B1C2}" type="pres">
      <dgm:prSet presAssocID="{88A598B0-E2EC-4FC9-AEA0-80BF917B4F2E}" presName="ParentText" presStyleLbl="revTx" presStyleIdx="4" presStyleCnt="6">
        <dgm:presLayoutVars>
          <dgm:chMax val="0"/>
          <dgm:chPref val="0"/>
          <dgm:bulletEnabled val="1"/>
        </dgm:presLayoutVars>
      </dgm:prSet>
      <dgm:spPr/>
    </dgm:pt>
    <dgm:pt modelId="{D85AF8F5-81D8-49DE-A8E4-924B4D5611F9}" type="pres">
      <dgm:prSet presAssocID="{88A598B0-E2EC-4FC9-AEA0-80BF917B4F2E}" presName="Triangle" presStyleLbl="alignNode1" presStyleIdx="9" presStyleCnt="11"/>
      <dgm:spPr/>
    </dgm:pt>
    <dgm:pt modelId="{7044C3C0-79FD-43D6-9A0C-9AF306A77228}" type="pres">
      <dgm:prSet presAssocID="{AD65E58D-4598-4C59-ABA7-307BAD56D72F}" presName="sibTrans" presStyleCnt="0"/>
      <dgm:spPr/>
    </dgm:pt>
    <dgm:pt modelId="{D87E3DA6-CF66-4BCD-93B4-4D6DE4F8ECFC}" type="pres">
      <dgm:prSet presAssocID="{AD65E58D-4598-4C59-ABA7-307BAD56D72F}" presName="space" presStyleCnt="0"/>
      <dgm:spPr/>
    </dgm:pt>
    <dgm:pt modelId="{12DB214A-A6CC-4474-992F-7960C06B4782}" type="pres">
      <dgm:prSet presAssocID="{CBEEDD62-6520-4997-A10C-EB32690CFE48}" presName="composite" presStyleCnt="0"/>
      <dgm:spPr/>
    </dgm:pt>
    <dgm:pt modelId="{AB569745-8990-4493-9F3B-4E8C6C1F2A31}" type="pres">
      <dgm:prSet presAssocID="{CBEEDD62-6520-4997-A10C-EB32690CFE48}" presName="LShape" presStyleLbl="alignNode1" presStyleIdx="10" presStyleCnt="11"/>
      <dgm:spPr/>
    </dgm:pt>
    <dgm:pt modelId="{22289B56-2D2D-41C6-8578-2BC63BAEABFB}" type="pres">
      <dgm:prSet presAssocID="{CBEEDD62-6520-4997-A10C-EB32690CFE48}" presName="ParentText" presStyleLbl="revTx" presStyleIdx="5" presStyleCnt="6">
        <dgm:presLayoutVars>
          <dgm:chMax val="0"/>
          <dgm:chPref val="0"/>
          <dgm:bulletEnabled val="1"/>
        </dgm:presLayoutVars>
      </dgm:prSet>
      <dgm:spPr/>
    </dgm:pt>
  </dgm:ptLst>
  <dgm:cxnLst>
    <dgm:cxn modelId="{850ADB11-E841-4213-A9E6-4446EBE70EE0}" srcId="{56985564-1BCE-4D3F-8575-4319803FC75B}" destId="{CBEEDD62-6520-4997-A10C-EB32690CFE48}" srcOrd="5" destOrd="0" parTransId="{EC187BB8-2AB4-481C-919D-6C220505375E}" sibTransId="{F5369703-A923-4CB2-9EC8-2145FB7089F1}"/>
    <dgm:cxn modelId="{2E63DD25-CCC1-4AC1-9DBC-CE3F969A995D}" type="presOf" srcId="{56985564-1BCE-4D3F-8575-4319803FC75B}" destId="{819918DD-F11C-4150-89C3-3A08D57261B4}" srcOrd="0" destOrd="0" presId="urn:microsoft.com/office/officeart/2009/3/layout/StepUpProcess"/>
    <dgm:cxn modelId="{D0DC7532-0B13-453E-B67D-EDD35E2EFE6D}" srcId="{56985564-1BCE-4D3F-8575-4319803FC75B}" destId="{3BF97244-2763-407D-A2EE-BB386DB62AC3}" srcOrd="2" destOrd="0" parTransId="{F8275A66-320D-4EA6-88FC-ECD2109D0E58}" sibTransId="{6C293A0C-0666-48E8-84D4-F408C03BB9CF}"/>
    <dgm:cxn modelId="{19AB3E35-1C4E-42BE-9388-0F506E2D5A9B}" type="presOf" srcId="{CBEEDD62-6520-4997-A10C-EB32690CFE48}" destId="{22289B56-2D2D-41C6-8578-2BC63BAEABFB}" srcOrd="0" destOrd="0" presId="urn:microsoft.com/office/officeart/2009/3/layout/StepUpProcess"/>
    <dgm:cxn modelId="{83F87F53-D549-44F5-8B01-567439DAF8CB}" srcId="{56985564-1BCE-4D3F-8575-4319803FC75B}" destId="{5A605E57-43FA-4446-B48B-6E9CD7784B3C}" srcOrd="3" destOrd="0" parTransId="{8A56A9D5-2A1E-4F4D-AD35-A47BE9704102}" sibTransId="{703F80FE-52E7-453F-B312-E489DF71B2E3}"/>
    <dgm:cxn modelId="{DB94147E-BB5B-46B1-A011-5109BBAE15E2}" srcId="{56985564-1BCE-4D3F-8575-4319803FC75B}" destId="{7406AFDA-336D-4901-AE88-1EF226B9C86A}" srcOrd="1" destOrd="0" parTransId="{C0AEF9CD-8AAF-49E4-96DE-2232325912FD}" sibTransId="{F633B420-B43D-4CB5-B00F-B69E948D3A97}"/>
    <dgm:cxn modelId="{C9FA507E-5E74-42E0-96F9-407F739A76FF}" srcId="{56985564-1BCE-4D3F-8575-4319803FC75B}" destId="{45322BFC-DF3C-469E-BE24-43B0F133FB88}" srcOrd="0" destOrd="0" parTransId="{5E9125FC-4C72-4326-8BA2-2AB25718721F}" sibTransId="{19BE33D4-49ED-4B84-9008-C0617E368BEB}"/>
    <dgm:cxn modelId="{B408A080-0272-4ABA-8FBF-9B5FE3354416}" type="presOf" srcId="{5A605E57-43FA-4446-B48B-6E9CD7784B3C}" destId="{5CA53A9B-1430-4656-BF7C-19D361137F1C}" srcOrd="0" destOrd="0" presId="urn:microsoft.com/office/officeart/2009/3/layout/StepUpProcess"/>
    <dgm:cxn modelId="{0F1D5790-B95C-45DC-8648-A0E0CEAC23F8}" type="presOf" srcId="{45322BFC-DF3C-469E-BE24-43B0F133FB88}" destId="{3E9B862D-37EE-4005-B572-A7ACC694D966}" srcOrd="0" destOrd="0" presId="urn:microsoft.com/office/officeart/2009/3/layout/StepUpProcess"/>
    <dgm:cxn modelId="{C7CE4394-708E-46B2-BA08-5551B282331F}" type="presOf" srcId="{88A598B0-E2EC-4FC9-AEA0-80BF917B4F2E}" destId="{B1933F4E-F8A0-413C-BC26-37D8F688B1C2}" srcOrd="0" destOrd="0" presId="urn:microsoft.com/office/officeart/2009/3/layout/StepUpProcess"/>
    <dgm:cxn modelId="{DCADA0AF-B6C3-449E-ABA3-60C5CF4D28D9}" srcId="{56985564-1BCE-4D3F-8575-4319803FC75B}" destId="{88A598B0-E2EC-4FC9-AEA0-80BF917B4F2E}" srcOrd="4" destOrd="0" parTransId="{8D33CACB-278F-4F9B-85DE-ABEE3718953E}" sibTransId="{AD65E58D-4598-4C59-ABA7-307BAD56D72F}"/>
    <dgm:cxn modelId="{EAF75FB6-1929-410A-AF1C-6D9E33E4302A}" type="presOf" srcId="{7406AFDA-336D-4901-AE88-1EF226B9C86A}" destId="{C22F4153-EDCC-44D4-B952-D4B0DA7D0431}" srcOrd="0" destOrd="0" presId="urn:microsoft.com/office/officeart/2009/3/layout/StepUpProcess"/>
    <dgm:cxn modelId="{A73AC2F4-942B-4C17-B886-17E1A3CC24CC}" type="presOf" srcId="{3BF97244-2763-407D-A2EE-BB386DB62AC3}" destId="{D8DF9D1F-A6E0-4307-9261-4DF499AAA39B}" srcOrd="0" destOrd="0" presId="urn:microsoft.com/office/officeart/2009/3/layout/StepUpProcess"/>
    <dgm:cxn modelId="{8CF1FD09-6EB5-40C8-89DB-16A746BDF704}" type="presParOf" srcId="{819918DD-F11C-4150-89C3-3A08D57261B4}" destId="{E0D92FAF-4890-4518-895B-F03B44347298}" srcOrd="0" destOrd="0" presId="urn:microsoft.com/office/officeart/2009/3/layout/StepUpProcess"/>
    <dgm:cxn modelId="{88E85925-D352-44E4-AAA4-353289723C70}" type="presParOf" srcId="{E0D92FAF-4890-4518-895B-F03B44347298}" destId="{A5C951FD-D797-49B8-B630-CE807E191E0D}" srcOrd="0" destOrd="0" presId="urn:microsoft.com/office/officeart/2009/3/layout/StepUpProcess"/>
    <dgm:cxn modelId="{FC7165D1-7F05-43E9-B89D-04320204D9A1}" type="presParOf" srcId="{E0D92FAF-4890-4518-895B-F03B44347298}" destId="{3E9B862D-37EE-4005-B572-A7ACC694D966}" srcOrd="1" destOrd="0" presId="urn:microsoft.com/office/officeart/2009/3/layout/StepUpProcess"/>
    <dgm:cxn modelId="{5E6A3048-9EB9-482B-809C-B6B42D4CA04A}" type="presParOf" srcId="{E0D92FAF-4890-4518-895B-F03B44347298}" destId="{1D938825-2B0D-4D07-913F-2D339BFD9FF6}" srcOrd="2" destOrd="0" presId="urn:microsoft.com/office/officeart/2009/3/layout/StepUpProcess"/>
    <dgm:cxn modelId="{C55DC340-0288-48F2-A15B-7589B4589B04}" type="presParOf" srcId="{819918DD-F11C-4150-89C3-3A08D57261B4}" destId="{A520AA6F-085E-4095-B346-3004F553BCEC}" srcOrd="1" destOrd="0" presId="urn:microsoft.com/office/officeart/2009/3/layout/StepUpProcess"/>
    <dgm:cxn modelId="{873DF650-34BF-4377-8C73-1D181A4BF2FD}" type="presParOf" srcId="{A520AA6F-085E-4095-B346-3004F553BCEC}" destId="{70CEA0E1-4F7D-4B0B-BF18-A5DBEF0624E9}" srcOrd="0" destOrd="0" presId="urn:microsoft.com/office/officeart/2009/3/layout/StepUpProcess"/>
    <dgm:cxn modelId="{D5A2C9F9-B384-41BB-9189-5471DC442529}" type="presParOf" srcId="{819918DD-F11C-4150-89C3-3A08D57261B4}" destId="{7B48D211-67FE-4B11-BAB6-CDEFD86986FF}" srcOrd="2" destOrd="0" presId="urn:microsoft.com/office/officeart/2009/3/layout/StepUpProcess"/>
    <dgm:cxn modelId="{9DC9B5FB-53F1-4E29-AF01-04868034F6BB}" type="presParOf" srcId="{7B48D211-67FE-4B11-BAB6-CDEFD86986FF}" destId="{6B67ECD8-39A3-4AE8-8015-28C6F1A97285}" srcOrd="0" destOrd="0" presId="urn:microsoft.com/office/officeart/2009/3/layout/StepUpProcess"/>
    <dgm:cxn modelId="{4E6ADA9F-1556-43C7-ABF5-2C25276C46DF}" type="presParOf" srcId="{7B48D211-67FE-4B11-BAB6-CDEFD86986FF}" destId="{C22F4153-EDCC-44D4-B952-D4B0DA7D0431}" srcOrd="1" destOrd="0" presId="urn:microsoft.com/office/officeart/2009/3/layout/StepUpProcess"/>
    <dgm:cxn modelId="{35B443DF-0642-4260-B11F-7BBBE92BE7AC}" type="presParOf" srcId="{7B48D211-67FE-4B11-BAB6-CDEFD86986FF}" destId="{A67D90FF-619C-436B-A4DB-7D35600B62B0}" srcOrd="2" destOrd="0" presId="urn:microsoft.com/office/officeart/2009/3/layout/StepUpProcess"/>
    <dgm:cxn modelId="{E3D7DEA2-C8E6-4783-960A-4705A5D2950C}" type="presParOf" srcId="{819918DD-F11C-4150-89C3-3A08D57261B4}" destId="{9767BF56-0CC0-4956-926D-1773F0E47C99}" srcOrd="3" destOrd="0" presId="urn:microsoft.com/office/officeart/2009/3/layout/StepUpProcess"/>
    <dgm:cxn modelId="{CDDDAA81-DE85-4D34-9798-EE6BB8EC5BA8}" type="presParOf" srcId="{9767BF56-0CC0-4956-926D-1773F0E47C99}" destId="{A516ABBB-CB2B-432C-A8C9-3726DADC72C2}" srcOrd="0" destOrd="0" presId="urn:microsoft.com/office/officeart/2009/3/layout/StepUpProcess"/>
    <dgm:cxn modelId="{CFE7CF99-C7AB-415F-A36A-1803A1695BAE}" type="presParOf" srcId="{819918DD-F11C-4150-89C3-3A08D57261B4}" destId="{43B31392-D6DA-4446-B613-29BD8314E5B1}" srcOrd="4" destOrd="0" presId="urn:microsoft.com/office/officeart/2009/3/layout/StepUpProcess"/>
    <dgm:cxn modelId="{36D7EE79-DF17-490E-8D3B-FACC6C7E4EC4}" type="presParOf" srcId="{43B31392-D6DA-4446-B613-29BD8314E5B1}" destId="{C327B01F-79FC-4DE4-A2C9-E8174A8AD1EB}" srcOrd="0" destOrd="0" presId="urn:microsoft.com/office/officeart/2009/3/layout/StepUpProcess"/>
    <dgm:cxn modelId="{30C93629-2E26-4EEB-A368-AE398808B684}" type="presParOf" srcId="{43B31392-D6DA-4446-B613-29BD8314E5B1}" destId="{D8DF9D1F-A6E0-4307-9261-4DF499AAA39B}" srcOrd="1" destOrd="0" presId="urn:microsoft.com/office/officeart/2009/3/layout/StepUpProcess"/>
    <dgm:cxn modelId="{27C6DF08-7043-44B3-A477-37C86B361327}" type="presParOf" srcId="{43B31392-D6DA-4446-B613-29BD8314E5B1}" destId="{4FF63225-4292-4098-BF6C-137E6A1FE870}" srcOrd="2" destOrd="0" presId="urn:microsoft.com/office/officeart/2009/3/layout/StepUpProcess"/>
    <dgm:cxn modelId="{3E19711D-6785-48CF-8B86-3A483079FE26}" type="presParOf" srcId="{819918DD-F11C-4150-89C3-3A08D57261B4}" destId="{94DFED6F-C1A4-48CA-9458-5A975FBAD9AE}" srcOrd="5" destOrd="0" presId="urn:microsoft.com/office/officeart/2009/3/layout/StepUpProcess"/>
    <dgm:cxn modelId="{5BD77FC2-7942-4958-B89F-95B015C31113}" type="presParOf" srcId="{94DFED6F-C1A4-48CA-9458-5A975FBAD9AE}" destId="{F9B77F4F-11C8-4CD2-A09C-25F087BB0EE3}" srcOrd="0" destOrd="0" presId="urn:microsoft.com/office/officeart/2009/3/layout/StepUpProcess"/>
    <dgm:cxn modelId="{9B972387-551A-4BA0-8FB6-F662E61B8A61}" type="presParOf" srcId="{819918DD-F11C-4150-89C3-3A08D57261B4}" destId="{D44619A9-8E8A-4718-8B75-7D93867F68A7}" srcOrd="6" destOrd="0" presId="urn:microsoft.com/office/officeart/2009/3/layout/StepUpProcess"/>
    <dgm:cxn modelId="{1287D1CA-6401-47A2-90D8-F47DE8CCD1A0}" type="presParOf" srcId="{D44619A9-8E8A-4718-8B75-7D93867F68A7}" destId="{9DC240DF-8CE6-4E33-B2AB-0E07C65B1D84}" srcOrd="0" destOrd="0" presId="urn:microsoft.com/office/officeart/2009/3/layout/StepUpProcess"/>
    <dgm:cxn modelId="{E630D6DE-BCEE-41E2-A533-694E8D28C3A9}" type="presParOf" srcId="{D44619A9-8E8A-4718-8B75-7D93867F68A7}" destId="{5CA53A9B-1430-4656-BF7C-19D361137F1C}" srcOrd="1" destOrd="0" presId="urn:microsoft.com/office/officeart/2009/3/layout/StepUpProcess"/>
    <dgm:cxn modelId="{60915F02-0413-4824-8417-7D8CB6923C13}" type="presParOf" srcId="{D44619A9-8E8A-4718-8B75-7D93867F68A7}" destId="{9CB88D1D-ED24-42C8-8EDE-A213B195A33C}" srcOrd="2" destOrd="0" presId="urn:microsoft.com/office/officeart/2009/3/layout/StepUpProcess"/>
    <dgm:cxn modelId="{47A5AB17-094B-4896-9241-F640E76868CD}" type="presParOf" srcId="{819918DD-F11C-4150-89C3-3A08D57261B4}" destId="{508EB09E-A48B-463C-B6D7-576A6DAF3AB9}" srcOrd="7" destOrd="0" presId="urn:microsoft.com/office/officeart/2009/3/layout/StepUpProcess"/>
    <dgm:cxn modelId="{CD5DC136-C2D9-40D9-B02A-239946722EF1}" type="presParOf" srcId="{508EB09E-A48B-463C-B6D7-576A6DAF3AB9}" destId="{6290BD71-7377-47BD-A80D-098096F5DC22}" srcOrd="0" destOrd="0" presId="urn:microsoft.com/office/officeart/2009/3/layout/StepUpProcess"/>
    <dgm:cxn modelId="{12E1D279-FA1F-4B92-9622-4C476ECF7646}" type="presParOf" srcId="{819918DD-F11C-4150-89C3-3A08D57261B4}" destId="{F3F669C0-58A4-48DF-AB5C-26A130907EB7}" srcOrd="8" destOrd="0" presId="urn:microsoft.com/office/officeart/2009/3/layout/StepUpProcess"/>
    <dgm:cxn modelId="{FC8AB7F9-1CFA-4D3B-9A29-4ACB11185AD8}" type="presParOf" srcId="{F3F669C0-58A4-48DF-AB5C-26A130907EB7}" destId="{29BB7940-D485-4859-81D2-2735DB42B1FD}" srcOrd="0" destOrd="0" presId="urn:microsoft.com/office/officeart/2009/3/layout/StepUpProcess"/>
    <dgm:cxn modelId="{351C8612-D6C8-4E52-8C72-F484836B3664}" type="presParOf" srcId="{F3F669C0-58A4-48DF-AB5C-26A130907EB7}" destId="{B1933F4E-F8A0-413C-BC26-37D8F688B1C2}" srcOrd="1" destOrd="0" presId="urn:microsoft.com/office/officeart/2009/3/layout/StepUpProcess"/>
    <dgm:cxn modelId="{82494827-E9E8-47FC-8B72-107BC1166FDA}" type="presParOf" srcId="{F3F669C0-58A4-48DF-AB5C-26A130907EB7}" destId="{D85AF8F5-81D8-49DE-A8E4-924B4D5611F9}" srcOrd="2" destOrd="0" presId="urn:microsoft.com/office/officeart/2009/3/layout/StepUpProcess"/>
    <dgm:cxn modelId="{753BF66C-FECB-4422-A2E0-D7156C29E860}" type="presParOf" srcId="{819918DD-F11C-4150-89C3-3A08D57261B4}" destId="{7044C3C0-79FD-43D6-9A0C-9AF306A77228}" srcOrd="9" destOrd="0" presId="urn:microsoft.com/office/officeart/2009/3/layout/StepUpProcess"/>
    <dgm:cxn modelId="{932A41EA-1161-444F-A546-1217D0A8D36C}" type="presParOf" srcId="{7044C3C0-79FD-43D6-9A0C-9AF306A77228}" destId="{D87E3DA6-CF66-4BCD-93B4-4D6DE4F8ECFC}" srcOrd="0" destOrd="0" presId="urn:microsoft.com/office/officeart/2009/3/layout/StepUpProcess"/>
    <dgm:cxn modelId="{CD284391-F606-4640-8E66-A233F604E5F3}" type="presParOf" srcId="{819918DD-F11C-4150-89C3-3A08D57261B4}" destId="{12DB214A-A6CC-4474-992F-7960C06B4782}" srcOrd="10" destOrd="0" presId="urn:microsoft.com/office/officeart/2009/3/layout/StepUpProcess"/>
    <dgm:cxn modelId="{8EBB8390-EC68-45F6-9318-DD69F8C7814B}" type="presParOf" srcId="{12DB214A-A6CC-4474-992F-7960C06B4782}" destId="{AB569745-8990-4493-9F3B-4E8C6C1F2A31}" srcOrd="0" destOrd="0" presId="urn:microsoft.com/office/officeart/2009/3/layout/StepUpProcess"/>
    <dgm:cxn modelId="{02B4F64B-9B8C-49E1-BF3A-E9D47FF64A7D}" type="presParOf" srcId="{12DB214A-A6CC-4474-992F-7960C06B4782}" destId="{22289B56-2D2D-41C6-8578-2BC63BAEABF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951FD-D797-49B8-B630-CE807E191E0D}">
      <dsp:nvSpPr>
        <dsp:cNvPr id="0" name=""/>
        <dsp:cNvSpPr/>
      </dsp:nvSpPr>
      <dsp:spPr>
        <a:xfrm rot="5400000">
          <a:off x="373110" y="2840599"/>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B862D-37EE-4005-B572-A7ACC694D966}">
      <dsp:nvSpPr>
        <dsp:cNvPr id="0" name=""/>
        <dsp:cNvSpPr/>
      </dsp:nvSpPr>
      <dsp:spPr>
        <a:xfrm>
          <a:off x="185771" y="3398571"/>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Intro</a:t>
          </a:r>
        </a:p>
      </dsp:txBody>
      <dsp:txXfrm>
        <a:off x="185771" y="3398571"/>
        <a:ext cx="1685963" cy="1477845"/>
      </dsp:txXfrm>
    </dsp:sp>
    <dsp:sp modelId="{1D938825-2B0D-4D07-913F-2D339BFD9FF6}">
      <dsp:nvSpPr>
        <dsp:cNvPr id="0" name=""/>
        <dsp:cNvSpPr/>
      </dsp:nvSpPr>
      <dsp:spPr>
        <a:xfrm>
          <a:off x="1553628" y="2703114"/>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7ECD8-39A3-4AE8-8015-28C6F1A97285}">
      <dsp:nvSpPr>
        <dsp:cNvPr id="0" name=""/>
        <dsp:cNvSpPr/>
      </dsp:nvSpPr>
      <dsp:spPr>
        <a:xfrm rot="5400000">
          <a:off x="2437059" y="2329873"/>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2F4153-EDCC-44D4-B952-D4B0DA7D0431}">
      <dsp:nvSpPr>
        <dsp:cNvPr id="0" name=""/>
        <dsp:cNvSpPr/>
      </dsp:nvSpPr>
      <dsp:spPr>
        <a:xfrm>
          <a:off x="2249720" y="2887845"/>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err="1"/>
            <a:t>Wordpool</a:t>
          </a:r>
          <a:endParaRPr lang="de-DE" sz="2700" kern="1200" dirty="0"/>
        </a:p>
      </dsp:txBody>
      <dsp:txXfrm>
        <a:off x="2249720" y="2887845"/>
        <a:ext cx="1685963" cy="1477845"/>
      </dsp:txXfrm>
    </dsp:sp>
    <dsp:sp modelId="{A67D90FF-619C-436B-A4DB-7D35600B62B0}">
      <dsp:nvSpPr>
        <dsp:cNvPr id="0" name=""/>
        <dsp:cNvSpPr/>
      </dsp:nvSpPr>
      <dsp:spPr>
        <a:xfrm>
          <a:off x="3617577" y="2192388"/>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27B01F-79FC-4DE4-A2C9-E8174A8AD1EB}">
      <dsp:nvSpPr>
        <dsp:cNvPr id="0" name=""/>
        <dsp:cNvSpPr/>
      </dsp:nvSpPr>
      <dsp:spPr>
        <a:xfrm rot="5400000">
          <a:off x="4501007" y="1819147"/>
          <a:ext cx="1122293" cy="1867471"/>
        </a:xfrm>
        <a:prstGeom prst="corner">
          <a:avLst>
            <a:gd name="adj1" fmla="val 16120"/>
            <a:gd name="adj2" fmla="val 16110"/>
          </a:avLst>
        </a:prstGeom>
        <a:solidFill>
          <a:schemeClr val="accent2">
            <a:lumMod val="75000"/>
          </a:schemeClr>
        </a:solidFill>
        <a:ln w="15875"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D8DF9D1F-A6E0-4307-9261-4DF499AAA39B}">
      <dsp:nvSpPr>
        <dsp:cNvPr id="0" name=""/>
        <dsp:cNvSpPr/>
      </dsp:nvSpPr>
      <dsp:spPr>
        <a:xfrm>
          <a:off x="4313669" y="2377119"/>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Workshop</a:t>
          </a:r>
        </a:p>
      </dsp:txBody>
      <dsp:txXfrm>
        <a:off x="4313669" y="2377119"/>
        <a:ext cx="1685963" cy="1477845"/>
      </dsp:txXfrm>
    </dsp:sp>
    <dsp:sp modelId="{4FF63225-4292-4098-BF6C-137E6A1FE870}">
      <dsp:nvSpPr>
        <dsp:cNvPr id="0" name=""/>
        <dsp:cNvSpPr/>
      </dsp:nvSpPr>
      <dsp:spPr>
        <a:xfrm>
          <a:off x="5681526" y="1681662"/>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240DF-8CE6-4E33-B2AB-0E07C65B1D84}">
      <dsp:nvSpPr>
        <dsp:cNvPr id="0" name=""/>
        <dsp:cNvSpPr/>
      </dsp:nvSpPr>
      <dsp:spPr>
        <a:xfrm rot="5400000">
          <a:off x="6564956" y="1308421"/>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53A9B-1430-4656-BF7C-19D361137F1C}">
      <dsp:nvSpPr>
        <dsp:cNvPr id="0" name=""/>
        <dsp:cNvSpPr/>
      </dsp:nvSpPr>
      <dsp:spPr>
        <a:xfrm>
          <a:off x="6377617" y="1866392"/>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Texts</a:t>
          </a:r>
        </a:p>
      </dsp:txBody>
      <dsp:txXfrm>
        <a:off x="6377617" y="1866392"/>
        <a:ext cx="1685963" cy="1477845"/>
      </dsp:txXfrm>
    </dsp:sp>
    <dsp:sp modelId="{9CB88D1D-ED24-42C8-8EDE-A213B195A33C}">
      <dsp:nvSpPr>
        <dsp:cNvPr id="0" name=""/>
        <dsp:cNvSpPr/>
      </dsp:nvSpPr>
      <dsp:spPr>
        <a:xfrm>
          <a:off x="7745474" y="1170936"/>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BB7940-D485-4859-81D2-2735DB42B1FD}">
      <dsp:nvSpPr>
        <dsp:cNvPr id="0" name=""/>
        <dsp:cNvSpPr/>
      </dsp:nvSpPr>
      <dsp:spPr>
        <a:xfrm rot="5400000">
          <a:off x="8628904" y="797695"/>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933F4E-F8A0-413C-BC26-37D8F688B1C2}">
      <dsp:nvSpPr>
        <dsp:cNvPr id="0" name=""/>
        <dsp:cNvSpPr/>
      </dsp:nvSpPr>
      <dsp:spPr>
        <a:xfrm>
          <a:off x="8441566" y="1355666"/>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err="1"/>
            <a:t>Skill</a:t>
          </a:r>
          <a:r>
            <a:rPr lang="de-DE" sz="2700" kern="1200" dirty="0"/>
            <a:t> Training</a:t>
          </a:r>
        </a:p>
      </dsp:txBody>
      <dsp:txXfrm>
        <a:off x="8441566" y="1355666"/>
        <a:ext cx="1685963" cy="1477845"/>
      </dsp:txXfrm>
    </dsp:sp>
    <dsp:sp modelId="{D85AF8F5-81D8-49DE-A8E4-924B4D5611F9}">
      <dsp:nvSpPr>
        <dsp:cNvPr id="0" name=""/>
        <dsp:cNvSpPr/>
      </dsp:nvSpPr>
      <dsp:spPr>
        <a:xfrm>
          <a:off x="9809423" y="660209"/>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569745-8990-4493-9F3B-4E8C6C1F2A31}">
      <dsp:nvSpPr>
        <dsp:cNvPr id="0" name=""/>
        <dsp:cNvSpPr/>
      </dsp:nvSpPr>
      <dsp:spPr>
        <a:xfrm rot="5400000">
          <a:off x="10692853" y="286969"/>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289B56-2D2D-41C6-8578-2BC63BAEABFB}">
      <dsp:nvSpPr>
        <dsp:cNvPr id="0" name=""/>
        <dsp:cNvSpPr/>
      </dsp:nvSpPr>
      <dsp:spPr>
        <a:xfrm>
          <a:off x="10505514" y="844940"/>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err="1"/>
            <a:t>Theme</a:t>
          </a:r>
          <a:r>
            <a:rPr lang="de-DE" sz="2700" kern="1200" dirty="0"/>
            <a:t> Task</a:t>
          </a:r>
        </a:p>
      </dsp:txBody>
      <dsp:txXfrm>
        <a:off x="10505514" y="844940"/>
        <a:ext cx="1685963" cy="1477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951FD-D797-49B8-B630-CE807E191E0D}">
      <dsp:nvSpPr>
        <dsp:cNvPr id="0" name=""/>
        <dsp:cNvSpPr/>
      </dsp:nvSpPr>
      <dsp:spPr>
        <a:xfrm rot="5400000">
          <a:off x="2067460" y="277777"/>
          <a:ext cx="2244836" cy="3735357"/>
        </a:xfrm>
        <a:prstGeom prst="corner">
          <a:avLst>
            <a:gd name="adj1" fmla="val 16120"/>
            <a:gd name="adj2" fmla="val 16110"/>
          </a:avLst>
        </a:prstGeom>
        <a:solidFill>
          <a:schemeClr val="accent2">
            <a:lumMod val="75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B862D-37EE-4005-B572-A7ACC694D966}">
      <dsp:nvSpPr>
        <dsp:cNvPr id="0" name=""/>
        <dsp:cNvSpPr/>
      </dsp:nvSpPr>
      <dsp:spPr>
        <a:xfrm>
          <a:off x="1692741" y="1393845"/>
          <a:ext cx="3372301" cy="29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de-DE" sz="6500" kern="1200" dirty="0" err="1"/>
            <a:t>Step</a:t>
          </a:r>
          <a:r>
            <a:rPr lang="de-DE" sz="6500" kern="1200" dirty="0"/>
            <a:t> </a:t>
          </a:r>
          <a:r>
            <a:rPr lang="de-DE" sz="6500" kern="1200" dirty="0" err="1"/>
            <a:t>by</a:t>
          </a:r>
          <a:r>
            <a:rPr lang="de-DE" sz="6500" kern="1200" dirty="0"/>
            <a:t> </a:t>
          </a:r>
          <a:r>
            <a:rPr lang="de-DE" sz="6500" kern="1200" dirty="0" err="1"/>
            <a:t>Step</a:t>
          </a:r>
          <a:endParaRPr lang="de-DE" sz="6500" kern="1200" dirty="0"/>
        </a:p>
      </dsp:txBody>
      <dsp:txXfrm>
        <a:off x="1692741" y="1393845"/>
        <a:ext cx="3372301" cy="2956020"/>
      </dsp:txXfrm>
    </dsp:sp>
    <dsp:sp modelId="{1D938825-2B0D-4D07-913F-2D339BFD9FF6}">
      <dsp:nvSpPr>
        <dsp:cNvPr id="0" name=""/>
        <dsp:cNvSpPr/>
      </dsp:nvSpPr>
      <dsp:spPr>
        <a:xfrm>
          <a:off x="4428760" y="2776"/>
          <a:ext cx="636283" cy="636283"/>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7ECD8-39A3-4AE8-8015-28C6F1A97285}">
      <dsp:nvSpPr>
        <dsp:cNvPr id="0" name=""/>
        <dsp:cNvSpPr/>
      </dsp:nvSpPr>
      <dsp:spPr>
        <a:xfrm rot="5400000">
          <a:off x="6195816" y="-743787"/>
          <a:ext cx="2244836" cy="3735357"/>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2F4153-EDCC-44D4-B952-D4B0DA7D0431}">
      <dsp:nvSpPr>
        <dsp:cNvPr id="0" name=""/>
        <dsp:cNvSpPr/>
      </dsp:nvSpPr>
      <dsp:spPr>
        <a:xfrm>
          <a:off x="5821097" y="372279"/>
          <a:ext cx="3372301" cy="29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de-DE" sz="6500" kern="1200" dirty="0"/>
            <a:t>Practice</a:t>
          </a:r>
        </a:p>
      </dsp:txBody>
      <dsp:txXfrm>
        <a:off x="5821097" y="372279"/>
        <a:ext cx="3372301" cy="2956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951FD-D797-49B8-B630-CE807E191E0D}">
      <dsp:nvSpPr>
        <dsp:cNvPr id="0" name=""/>
        <dsp:cNvSpPr/>
      </dsp:nvSpPr>
      <dsp:spPr>
        <a:xfrm rot="5400000">
          <a:off x="2067460" y="277777"/>
          <a:ext cx="2244836" cy="3735357"/>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B862D-37EE-4005-B572-A7ACC694D966}">
      <dsp:nvSpPr>
        <dsp:cNvPr id="0" name=""/>
        <dsp:cNvSpPr/>
      </dsp:nvSpPr>
      <dsp:spPr>
        <a:xfrm>
          <a:off x="1692741" y="1393845"/>
          <a:ext cx="3372301" cy="29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de-DE" sz="6500" kern="1200" dirty="0" err="1"/>
            <a:t>Step</a:t>
          </a:r>
          <a:r>
            <a:rPr lang="de-DE" sz="6500" kern="1200" dirty="0"/>
            <a:t> </a:t>
          </a:r>
          <a:r>
            <a:rPr lang="de-DE" sz="6500" kern="1200" dirty="0" err="1"/>
            <a:t>by</a:t>
          </a:r>
          <a:r>
            <a:rPr lang="de-DE" sz="6500" kern="1200" dirty="0"/>
            <a:t> </a:t>
          </a:r>
          <a:r>
            <a:rPr lang="de-DE" sz="6500" kern="1200" dirty="0" err="1"/>
            <a:t>Step</a:t>
          </a:r>
          <a:endParaRPr lang="de-DE" sz="6500" kern="1200" dirty="0"/>
        </a:p>
      </dsp:txBody>
      <dsp:txXfrm>
        <a:off x="1692741" y="1393845"/>
        <a:ext cx="3372301" cy="2956020"/>
      </dsp:txXfrm>
    </dsp:sp>
    <dsp:sp modelId="{1D938825-2B0D-4D07-913F-2D339BFD9FF6}">
      <dsp:nvSpPr>
        <dsp:cNvPr id="0" name=""/>
        <dsp:cNvSpPr/>
      </dsp:nvSpPr>
      <dsp:spPr>
        <a:xfrm>
          <a:off x="4428760" y="2776"/>
          <a:ext cx="636283" cy="636283"/>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7ECD8-39A3-4AE8-8015-28C6F1A97285}">
      <dsp:nvSpPr>
        <dsp:cNvPr id="0" name=""/>
        <dsp:cNvSpPr/>
      </dsp:nvSpPr>
      <dsp:spPr>
        <a:xfrm rot="5400000">
          <a:off x="6195816" y="-743787"/>
          <a:ext cx="2244836" cy="3735357"/>
        </a:xfrm>
        <a:prstGeom prst="corner">
          <a:avLst>
            <a:gd name="adj1" fmla="val 16120"/>
            <a:gd name="adj2" fmla="val 16110"/>
          </a:avLst>
        </a:prstGeom>
        <a:solidFill>
          <a:schemeClr val="accent2">
            <a:lumMod val="75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2F4153-EDCC-44D4-B952-D4B0DA7D0431}">
      <dsp:nvSpPr>
        <dsp:cNvPr id="0" name=""/>
        <dsp:cNvSpPr/>
      </dsp:nvSpPr>
      <dsp:spPr>
        <a:xfrm>
          <a:off x="5821097" y="372279"/>
          <a:ext cx="3372301" cy="29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de-DE" sz="6500" kern="1200" dirty="0"/>
            <a:t>Practice</a:t>
          </a:r>
        </a:p>
      </dsp:txBody>
      <dsp:txXfrm>
        <a:off x="5821097" y="372279"/>
        <a:ext cx="3372301" cy="2956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951FD-D797-49B8-B630-CE807E191E0D}">
      <dsp:nvSpPr>
        <dsp:cNvPr id="0" name=""/>
        <dsp:cNvSpPr/>
      </dsp:nvSpPr>
      <dsp:spPr>
        <a:xfrm rot="5400000">
          <a:off x="373110" y="2840599"/>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B862D-37EE-4005-B572-A7ACC694D966}">
      <dsp:nvSpPr>
        <dsp:cNvPr id="0" name=""/>
        <dsp:cNvSpPr/>
      </dsp:nvSpPr>
      <dsp:spPr>
        <a:xfrm>
          <a:off x="185771" y="3398571"/>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Intro</a:t>
          </a:r>
        </a:p>
      </dsp:txBody>
      <dsp:txXfrm>
        <a:off x="185771" y="3398571"/>
        <a:ext cx="1685963" cy="1477845"/>
      </dsp:txXfrm>
    </dsp:sp>
    <dsp:sp modelId="{1D938825-2B0D-4D07-913F-2D339BFD9FF6}">
      <dsp:nvSpPr>
        <dsp:cNvPr id="0" name=""/>
        <dsp:cNvSpPr/>
      </dsp:nvSpPr>
      <dsp:spPr>
        <a:xfrm>
          <a:off x="1553628" y="2703114"/>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7ECD8-39A3-4AE8-8015-28C6F1A97285}">
      <dsp:nvSpPr>
        <dsp:cNvPr id="0" name=""/>
        <dsp:cNvSpPr/>
      </dsp:nvSpPr>
      <dsp:spPr>
        <a:xfrm rot="5400000">
          <a:off x="2437059" y="2329873"/>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2F4153-EDCC-44D4-B952-D4B0DA7D0431}">
      <dsp:nvSpPr>
        <dsp:cNvPr id="0" name=""/>
        <dsp:cNvSpPr/>
      </dsp:nvSpPr>
      <dsp:spPr>
        <a:xfrm>
          <a:off x="2249720" y="2887845"/>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err="1"/>
            <a:t>Wordpool</a:t>
          </a:r>
          <a:endParaRPr lang="de-DE" sz="2700" kern="1200" dirty="0"/>
        </a:p>
      </dsp:txBody>
      <dsp:txXfrm>
        <a:off x="2249720" y="2887845"/>
        <a:ext cx="1685963" cy="1477845"/>
      </dsp:txXfrm>
    </dsp:sp>
    <dsp:sp modelId="{A67D90FF-619C-436B-A4DB-7D35600B62B0}">
      <dsp:nvSpPr>
        <dsp:cNvPr id="0" name=""/>
        <dsp:cNvSpPr/>
      </dsp:nvSpPr>
      <dsp:spPr>
        <a:xfrm>
          <a:off x="3617577" y="2192388"/>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27B01F-79FC-4DE4-A2C9-E8174A8AD1EB}">
      <dsp:nvSpPr>
        <dsp:cNvPr id="0" name=""/>
        <dsp:cNvSpPr/>
      </dsp:nvSpPr>
      <dsp:spPr>
        <a:xfrm rot="5400000">
          <a:off x="4501007" y="1819147"/>
          <a:ext cx="1122293" cy="1867471"/>
        </a:xfrm>
        <a:prstGeom prst="corner">
          <a:avLst>
            <a:gd name="adj1" fmla="val 16120"/>
            <a:gd name="adj2" fmla="val 16110"/>
          </a:avLst>
        </a:prstGeom>
        <a:solidFill>
          <a:schemeClr val="accent2">
            <a:lumMod val="75000"/>
          </a:schemeClr>
        </a:solidFill>
        <a:ln w="15875"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D8DF9D1F-A6E0-4307-9261-4DF499AAA39B}">
      <dsp:nvSpPr>
        <dsp:cNvPr id="0" name=""/>
        <dsp:cNvSpPr/>
      </dsp:nvSpPr>
      <dsp:spPr>
        <a:xfrm>
          <a:off x="4313669" y="2377119"/>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Workshop</a:t>
          </a:r>
        </a:p>
      </dsp:txBody>
      <dsp:txXfrm>
        <a:off x="4313669" y="2377119"/>
        <a:ext cx="1685963" cy="1477845"/>
      </dsp:txXfrm>
    </dsp:sp>
    <dsp:sp modelId="{4FF63225-4292-4098-BF6C-137E6A1FE870}">
      <dsp:nvSpPr>
        <dsp:cNvPr id="0" name=""/>
        <dsp:cNvSpPr/>
      </dsp:nvSpPr>
      <dsp:spPr>
        <a:xfrm>
          <a:off x="5681526" y="1681662"/>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240DF-8CE6-4E33-B2AB-0E07C65B1D84}">
      <dsp:nvSpPr>
        <dsp:cNvPr id="0" name=""/>
        <dsp:cNvSpPr/>
      </dsp:nvSpPr>
      <dsp:spPr>
        <a:xfrm rot="5400000">
          <a:off x="6564956" y="1308421"/>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53A9B-1430-4656-BF7C-19D361137F1C}">
      <dsp:nvSpPr>
        <dsp:cNvPr id="0" name=""/>
        <dsp:cNvSpPr/>
      </dsp:nvSpPr>
      <dsp:spPr>
        <a:xfrm>
          <a:off x="6377617" y="1866392"/>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Texts</a:t>
          </a:r>
        </a:p>
      </dsp:txBody>
      <dsp:txXfrm>
        <a:off x="6377617" y="1866392"/>
        <a:ext cx="1685963" cy="1477845"/>
      </dsp:txXfrm>
    </dsp:sp>
    <dsp:sp modelId="{9CB88D1D-ED24-42C8-8EDE-A213B195A33C}">
      <dsp:nvSpPr>
        <dsp:cNvPr id="0" name=""/>
        <dsp:cNvSpPr/>
      </dsp:nvSpPr>
      <dsp:spPr>
        <a:xfrm>
          <a:off x="7745474" y="1170936"/>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BB7940-D485-4859-81D2-2735DB42B1FD}">
      <dsp:nvSpPr>
        <dsp:cNvPr id="0" name=""/>
        <dsp:cNvSpPr/>
      </dsp:nvSpPr>
      <dsp:spPr>
        <a:xfrm rot="5400000">
          <a:off x="8628904" y="797695"/>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933F4E-F8A0-413C-BC26-37D8F688B1C2}">
      <dsp:nvSpPr>
        <dsp:cNvPr id="0" name=""/>
        <dsp:cNvSpPr/>
      </dsp:nvSpPr>
      <dsp:spPr>
        <a:xfrm>
          <a:off x="8441566" y="1355666"/>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err="1"/>
            <a:t>Skill</a:t>
          </a:r>
          <a:r>
            <a:rPr lang="de-DE" sz="2700" kern="1200" dirty="0"/>
            <a:t> Training</a:t>
          </a:r>
        </a:p>
      </dsp:txBody>
      <dsp:txXfrm>
        <a:off x="8441566" y="1355666"/>
        <a:ext cx="1685963" cy="1477845"/>
      </dsp:txXfrm>
    </dsp:sp>
    <dsp:sp modelId="{D85AF8F5-81D8-49DE-A8E4-924B4D5611F9}">
      <dsp:nvSpPr>
        <dsp:cNvPr id="0" name=""/>
        <dsp:cNvSpPr/>
      </dsp:nvSpPr>
      <dsp:spPr>
        <a:xfrm>
          <a:off x="9809423" y="660209"/>
          <a:ext cx="318106" cy="318106"/>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569745-8990-4493-9F3B-4E8C6C1F2A31}">
      <dsp:nvSpPr>
        <dsp:cNvPr id="0" name=""/>
        <dsp:cNvSpPr/>
      </dsp:nvSpPr>
      <dsp:spPr>
        <a:xfrm rot="5400000">
          <a:off x="10692853" y="286969"/>
          <a:ext cx="1122293" cy="186747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289B56-2D2D-41C6-8578-2BC63BAEABFB}">
      <dsp:nvSpPr>
        <dsp:cNvPr id="0" name=""/>
        <dsp:cNvSpPr/>
      </dsp:nvSpPr>
      <dsp:spPr>
        <a:xfrm>
          <a:off x="10505514" y="844940"/>
          <a:ext cx="1685963" cy="1477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err="1"/>
            <a:t>Theme</a:t>
          </a:r>
          <a:r>
            <a:rPr lang="de-DE" sz="2700" kern="1200" dirty="0"/>
            <a:t> Task</a:t>
          </a:r>
        </a:p>
      </dsp:txBody>
      <dsp:txXfrm>
        <a:off x="10505514" y="844940"/>
        <a:ext cx="1685963" cy="147784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20.04.2023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Kommun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1F3C5-6D60-4467-B1B7-FA3AFA71064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59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Kommun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1F3C5-6D60-4467-B1B7-FA3AFA71064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24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51171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83868FF0-58A9-44CD-8BF1-503AB6B40513}" type="datetime1">
              <a:rPr lang="de-DE" noProof="0" smtClean="0"/>
              <a:t>20.04.2023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1277600" y="6354422"/>
            <a:ext cx="914400" cy="503578"/>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FF2111F5-DED7-473F-9DD2-AB40FE95AFA8}" type="datetime1">
              <a:rPr lang="de-DE" noProof="0" smtClean="0"/>
              <a:t>20.04.2023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F3A6981-092B-40C8-9E48-009FA825282A}" type="datetime1">
              <a:rPr lang="de-DE" noProof="0" smtClean="0"/>
              <a:t>20.04.2023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ED231E1-9202-48BC-BD4B-A9CD5C58C900}" type="datetimeFigureOut">
              <a:rPr lang="de-DE" smtClean="0"/>
              <a:t>20.04.2023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8633480-75FC-4479-A96D-62BA186FA25E}" type="slidenum">
              <a:rPr lang="de-DE" smtClean="0"/>
              <a:t>‹Nr.›</a:t>
            </a:fld>
            <a:endParaRPr lang="de-DE" dirty="0"/>
          </a:p>
        </p:txBody>
      </p:sp>
      <p:pic>
        <p:nvPicPr>
          <p:cNvPr id="7" name="Grafik 6"/>
          <p:cNvPicPr>
            <a:picLocks noChangeAspect="1"/>
          </p:cNvPicPr>
          <p:nvPr userDrawn="1"/>
        </p:nvPicPr>
        <p:blipFill>
          <a:blip r:embed="rId2"/>
          <a:stretch>
            <a:fillRect/>
          </a:stretch>
        </p:blipFill>
        <p:spPr>
          <a:xfrm>
            <a:off x="0" y="0"/>
            <a:ext cx="12192000" cy="1301995"/>
          </a:xfrm>
          <a:prstGeom prst="rect">
            <a:avLst/>
          </a:prstGeom>
        </p:spPr>
      </p:pic>
      <p:sp>
        <p:nvSpPr>
          <p:cNvPr id="9" name="Textfeld 8"/>
          <p:cNvSpPr txBox="1"/>
          <p:nvPr userDrawn="1"/>
        </p:nvSpPr>
        <p:spPr>
          <a:xfrm>
            <a:off x="0" y="112388"/>
            <a:ext cx="11673840" cy="1077218"/>
          </a:xfrm>
          <a:prstGeom prst="rect">
            <a:avLst/>
          </a:prstGeom>
          <a:noFill/>
        </p:spPr>
        <p:txBody>
          <a:bodyPr wrap="square" rtlCol="0">
            <a:spAutoFit/>
          </a:bodyPr>
          <a:lstStyle/>
          <a:p>
            <a:r>
              <a:rPr lang="de-DE" sz="3200" dirty="0">
                <a:solidFill>
                  <a:schemeClr val="bg1"/>
                </a:solidFill>
              </a:rPr>
              <a:t>(Fach-)Wissen oder Kompetenzen – Was braucht der Englischunterricht in der Oberstufe</a:t>
            </a:r>
          </a:p>
        </p:txBody>
      </p:sp>
    </p:spTree>
    <p:extLst>
      <p:ext uri="{BB962C8B-B14F-4D97-AF65-F5344CB8AC3E}">
        <p14:creationId xmlns:p14="http://schemas.microsoft.com/office/powerpoint/2010/main" val="3097641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Unterkapitel Text ganzseitig">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90610" y="662867"/>
            <a:ext cx="11094277" cy="609343"/>
          </a:xfrm>
        </p:spPr>
        <p:txBody>
          <a:bodyPr anchor="t"/>
          <a:lstStyle>
            <a:lvl1pPr marL="721766" indent="-721766">
              <a:tabLst>
                <a:tab pos="721766" algn="l"/>
              </a:tabLst>
              <a:defRPr sz="3200" baseline="0"/>
            </a:lvl1pPr>
          </a:lstStyle>
          <a:p>
            <a:r>
              <a:rPr lang="de-DE"/>
              <a:t>1.1	Dies ist eine Unterüberschrift</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a:solidFill>
                <a:schemeClr val="bg2"/>
              </a:solidFill>
              <a:latin typeface="bs Thomas Sans 1"/>
            </a:endParaRPr>
          </a:p>
        </p:txBody>
      </p:sp>
      <p:sp>
        <p:nvSpPr>
          <p:cNvPr id="7" name="Textplatzhalter 6"/>
          <p:cNvSpPr>
            <a:spLocks noGrp="1"/>
          </p:cNvSpPr>
          <p:nvPr>
            <p:ph type="body" sz="quarter" idx="12" hasCustomPrompt="1"/>
          </p:nvPr>
        </p:nvSpPr>
        <p:spPr>
          <a:xfrm>
            <a:off x="1313894" y="1494846"/>
            <a:ext cx="10360391" cy="4495137"/>
          </a:xfrm>
          <a:prstGeom prst="rect">
            <a:avLst/>
          </a:prstGeom>
        </p:spPr>
        <p:txBody>
          <a:bodyPr/>
          <a:lstStyle>
            <a:lvl1pPr marL="0" marR="0" indent="0" algn="l" defTabSz="609585" rtl="0" eaLnBrk="1" fontAlgn="auto" latinLnBrk="0" hangingPunct="0">
              <a:lnSpc>
                <a:spcPts val="2533"/>
              </a:lnSpc>
              <a:spcBef>
                <a:spcPts val="0"/>
              </a:spcBef>
              <a:spcAft>
                <a:spcPts val="800"/>
              </a:spcAft>
              <a:buClr>
                <a:srgbClr val="555555"/>
              </a:buClr>
              <a:buSzTx/>
              <a:buFont typeface="Arial"/>
              <a:buNone/>
              <a:tabLst/>
              <a:defRPr/>
            </a:lvl1pPr>
          </a:lstStyle>
          <a:p>
            <a:pPr marL="0" marR="0" lvl="0" indent="0" algn="l" defTabSz="609585" rtl="0" eaLnBrk="1" fontAlgn="auto" latinLnBrk="0" hangingPunct="0">
              <a:lnSpc>
                <a:spcPts val="2533"/>
              </a:lnSpc>
              <a:spcBef>
                <a:spcPts val="0"/>
              </a:spcBef>
              <a:spcAft>
                <a:spcPts val="0"/>
              </a:spcAft>
              <a:buClrTx/>
              <a:buSzTx/>
              <a:buFontTx/>
              <a:buNone/>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commodo </a:t>
            </a:r>
            <a:r>
              <a:rPr kumimoji="0" lang="de-DE" sz="2000" b="0" i="0" u="none" strike="noStrike" kern="0" cap="none" spc="0" normalizeH="0" baseline="0" noProof="0" err="1">
                <a:ln>
                  <a:noFill/>
                </a:ln>
                <a:solidFill>
                  <a:srgbClr val="000000"/>
                </a:solidFill>
                <a:effectLst/>
                <a:uLnTx/>
                <a:uFillTx/>
                <a:latin typeface="+mj-lt"/>
                <a:sym typeface="Calibri"/>
              </a:rPr>
              <a:t>ligula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Cum </a:t>
            </a:r>
            <a:r>
              <a:rPr kumimoji="0" lang="de-DE" sz="2000" b="0" i="0" u="none" strike="noStrike" kern="0" cap="none" spc="0" normalizeH="0" baseline="0" noProof="0" err="1">
                <a:ln>
                  <a:noFill/>
                </a:ln>
                <a:solidFill>
                  <a:srgbClr val="000000"/>
                </a:solidFill>
                <a:effectLst/>
                <a:uLnTx/>
                <a:uFillTx/>
                <a:latin typeface="+mj-lt"/>
                <a:sym typeface="Calibri"/>
              </a:rPr>
              <a:t>sociis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natoque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penatibus</a:t>
            </a:r>
            <a:r>
              <a:rPr kumimoji="0" lang="de-DE" sz="2000" b="0" i="0" u="none" strike="noStrike" kern="0" cap="none" spc="0" normalizeH="0" baseline="0" noProof="0">
                <a:ln>
                  <a:noFill/>
                </a:ln>
                <a:solidFill>
                  <a:srgbClr val="000000"/>
                </a:solidFill>
                <a:effectLst/>
                <a:uLnTx/>
                <a:uFillTx/>
                <a:latin typeface="+mj-lt"/>
                <a:sym typeface="Calibri"/>
              </a:rPr>
              <a:t> et </a:t>
            </a:r>
            <a:r>
              <a:rPr kumimoji="0" lang="de-DE" sz="2000" b="0" i="0" u="none" strike="noStrike" kern="0" cap="none" spc="0" normalizeH="0" baseline="0" noProof="0" err="1">
                <a:ln>
                  <a:noFill/>
                </a:ln>
                <a:solidFill>
                  <a:srgbClr val="000000"/>
                </a:solidFill>
                <a:effectLst/>
                <a:uLnTx/>
                <a:uFillTx/>
                <a:latin typeface="+mj-lt"/>
                <a:sym typeface="Calibri"/>
              </a:rPr>
              <a:t>magnis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parturient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montes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nascetur</a:t>
            </a:r>
            <a:r>
              <a:rPr kumimoji="0" lang="de-DE" sz="2000" b="0" i="0" u="none" strike="noStrike" kern="0" cap="none" spc="0" normalizeH="0" baseline="0" noProof="0">
                <a:ln>
                  <a:noFill/>
                </a:ln>
                <a:solidFill>
                  <a:srgbClr val="000000"/>
                </a:solidFill>
                <a:effectLst/>
                <a:uLnTx/>
                <a:uFillTx/>
                <a:latin typeface="+mj-lt"/>
                <a:sym typeface="Calibri"/>
              </a:rPr>
              <a:t>.</a:t>
            </a:r>
          </a:p>
          <a:p>
            <a:pPr marL="380990" marR="0" lvl="0" indent="-380990" algn="l" defTabSz="609585" rtl="0" eaLnBrk="1" fontAlgn="auto" latinLnBrk="0" hangingPunct="0">
              <a:lnSpc>
                <a:spcPct val="100000"/>
              </a:lnSpc>
              <a:spcBef>
                <a:spcPts val="0"/>
              </a:spcBef>
              <a:spcAft>
                <a:spcPts val="0"/>
              </a:spcAft>
              <a:buClrTx/>
              <a:buSzTx/>
              <a:buFont typeface="Arial"/>
              <a:buChar char="•"/>
              <a:tabLst/>
              <a:defRPr/>
            </a:pP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ridiculus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ultricies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pellentesque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Nulla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consequat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enim</a:t>
            </a:r>
            <a:br>
              <a:rPr kumimoji="0" lang="de-DE" sz="2000" b="0" i="0" u="none" strike="noStrike" kern="0" cap="none" spc="0" normalizeH="0" baseline="0" noProof="0">
                <a:ln>
                  <a:noFill/>
                </a:ln>
                <a:solidFill>
                  <a:srgbClr val="000000"/>
                </a:solidFill>
                <a:effectLst/>
                <a:uLnTx/>
                <a:uFillTx/>
                <a:latin typeface="+mj-lt"/>
                <a:sym typeface="Calibri"/>
              </a:rPr>
            </a:br>
            <a:r>
              <a:rPr kumimoji="0" lang="de-DE" sz="2000" b="0" i="0" u="none" strike="noStrike" kern="0" cap="none" spc="0" normalizeH="0" baseline="0" noProof="0" err="1">
                <a:ln>
                  <a:noFill/>
                </a:ln>
                <a:solidFill>
                  <a:srgbClr val="000000"/>
                </a:solidFill>
                <a:effectLst/>
                <a:uLnTx/>
                <a:uFillTx/>
                <a:latin typeface="+mj-lt"/>
                <a:sym typeface="Calibri"/>
              </a:rPr>
              <a:t>aliquet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vulputate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rhoncus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imperdiet</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Venenatis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vitae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Nullam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dictum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pede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mollis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a:t>
            </a:r>
          </a:p>
        </p:txBody>
      </p:sp>
      <p:sp>
        <p:nvSpPr>
          <p:cNvPr id="25" name="Fußzeilenplatzhalter 24"/>
          <p:cNvSpPr>
            <a:spLocks noGrp="1"/>
          </p:cNvSpPr>
          <p:nvPr>
            <p:ph type="ftr" sz="quarter" idx="14"/>
          </p:nvPr>
        </p:nvSpPr>
        <p:spPr>
          <a:xfrm>
            <a:off x="1159990" y="6332677"/>
            <a:ext cx="6640521" cy="366183"/>
          </a:xfrm>
        </p:spPr>
        <p:txBody>
          <a:bodyPr/>
          <a:lstStyle>
            <a:lvl1pPr algn="l">
              <a:defRPr/>
            </a:lvl1pPr>
          </a:lstStyle>
          <a:p>
            <a:r>
              <a:rPr lang="de-DE"/>
              <a:t>Gesellschafterversammlung der Medien Union 2016</a:t>
            </a:r>
          </a:p>
        </p:txBody>
      </p:sp>
      <p:sp>
        <p:nvSpPr>
          <p:cNvPr id="26" name="Foliennummernplatzhalter 25"/>
          <p:cNvSpPr>
            <a:spLocks noGrp="1"/>
          </p:cNvSpPr>
          <p:nvPr>
            <p:ph type="sldNum" sz="quarter" idx="15"/>
          </p:nvPr>
        </p:nvSpPr>
        <p:spPr/>
        <p:txBody>
          <a:bodyPr/>
          <a:lstStyle/>
          <a:p>
            <a:fld id="{57DA6B04-819C-4428-A45D-96A580AFA295}" type="slidenum">
              <a:rPr lang="de-DE" smtClean="0"/>
              <a:pPr/>
              <a:t>‹Nr.›</a:t>
            </a:fld>
            <a:endParaRPr lang="de-DE"/>
          </a:p>
        </p:txBody>
      </p:sp>
      <p:sp>
        <p:nvSpPr>
          <p:cNvPr id="9" name="Textplatzhalter 2"/>
          <p:cNvSpPr>
            <a:spLocks noGrp="1"/>
          </p:cNvSpPr>
          <p:nvPr>
            <p:ph type="body" sz="quarter" idx="16"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a:t>1. Marktentwicklung   2. Geschäftsentwicklung   3. Marktanteile und Frequenzen   4. Ausblick</a:t>
            </a:r>
          </a:p>
        </p:txBody>
      </p:sp>
    </p:spTree>
    <p:extLst>
      <p:ext uri="{BB962C8B-B14F-4D97-AF65-F5344CB8AC3E}">
        <p14:creationId xmlns:p14="http://schemas.microsoft.com/office/powerpoint/2010/main" val="11044509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3EE732EE-F57D-4048-BE9C-241B0152E9FA}" type="datetime1">
              <a:rPr lang="de-DE" noProof="0" smtClean="0"/>
              <a:t>20.04.2023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fld id="{6D22F896-40B5-4ADD-8801-0D06FADFA095}" type="slidenum">
              <a:rPr lang="de-DE" smtClean="0"/>
              <a:pPr/>
              <a:t>‹Nr.›</a:t>
            </a:fld>
            <a:endParaRPr lang="de-DE"/>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955FF95E-9EE5-4386-924B-6D465C0C4FCF}" type="datetime1">
              <a:rPr lang="de-DE" noProof="0" smtClean="0"/>
              <a:t>20.04.2023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D1314A79-96D4-4F15-AB43-5B582C61D17B}" type="datetime1">
              <a:rPr lang="de-DE" noProof="0" smtClean="0"/>
              <a:t>20.04.2023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D8BAF675-A9BE-480B-9DEF-A8F689295875}" type="datetime1">
              <a:rPr lang="de-DE" noProof="0" smtClean="0"/>
              <a:t>20.04.2023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F6242951-DA5B-43FE-864A-81BEF9E26898}" type="datetime1">
              <a:rPr lang="de-DE" noProof="0" smtClean="0"/>
              <a:t>20.04.2023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D576861-6F82-4450-B88F-EDFE23FB1EAE}" type="datetime1">
              <a:rPr lang="de-DE" noProof="0" smtClean="0"/>
              <a:t>20.04.2023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DB77C99E-0F6E-45C6-BA98-52C723431863}" type="datetime1">
              <a:rPr lang="de-DE" noProof="0" smtClean="0"/>
              <a:t>20.04.2023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D4AE75FA-132F-4B9F-A02A-C596911DE18C}" type="datetime1">
              <a:rPr lang="de-DE" noProof="0" smtClean="0"/>
              <a:t>20.04.2023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EBEE6CA1-A309-4BA5-B6EC-BDDF3D432941}" type="datetime1">
              <a:rPr lang="de-DE" noProof="0" smtClean="0"/>
              <a:t>20.04.2023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fld id="{6D22F896-40B5-4ADD-8801-0D06FADFA095}" type="slidenum">
              <a:rPr lang="de-DE" smtClean="0"/>
              <a:pPr/>
              <a:t>‹Nr.›</a:t>
            </a:fld>
            <a:endParaRPr lang="de-DE"/>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4" Type="http://schemas.openxmlformats.org/officeDocument/2006/relationships/audio" Target="../media/media3.mp3"/></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media" Target="../media/media7.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audio" Target="../media/media7.m4a"/><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IW4r36tvJiM"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jpeg"/><Relationship Id="rId4" Type="http://schemas.openxmlformats.org/officeDocument/2006/relationships/image" Target="../media/image65.jpeg"/><Relationship Id="rId9" Type="http://schemas.openxmlformats.org/officeDocument/2006/relationships/image" Target="../media/image70.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medienwelten.schule/"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hyperlink" Target="http://medienwelten.schul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570208"/>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Englisch in der Oberstufe 4.0</a:t>
            </a: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p>
        </p:txBody>
      </p:sp>
      <p:sp>
        <p:nvSpPr>
          <p:cNvPr id="8" name="Foliennummernplatzhalter 7">
            <a:extLst>
              <a:ext uri="{FF2B5EF4-FFF2-40B4-BE49-F238E27FC236}">
                <a16:creationId xmlns:a16="http://schemas.microsoft.com/office/drawing/2014/main" id="{4CB3F4B1-23E3-191B-3470-0CF50243DF86}"/>
              </a:ext>
            </a:extLst>
          </p:cNvPr>
          <p:cNvSpPr>
            <a:spLocks noGrp="1"/>
          </p:cNvSpPr>
          <p:nvPr>
            <p:ph type="sldNum" sz="quarter" idx="12"/>
          </p:nvPr>
        </p:nvSpPr>
        <p:spPr/>
        <p:txBody>
          <a:bodyPr/>
          <a:lstStyle/>
          <a:p>
            <a:pPr rtl="0"/>
            <a:fld id="{6D22F896-40B5-4ADD-8801-0D06FADFA095}" type="slidenum">
              <a:rPr lang="de-DE" noProof="0" smtClean="0"/>
              <a:t>1</a:t>
            </a:fld>
            <a:endParaRPr lang="de-DE" noProof="0"/>
          </a:p>
        </p:txBody>
      </p:sp>
    </p:spTree>
    <p:extLst>
      <p:ext uri="{BB962C8B-B14F-4D97-AF65-F5344CB8AC3E}">
        <p14:creationId xmlns:p14="http://schemas.microsoft.com/office/powerpoint/2010/main" val="25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Untitled (1)">
            <a:hlinkClick r:id="" action="ppaction://media"/>
            <a:extLst>
              <a:ext uri="{FF2B5EF4-FFF2-40B4-BE49-F238E27FC236}">
                <a16:creationId xmlns:a16="http://schemas.microsoft.com/office/drawing/2014/main" id="{7B7FCF4C-EE3C-8B94-27FA-C5A21E3A40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2929" y="1247835"/>
            <a:ext cx="6486144" cy="3648456"/>
          </a:xfrm>
          <a:prstGeom prst="rect">
            <a:avLst/>
          </a:prstGeom>
        </p:spPr>
      </p:pic>
    </p:spTree>
    <p:extLst>
      <p:ext uri="{BB962C8B-B14F-4D97-AF65-F5344CB8AC3E}">
        <p14:creationId xmlns:p14="http://schemas.microsoft.com/office/powerpoint/2010/main" val="356175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03E26F7-D594-1BD9-1C4D-2EBD34F24AE5}"/>
              </a:ext>
            </a:extLst>
          </p:cNvPr>
          <p:cNvSpPr>
            <a:spLocks noGrp="1"/>
          </p:cNvSpPr>
          <p:nvPr>
            <p:ph type="sldNum" sz="quarter" idx="12"/>
          </p:nvPr>
        </p:nvSpPr>
        <p:spPr/>
        <p:txBody>
          <a:bodyPr/>
          <a:lstStyle/>
          <a:p>
            <a:pPr rtl="0"/>
            <a:fld id="{6D22F896-40B5-4ADD-8801-0D06FADFA095}" type="slidenum">
              <a:rPr lang="de-DE" noProof="0" smtClean="0"/>
              <a:t>11</a:t>
            </a:fld>
            <a:endParaRPr lang="de-DE" noProof="0"/>
          </a:p>
        </p:txBody>
      </p:sp>
      <p:pic>
        <p:nvPicPr>
          <p:cNvPr id="3" name="Picture 2" descr="ChatGPT – Wikipedia">
            <a:extLst>
              <a:ext uri="{FF2B5EF4-FFF2-40B4-BE49-F238E27FC236}">
                <a16:creationId xmlns:a16="http://schemas.microsoft.com/office/drawing/2014/main" id="{75515A39-CC02-B0E3-1DA5-F18C834C7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3810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AF30B95-4F2A-0B31-4289-1A4C3872341D}"/>
              </a:ext>
            </a:extLst>
          </p:cNvPr>
          <p:cNvSpPr txBox="1"/>
          <p:nvPr/>
        </p:nvSpPr>
        <p:spPr>
          <a:xfrm>
            <a:off x="4925647" y="4562475"/>
            <a:ext cx="2340705" cy="769441"/>
          </a:xfrm>
          <a:prstGeom prst="rect">
            <a:avLst/>
          </a:prstGeom>
          <a:noFill/>
        </p:spPr>
        <p:txBody>
          <a:bodyPr wrap="none" rtlCol="0">
            <a:spAutoFit/>
          </a:bodyPr>
          <a:lstStyle/>
          <a:p>
            <a:r>
              <a:rPr lang="de-DE" sz="4400" dirty="0" err="1"/>
              <a:t>ChatGPT</a:t>
            </a:r>
            <a:endParaRPr lang="de-DE" sz="4400" dirty="0"/>
          </a:p>
        </p:txBody>
      </p:sp>
    </p:spTree>
    <p:extLst>
      <p:ext uri="{BB962C8B-B14F-4D97-AF65-F5344CB8AC3E}">
        <p14:creationId xmlns:p14="http://schemas.microsoft.com/office/powerpoint/2010/main" val="211639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CBBD627-7346-FC37-FCB3-30D2000049AA}"/>
              </a:ext>
            </a:extLst>
          </p:cNvPr>
          <p:cNvSpPr>
            <a:spLocks noGrp="1"/>
          </p:cNvSpPr>
          <p:nvPr>
            <p:ph type="sldNum" sz="quarter" idx="12"/>
          </p:nvPr>
        </p:nvSpPr>
        <p:spPr/>
        <p:txBody>
          <a:bodyPr/>
          <a:lstStyle/>
          <a:p>
            <a:pPr rtl="0"/>
            <a:fld id="{6D22F896-40B5-4ADD-8801-0D06FADFA095}" type="slidenum">
              <a:rPr lang="de-DE" noProof="0" smtClean="0"/>
              <a:t>12</a:t>
            </a:fld>
            <a:endParaRPr lang="de-DE" noProof="0"/>
          </a:p>
        </p:txBody>
      </p:sp>
      <p:sp>
        <p:nvSpPr>
          <p:cNvPr id="4" name="Textfeld 3">
            <a:extLst>
              <a:ext uri="{FF2B5EF4-FFF2-40B4-BE49-F238E27FC236}">
                <a16:creationId xmlns:a16="http://schemas.microsoft.com/office/drawing/2014/main" id="{4745EC80-37F1-177C-CA9C-73198E3967B2}"/>
              </a:ext>
            </a:extLst>
          </p:cNvPr>
          <p:cNvSpPr txBox="1"/>
          <p:nvPr/>
        </p:nvSpPr>
        <p:spPr>
          <a:xfrm>
            <a:off x="2456542" y="2558533"/>
            <a:ext cx="8414657" cy="1200329"/>
          </a:xfrm>
          <a:prstGeom prst="rect">
            <a:avLst/>
          </a:prstGeom>
          <a:noFill/>
        </p:spPr>
        <p:txBody>
          <a:bodyPr wrap="square">
            <a:spAutoFit/>
          </a:bodyPr>
          <a:lstStyle/>
          <a:p>
            <a:r>
              <a:rPr lang="en-US" sz="3600" b="0" i="0" u="none" strike="noStrike" baseline="0" dirty="0" err="1">
                <a:latin typeface="bsThomasSans1-Light"/>
              </a:rPr>
              <a:t>Analyse</a:t>
            </a:r>
            <a:r>
              <a:rPr lang="en-US" sz="3600" b="0" i="0" u="none" strike="noStrike" baseline="0" dirty="0">
                <a:latin typeface="bsThomasSans1-Light"/>
              </a:rPr>
              <a:t> the atmosphere and use of language in this extract.</a:t>
            </a:r>
            <a:endParaRPr lang="de-DE" sz="3600" dirty="0"/>
          </a:p>
        </p:txBody>
      </p:sp>
    </p:spTree>
    <p:extLst>
      <p:ext uri="{BB962C8B-B14F-4D97-AF65-F5344CB8AC3E}">
        <p14:creationId xmlns:p14="http://schemas.microsoft.com/office/powerpoint/2010/main" val="3761298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rtl="0"/>
            <a:fld id="{6D22F896-40B5-4ADD-8801-0D06FADFA095}" type="slidenum">
              <a:rPr lang="de-DE" noProof="0" smtClean="0"/>
              <a:t>13</a:t>
            </a:fld>
            <a:endParaRPr lang="de-DE" noProof="0"/>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4401205"/>
          </a:xfrm>
          <a:prstGeom prst="rect">
            <a:avLst/>
          </a:prstGeom>
          <a:noFill/>
        </p:spPr>
        <p:txBody>
          <a:bodyPr wrap="square">
            <a:spAutoFit/>
          </a:bodyPr>
          <a:lstStyle/>
          <a:p>
            <a:pPr algn="l"/>
            <a:r>
              <a:rPr lang="en-US" sz="2000" b="0" i="0" dirty="0">
                <a:solidFill>
                  <a:srgbClr val="374151"/>
                </a:solidFill>
                <a:effectLst/>
                <a:latin typeface="Söhne"/>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algn="l"/>
            <a:endParaRPr lang="en-US" sz="2000" b="0" i="0" dirty="0">
              <a:solidFill>
                <a:srgbClr val="374151"/>
              </a:solidFill>
              <a:effectLst/>
              <a:latin typeface="Söhne"/>
            </a:endParaRPr>
          </a:p>
          <a:p>
            <a:pPr algn="l"/>
            <a:r>
              <a:rPr lang="en-US" sz="2000" b="0" i="0" dirty="0">
                <a:solidFill>
                  <a:srgbClr val="374151"/>
                </a:solidFill>
                <a:effectLst/>
                <a:latin typeface="Söhne"/>
              </a:rPr>
              <a:t>The language used is both poetic and evocative, with phrases like "cold moment" and "something troubling and strange" painting a vivid picture of the protagonist's emotional state. The metaphor of the mirror serves to highlight the self-awareness and self-questioning that the character undergoes, making the reader question their own perceptions and prejudices.</a:t>
            </a:r>
          </a:p>
          <a:p>
            <a:pPr algn="l"/>
            <a:endParaRPr lang="en-US" sz="2000" b="0" i="0" dirty="0">
              <a:solidFill>
                <a:srgbClr val="374151"/>
              </a:solidFill>
              <a:effectLst/>
              <a:latin typeface="Söhne"/>
            </a:endParaRPr>
          </a:p>
          <a:p>
            <a:pPr algn="l"/>
            <a:r>
              <a:rPr lang="en-US" sz="2000" b="0" i="0" dirty="0">
                <a:solidFill>
                  <a:srgbClr val="374151"/>
                </a:solidFill>
                <a:effectLst/>
                <a:latin typeface="Söhne"/>
              </a:rPr>
              <a:t>The author's choice of words, such as "shudder," "dread," and "hate," creates a sense of unease and tension, building up the atmosphere and further emphasizing the theme of difference and otherness. Overall, the author effectively uses language and atmosphere to explore complex emotions and provoke thought in the reader.</a:t>
            </a:r>
          </a:p>
        </p:txBody>
      </p:sp>
      <p:pic>
        <p:nvPicPr>
          <p:cNvPr id="5" name="SubBlock_In-this-extract-the-author-ef">
            <a:hlinkClick r:id="" action="ppaction://media"/>
            <a:extLst>
              <a:ext uri="{FF2B5EF4-FFF2-40B4-BE49-F238E27FC236}">
                <a16:creationId xmlns:a16="http://schemas.microsoft.com/office/drawing/2014/main" id="{A4E3D542-F360-25E4-568B-F85DA71EFF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5337175"/>
            <a:ext cx="609600" cy="609600"/>
          </a:xfrm>
          <a:prstGeom prst="rect">
            <a:avLst/>
          </a:prstGeom>
        </p:spPr>
      </p:pic>
      <p:pic>
        <p:nvPicPr>
          <p:cNvPr id="6" name="SubBlock_The-language-used-is-both-poet">
            <a:hlinkClick r:id="" action="ppaction://media"/>
            <a:extLst>
              <a:ext uri="{FF2B5EF4-FFF2-40B4-BE49-F238E27FC236}">
                <a16:creationId xmlns:a16="http://schemas.microsoft.com/office/drawing/2014/main" id="{C96D1BBC-0BF2-C91C-76C2-6D00F15A352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556000" y="5368925"/>
            <a:ext cx="609600" cy="609600"/>
          </a:xfrm>
          <a:prstGeom prst="rect">
            <a:avLst/>
          </a:prstGeom>
        </p:spPr>
      </p:pic>
      <p:pic>
        <p:nvPicPr>
          <p:cNvPr id="7" name="SubBlock_The-authors-choice-of-words">
            <a:hlinkClick r:id="" action="ppaction://media"/>
            <a:extLst>
              <a:ext uri="{FF2B5EF4-FFF2-40B4-BE49-F238E27FC236}">
                <a16:creationId xmlns:a16="http://schemas.microsoft.com/office/drawing/2014/main" id="{2F56F352-B80C-1A25-CE5D-61D7361152B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908925" y="5441950"/>
            <a:ext cx="609600" cy="609600"/>
          </a:xfrm>
          <a:prstGeom prst="rect">
            <a:avLst/>
          </a:prstGeom>
        </p:spPr>
      </p:pic>
    </p:spTree>
    <p:extLst>
      <p:ext uri="{BB962C8B-B14F-4D97-AF65-F5344CB8AC3E}">
        <p14:creationId xmlns:p14="http://schemas.microsoft.com/office/powerpoint/2010/main" val="342569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20520"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320" fill="hold"/>
                                        <p:tgtEl>
                                          <p:spTgt spid="7"/>
                                        </p:tgtEl>
                                      </p:cBhvr>
                                    </p:cmd>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audio>
              <p:cMediaNode vol="80000">
                <p:cTn id="20" fill="hold" display="0">
                  <p:stCondLst>
                    <p:cond delay="indefinite"/>
                  </p:stCondLst>
                  <p:endCondLst>
                    <p:cond evt="onStopAudio" delay="0">
                      <p:tgtEl>
                        <p:sldTgt/>
                      </p:tgtEl>
                    </p:cond>
                  </p:endCondLst>
                </p:cTn>
                <p:tgtEl>
                  <p:spTgt spid="6"/>
                </p:tgtEl>
              </p:cMediaNode>
            </p:audio>
            <p:audio>
              <p:cMediaNode vol="80000">
                <p:cTn id="2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fik 3" descr="Ein Bild, das Text enthält.&#10;&#10;Automatisch generierte Beschreibung">
            <a:extLst>
              <a:ext uri="{FF2B5EF4-FFF2-40B4-BE49-F238E27FC236}">
                <a16:creationId xmlns:a16="http://schemas.microsoft.com/office/drawing/2014/main" id="{C0EADBB5-B332-53C8-29F2-4A95ED005670}"/>
              </a:ext>
            </a:extLst>
          </p:cNvPr>
          <p:cNvPicPr>
            <a:picLocks noChangeAspect="1"/>
          </p:cNvPicPr>
          <p:nvPr/>
        </p:nvPicPr>
        <p:blipFill>
          <a:blip r:embed="rId2"/>
          <a:stretch>
            <a:fillRect/>
          </a:stretch>
        </p:blipFill>
        <p:spPr>
          <a:xfrm>
            <a:off x="1896194" y="1339596"/>
            <a:ext cx="8399612" cy="4178808"/>
          </a:xfrm>
          <a:prstGeom prst="rect">
            <a:avLst/>
          </a:prstGeom>
        </p:spPr>
      </p:pic>
      <p:sp>
        <p:nvSpPr>
          <p:cNvPr id="2" name="Foliennummernplatzhalter 1">
            <a:extLst>
              <a:ext uri="{FF2B5EF4-FFF2-40B4-BE49-F238E27FC236}">
                <a16:creationId xmlns:a16="http://schemas.microsoft.com/office/drawing/2014/main" id="{4604EB7D-E736-472F-1307-FDF78F00B7E3}"/>
              </a:ext>
            </a:extLst>
          </p:cNvPr>
          <p:cNvSpPr>
            <a:spLocks noGrp="1"/>
          </p:cNvSpPr>
          <p:nvPr>
            <p:ph type="sldNum" sz="quarter" idx="12"/>
          </p:nvPr>
        </p:nvSpPr>
        <p:spPr>
          <a:xfrm>
            <a:off x="480060" y="6217535"/>
            <a:ext cx="811019" cy="503578"/>
          </a:xfrm>
        </p:spPr>
        <p:txBody>
          <a:bodyPr>
            <a:normAutofit/>
          </a:bodyPr>
          <a:lstStyle/>
          <a:p>
            <a:pPr rtl="0">
              <a:lnSpc>
                <a:spcPct val="90000"/>
              </a:lnSpc>
              <a:spcAft>
                <a:spcPts val="600"/>
              </a:spcAft>
            </a:pPr>
            <a:fld id="{6D22F896-40B5-4ADD-8801-0D06FADFA095}" type="slidenum">
              <a:rPr lang="de-DE" noProof="0" smtClean="0"/>
              <a:pPr rtl="0">
                <a:lnSpc>
                  <a:spcPct val="90000"/>
                </a:lnSpc>
                <a:spcAft>
                  <a:spcPts val="600"/>
                </a:spcAft>
              </a:pPr>
              <a:t>14</a:t>
            </a:fld>
            <a:endParaRPr lang="de-DE" noProof="0"/>
          </a:p>
        </p:txBody>
      </p:sp>
    </p:spTree>
    <p:extLst>
      <p:ext uri="{BB962C8B-B14F-4D97-AF65-F5344CB8AC3E}">
        <p14:creationId xmlns:p14="http://schemas.microsoft.com/office/powerpoint/2010/main" val="59998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17DF6431-4961-6AAA-C6A9-B2B3EDB3DB13}"/>
              </a:ext>
            </a:extLst>
          </p:cNvPr>
          <p:cNvPicPr>
            <a:picLocks noChangeAspect="1"/>
          </p:cNvPicPr>
          <p:nvPr/>
        </p:nvPicPr>
        <p:blipFill>
          <a:blip r:embed="rId2"/>
          <a:stretch>
            <a:fillRect/>
          </a:stretch>
        </p:blipFill>
        <p:spPr>
          <a:xfrm>
            <a:off x="2208737" y="1339596"/>
            <a:ext cx="7774526" cy="4178808"/>
          </a:xfrm>
          <a:prstGeom prst="rect">
            <a:avLst/>
          </a:prstGeom>
        </p:spPr>
      </p:pic>
    </p:spTree>
    <p:extLst>
      <p:ext uri="{BB962C8B-B14F-4D97-AF65-F5344CB8AC3E}">
        <p14:creationId xmlns:p14="http://schemas.microsoft.com/office/powerpoint/2010/main" val="112537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6AF3B137-B0EA-5D52-DFBE-D2A4EB4F484B}"/>
              </a:ext>
            </a:extLst>
          </p:cNvPr>
          <p:cNvPicPr>
            <a:picLocks noChangeAspect="1"/>
          </p:cNvPicPr>
          <p:nvPr/>
        </p:nvPicPr>
        <p:blipFill>
          <a:blip r:embed="rId2"/>
          <a:stretch>
            <a:fillRect/>
          </a:stretch>
        </p:blipFill>
        <p:spPr>
          <a:xfrm>
            <a:off x="2208737" y="1339596"/>
            <a:ext cx="7774526" cy="4178808"/>
          </a:xfrm>
          <a:prstGeom prst="rect">
            <a:avLst/>
          </a:prstGeom>
        </p:spPr>
      </p:pic>
      <p:sp>
        <p:nvSpPr>
          <p:cNvPr id="2" name="Foliennummernplatzhalter 1">
            <a:extLst>
              <a:ext uri="{FF2B5EF4-FFF2-40B4-BE49-F238E27FC236}">
                <a16:creationId xmlns:a16="http://schemas.microsoft.com/office/drawing/2014/main" id="{D5785B11-C492-DA56-C456-0CFABD906BF0}"/>
              </a:ext>
            </a:extLst>
          </p:cNvPr>
          <p:cNvSpPr>
            <a:spLocks noGrp="1"/>
          </p:cNvSpPr>
          <p:nvPr>
            <p:ph type="sldNum" sz="quarter" idx="12"/>
          </p:nvPr>
        </p:nvSpPr>
        <p:spPr>
          <a:xfrm>
            <a:off x="480060" y="6217535"/>
            <a:ext cx="811019" cy="503578"/>
          </a:xfrm>
        </p:spPr>
        <p:txBody>
          <a:bodyPr>
            <a:normAutofit/>
          </a:bodyPr>
          <a:lstStyle/>
          <a:p>
            <a:pPr rtl="0">
              <a:lnSpc>
                <a:spcPct val="90000"/>
              </a:lnSpc>
              <a:spcAft>
                <a:spcPts val="600"/>
              </a:spcAft>
            </a:pPr>
            <a:fld id="{6D22F896-40B5-4ADD-8801-0D06FADFA095}" type="slidenum">
              <a:rPr lang="de-DE" noProof="0" smtClean="0"/>
              <a:pPr rtl="0">
                <a:lnSpc>
                  <a:spcPct val="90000"/>
                </a:lnSpc>
                <a:spcAft>
                  <a:spcPts val="600"/>
                </a:spcAft>
              </a:pPr>
              <a:t>16</a:t>
            </a:fld>
            <a:endParaRPr lang="de-DE" noProof="0"/>
          </a:p>
        </p:txBody>
      </p:sp>
    </p:spTree>
    <p:extLst>
      <p:ext uri="{BB962C8B-B14F-4D97-AF65-F5344CB8AC3E}">
        <p14:creationId xmlns:p14="http://schemas.microsoft.com/office/powerpoint/2010/main" val="2243667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27D521-2EBB-2CD7-042D-C1CF6C98D5CC}"/>
              </a:ext>
            </a:extLst>
          </p:cNvPr>
          <p:cNvSpPr>
            <a:spLocks noGrp="1"/>
          </p:cNvSpPr>
          <p:nvPr>
            <p:ph type="sldNum" sz="quarter" idx="12"/>
          </p:nvPr>
        </p:nvSpPr>
        <p:spPr/>
        <p:txBody>
          <a:bodyPr/>
          <a:lstStyle/>
          <a:p>
            <a:pPr rtl="0"/>
            <a:fld id="{6D22F896-40B5-4ADD-8801-0D06FADFA095}" type="slidenum">
              <a:rPr lang="de-DE" noProof="0" smtClean="0"/>
              <a:t>17</a:t>
            </a:fld>
            <a:endParaRPr lang="de-DE" noProof="0"/>
          </a:p>
        </p:txBody>
      </p:sp>
    </p:spTree>
    <p:extLst>
      <p:ext uri="{BB962C8B-B14F-4D97-AF65-F5344CB8AC3E}">
        <p14:creationId xmlns:p14="http://schemas.microsoft.com/office/powerpoint/2010/main" val="662981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B02F56A-3FA7-ECC4-9DC7-5F01F58AAD21}"/>
              </a:ext>
            </a:extLst>
          </p:cNvPr>
          <p:cNvSpPr>
            <a:spLocks noGrp="1"/>
          </p:cNvSpPr>
          <p:nvPr>
            <p:ph type="sldNum" sz="quarter" idx="12"/>
          </p:nvPr>
        </p:nvSpPr>
        <p:spPr/>
        <p:txBody>
          <a:bodyPr/>
          <a:lstStyle/>
          <a:p>
            <a:pPr rtl="0"/>
            <a:fld id="{6D22F896-40B5-4ADD-8801-0D06FADFA095}" type="slidenum">
              <a:rPr lang="de-DE" noProof="0" smtClean="0"/>
              <a:t>18</a:t>
            </a:fld>
            <a:endParaRPr lang="de-DE" noProof="0"/>
          </a:p>
        </p:txBody>
      </p:sp>
      <p:pic>
        <p:nvPicPr>
          <p:cNvPr id="4" name="Grafik 3">
            <a:extLst>
              <a:ext uri="{FF2B5EF4-FFF2-40B4-BE49-F238E27FC236}">
                <a16:creationId xmlns:a16="http://schemas.microsoft.com/office/drawing/2014/main" id="{B88D20C6-67BD-69D0-A694-AE0158A91716}"/>
              </a:ext>
            </a:extLst>
          </p:cNvPr>
          <p:cNvPicPr>
            <a:picLocks noChangeAspect="1"/>
          </p:cNvPicPr>
          <p:nvPr/>
        </p:nvPicPr>
        <p:blipFill>
          <a:blip r:embed="rId2"/>
          <a:stretch>
            <a:fillRect/>
          </a:stretch>
        </p:blipFill>
        <p:spPr>
          <a:xfrm>
            <a:off x="1004571" y="0"/>
            <a:ext cx="10182857" cy="6858000"/>
          </a:xfrm>
          <a:prstGeom prst="rect">
            <a:avLst/>
          </a:prstGeom>
        </p:spPr>
      </p:pic>
    </p:spTree>
    <p:extLst>
      <p:ext uri="{BB962C8B-B14F-4D97-AF65-F5344CB8AC3E}">
        <p14:creationId xmlns:p14="http://schemas.microsoft.com/office/powerpoint/2010/main" val="3754048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551475F-0C2C-842F-52FC-70FDC73C0DBA}"/>
              </a:ext>
            </a:extLst>
          </p:cNvPr>
          <p:cNvSpPr>
            <a:spLocks noGrp="1"/>
          </p:cNvSpPr>
          <p:nvPr>
            <p:ph type="sldNum" sz="quarter" idx="12"/>
          </p:nvPr>
        </p:nvSpPr>
        <p:spPr/>
        <p:txBody>
          <a:bodyPr/>
          <a:lstStyle/>
          <a:p>
            <a:pPr rtl="0"/>
            <a:fld id="{6D22F896-40B5-4ADD-8801-0D06FADFA095}" type="slidenum">
              <a:rPr lang="de-DE" noProof="0" smtClean="0"/>
              <a:t>19</a:t>
            </a:fld>
            <a:endParaRPr lang="de-DE" noProof="0"/>
          </a:p>
        </p:txBody>
      </p:sp>
      <p:pic>
        <p:nvPicPr>
          <p:cNvPr id="4" name="Grafik 3">
            <a:extLst>
              <a:ext uri="{FF2B5EF4-FFF2-40B4-BE49-F238E27FC236}">
                <a16:creationId xmlns:a16="http://schemas.microsoft.com/office/drawing/2014/main" id="{6D489FF7-7030-D655-BA1F-E6B0A0236AF8}"/>
              </a:ext>
            </a:extLst>
          </p:cNvPr>
          <p:cNvPicPr>
            <a:picLocks noChangeAspect="1"/>
          </p:cNvPicPr>
          <p:nvPr/>
        </p:nvPicPr>
        <p:blipFill>
          <a:blip r:embed="rId2"/>
          <a:stretch>
            <a:fillRect/>
          </a:stretch>
        </p:blipFill>
        <p:spPr>
          <a:xfrm>
            <a:off x="1021695" y="0"/>
            <a:ext cx="10148610" cy="6858000"/>
          </a:xfrm>
          <a:prstGeom prst="rect">
            <a:avLst/>
          </a:prstGeom>
        </p:spPr>
      </p:pic>
    </p:spTree>
    <p:extLst>
      <p:ext uri="{BB962C8B-B14F-4D97-AF65-F5344CB8AC3E}">
        <p14:creationId xmlns:p14="http://schemas.microsoft.com/office/powerpoint/2010/main" val="2853299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Foliennummernplatzhalter 1">
            <a:extLst>
              <a:ext uri="{FF2B5EF4-FFF2-40B4-BE49-F238E27FC236}">
                <a16:creationId xmlns:a16="http://schemas.microsoft.com/office/drawing/2014/main" id="{AC043B58-C681-7073-DCC9-47FA9EC85E10}"/>
              </a:ext>
            </a:extLst>
          </p:cNvPr>
          <p:cNvSpPr>
            <a:spLocks noGrp="1"/>
          </p:cNvSpPr>
          <p:nvPr>
            <p:ph type="sldNum" sz="quarter" idx="12"/>
          </p:nvPr>
        </p:nvSpPr>
        <p:spPr>
          <a:xfrm>
            <a:off x="3000876" y="1823100"/>
            <a:ext cx="6371724" cy="328839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de-DE" sz="2000" dirty="0" err="1">
                <a:solidFill>
                  <a:prstClr val="black"/>
                </a:solidFill>
                <a:latin typeface="Gill Sans MT" panose="020B0502020104020203"/>
              </a:rPr>
              <a:t>Predicting</a:t>
            </a:r>
            <a:r>
              <a:rPr lang="de-DE" sz="2000" dirty="0">
                <a:solidFill>
                  <a:prstClr val="black"/>
                </a:solidFill>
                <a:latin typeface="Gill Sans MT" panose="020B0502020104020203"/>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lang="de-DE" sz="2000" dirty="0">
              <a:solidFill>
                <a:prstClr val="black"/>
              </a:solidFill>
              <a:latin typeface="Gill Sans MT" panose="020B0502020104020203"/>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de-DE" sz="2000" noProof="0" dirty="0">
                <a:solidFill>
                  <a:prstClr val="black"/>
                </a:solidFill>
                <a:latin typeface="Gill Sans MT" panose="020B0502020104020203"/>
              </a:rPr>
              <a:t>Drei Dinge (Apps, Methoden, Themen etc.) die ich heute im Rahmen des Webinars erwähnen werden</a:t>
            </a:r>
            <a:endParaRPr kumimoji="0" lang="de-DE"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323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AA86083-1C6F-381C-F674-B6AC9F4B64E0}"/>
              </a:ext>
            </a:extLst>
          </p:cNvPr>
          <p:cNvSpPr>
            <a:spLocks noGrp="1"/>
          </p:cNvSpPr>
          <p:nvPr>
            <p:ph type="sldNum" sz="quarter" idx="12"/>
          </p:nvPr>
        </p:nvSpPr>
        <p:spPr/>
        <p:txBody>
          <a:bodyPr/>
          <a:lstStyle/>
          <a:p>
            <a:pPr rtl="0"/>
            <a:fld id="{6D22F896-40B5-4ADD-8801-0D06FADFA095}" type="slidenum">
              <a:rPr lang="de-DE" noProof="0" smtClean="0"/>
              <a:t>20</a:t>
            </a:fld>
            <a:endParaRPr lang="de-DE" noProof="0"/>
          </a:p>
        </p:txBody>
      </p:sp>
      <p:pic>
        <p:nvPicPr>
          <p:cNvPr id="3" name="collocations">
            <a:hlinkClick r:id="" action="ppaction://media"/>
            <a:extLst>
              <a:ext uri="{FF2B5EF4-FFF2-40B4-BE49-F238E27FC236}">
                <a16:creationId xmlns:a16="http://schemas.microsoft.com/office/drawing/2014/main" id="{D5ADE836-26CC-8445-E9E3-06B592FD31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25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31A2530-E009-49DC-A8DB-41D1AC80E8AC}"/>
              </a:ext>
            </a:extLst>
          </p:cNvPr>
          <p:cNvSpPr txBox="1"/>
          <p:nvPr/>
        </p:nvSpPr>
        <p:spPr>
          <a:xfrm>
            <a:off x="2509520" y="235498"/>
            <a:ext cx="1929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330B0EA4-7C00-4251-9AF8-3A536CC66807}"/>
              </a:ext>
            </a:extLst>
          </p:cNvPr>
          <p:cNvPicPr>
            <a:picLocks noChangeAspect="1"/>
          </p:cNvPicPr>
          <p:nvPr/>
        </p:nvPicPr>
        <p:blipFill>
          <a:blip r:embed="rId2"/>
          <a:stretch>
            <a:fillRect/>
          </a:stretch>
        </p:blipFill>
        <p:spPr>
          <a:xfrm>
            <a:off x="1509789" y="235498"/>
            <a:ext cx="9172421" cy="6221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084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9DC77B1-630B-4254-AA20-E7947FB61915}"/>
              </a:ext>
            </a:extLst>
          </p:cNvPr>
          <p:cNvPicPr>
            <a:picLocks noChangeAspect="1"/>
          </p:cNvPicPr>
          <p:nvPr/>
        </p:nvPicPr>
        <p:blipFill>
          <a:blip r:embed="rId2"/>
          <a:stretch>
            <a:fillRect/>
          </a:stretch>
        </p:blipFill>
        <p:spPr>
          <a:xfrm>
            <a:off x="0" y="593669"/>
            <a:ext cx="3862526" cy="5115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a:extLst>
              <a:ext uri="{FF2B5EF4-FFF2-40B4-BE49-F238E27FC236}">
                <a16:creationId xmlns:a16="http://schemas.microsoft.com/office/drawing/2014/main" id="{D31A2530-E009-49DC-A8DB-41D1AC80E8AC}"/>
              </a:ext>
            </a:extLst>
          </p:cNvPr>
          <p:cNvSpPr txBox="1"/>
          <p:nvPr/>
        </p:nvSpPr>
        <p:spPr>
          <a:xfrm>
            <a:off x="2509520" y="235498"/>
            <a:ext cx="1929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Gerader Verbinder 8">
            <a:extLst>
              <a:ext uri="{FF2B5EF4-FFF2-40B4-BE49-F238E27FC236}">
                <a16:creationId xmlns:a16="http://schemas.microsoft.com/office/drawing/2014/main" id="{86A6FD8A-998F-4F71-A51A-B9862771224A}"/>
              </a:ext>
            </a:extLst>
          </p:cNvPr>
          <p:cNvCxnSpPr>
            <a:cxnSpLocks/>
          </p:cNvCxnSpPr>
          <p:nvPr/>
        </p:nvCxnSpPr>
        <p:spPr>
          <a:xfrm flipH="1">
            <a:off x="3895578" y="1066495"/>
            <a:ext cx="968765" cy="2831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DBD7206C-2AFE-4170-8D7F-14E1657FD282}"/>
              </a:ext>
            </a:extLst>
          </p:cNvPr>
          <p:cNvCxnSpPr>
            <a:cxnSpLocks/>
          </p:cNvCxnSpPr>
          <p:nvPr/>
        </p:nvCxnSpPr>
        <p:spPr>
          <a:xfrm>
            <a:off x="3895578" y="5327563"/>
            <a:ext cx="968765" cy="502191"/>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243FD6E1-4187-4EEB-A04B-5B8630D7B6DB}"/>
              </a:ext>
            </a:extLst>
          </p:cNvPr>
          <p:cNvSpPr/>
          <p:nvPr/>
        </p:nvSpPr>
        <p:spPr>
          <a:xfrm flipV="1">
            <a:off x="91818" y="593669"/>
            <a:ext cx="3787774" cy="3304339"/>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0DFA0A17-7445-4E27-8FEA-427C4E541B49}"/>
              </a:ext>
            </a:extLst>
          </p:cNvPr>
          <p:cNvSpPr/>
          <p:nvPr/>
        </p:nvSpPr>
        <p:spPr>
          <a:xfrm flipV="1">
            <a:off x="99583" y="5327563"/>
            <a:ext cx="3780465" cy="450462"/>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F97C1E8B-3BFB-46C9-891E-2159A090EFA9}"/>
              </a:ext>
            </a:extLst>
          </p:cNvPr>
          <p:cNvPicPr>
            <a:picLocks noChangeAspect="1"/>
          </p:cNvPicPr>
          <p:nvPr/>
        </p:nvPicPr>
        <p:blipFill>
          <a:blip r:embed="rId3"/>
          <a:stretch>
            <a:fillRect/>
          </a:stretch>
        </p:blipFill>
        <p:spPr>
          <a:xfrm>
            <a:off x="4881865" y="1066495"/>
            <a:ext cx="7178570" cy="4642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5128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368AD91-24D3-4388-9184-701C94F66E2B}"/>
              </a:ext>
            </a:extLst>
          </p:cNvPr>
          <p:cNvPicPr>
            <a:picLocks noChangeAspect="1"/>
          </p:cNvPicPr>
          <p:nvPr/>
        </p:nvPicPr>
        <p:blipFill>
          <a:blip r:embed="rId2"/>
          <a:stretch>
            <a:fillRect/>
          </a:stretch>
        </p:blipFill>
        <p:spPr>
          <a:xfrm>
            <a:off x="1843167" y="213901"/>
            <a:ext cx="8505666" cy="5841491"/>
          </a:xfrm>
          <a:prstGeom prst="rect">
            <a:avLst/>
          </a:prstGeom>
        </p:spPr>
      </p:pic>
    </p:spTree>
    <p:extLst>
      <p:ext uri="{BB962C8B-B14F-4D97-AF65-F5344CB8AC3E}">
        <p14:creationId xmlns:p14="http://schemas.microsoft.com/office/powerpoint/2010/main" val="218453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C152641-BA64-495F-8F4F-5ED1A627DB35}"/>
              </a:ext>
            </a:extLst>
          </p:cNvPr>
          <p:cNvPicPr>
            <a:picLocks noChangeAspect="1"/>
          </p:cNvPicPr>
          <p:nvPr/>
        </p:nvPicPr>
        <p:blipFill>
          <a:blip r:embed="rId2"/>
          <a:stretch>
            <a:fillRect/>
          </a:stretch>
        </p:blipFill>
        <p:spPr>
          <a:xfrm>
            <a:off x="566057" y="452498"/>
            <a:ext cx="3750290" cy="4967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Gerader Verbinder 8">
            <a:extLst>
              <a:ext uri="{FF2B5EF4-FFF2-40B4-BE49-F238E27FC236}">
                <a16:creationId xmlns:a16="http://schemas.microsoft.com/office/drawing/2014/main" id="{86A6FD8A-998F-4F71-A51A-B9862771224A}"/>
              </a:ext>
            </a:extLst>
          </p:cNvPr>
          <p:cNvCxnSpPr>
            <a:cxnSpLocks/>
          </p:cNvCxnSpPr>
          <p:nvPr/>
        </p:nvCxnSpPr>
        <p:spPr>
          <a:xfrm flipH="1">
            <a:off x="4346522" y="545787"/>
            <a:ext cx="1369604" cy="2154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DBD7206C-2AFE-4170-8D7F-14E1657FD282}"/>
              </a:ext>
            </a:extLst>
          </p:cNvPr>
          <p:cNvCxnSpPr>
            <a:cxnSpLocks/>
          </p:cNvCxnSpPr>
          <p:nvPr/>
        </p:nvCxnSpPr>
        <p:spPr>
          <a:xfrm>
            <a:off x="4346522" y="5191359"/>
            <a:ext cx="1369604" cy="83882"/>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243FD6E1-4187-4EEB-A04B-5B8630D7B6DB}"/>
              </a:ext>
            </a:extLst>
          </p:cNvPr>
          <p:cNvSpPr/>
          <p:nvPr/>
        </p:nvSpPr>
        <p:spPr>
          <a:xfrm flipV="1">
            <a:off x="574292" y="297884"/>
            <a:ext cx="3787774" cy="2460330"/>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0DFA0A17-7445-4E27-8FEA-427C4E541B49}"/>
              </a:ext>
            </a:extLst>
          </p:cNvPr>
          <p:cNvSpPr/>
          <p:nvPr/>
        </p:nvSpPr>
        <p:spPr>
          <a:xfrm flipV="1">
            <a:off x="571547" y="5191359"/>
            <a:ext cx="3780465" cy="275116"/>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Grafik 12">
            <a:extLst>
              <a:ext uri="{FF2B5EF4-FFF2-40B4-BE49-F238E27FC236}">
                <a16:creationId xmlns:a16="http://schemas.microsoft.com/office/drawing/2014/main" id="{09728F79-1C63-42D6-99C9-429F10BB78E5}"/>
              </a:ext>
            </a:extLst>
          </p:cNvPr>
          <p:cNvPicPr>
            <a:picLocks noChangeAspect="1"/>
          </p:cNvPicPr>
          <p:nvPr/>
        </p:nvPicPr>
        <p:blipFill>
          <a:blip r:embed="rId3"/>
          <a:stretch>
            <a:fillRect/>
          </a:stretch>
        </p:blipFill>
        <p:spPr>
          <a:xfrm>
            <a:off x="5753741" y="596766"/>
            <a:ext cx="6268592" cy="4678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151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7F2513E-DDB8-40D3-8227-139EE1C902EB}"/>
              </a:ext>
            </a:extLst>
          </p:cNvPr>
          <p:cNvPicPr>
            <a:picLocks noChangeAspect="1"/>
          </p:cNvPicPr>
          <p:nvPr/>
        </p:nvPicPr>
        <p:blipFill>
          <a:blip r:embed="rId2"/>
          <a:stretch>
            <a:fillRect/>
          </a:stretch>
        </p:blipFill>
        <p:spPr>
          <a:xfrm>
            <a:off x="2078933" y="287743"/>
            <a:ext cx="8034134" cy="5478935"/>
          </a:xfrm>
          <a:prstGeom prst="rect">
            <a:avLst/>
          </a:prstGeom>
        </p:spPr>
      </p:pic>
    </p:spTree>
    <p:extLst>
      <p:ext uri="{BB962C8B-B14F-4D97-AF65-F5344CB8AC3E}">
        <p14:creationId xmlns:p14="http://schemas.microsoft.com/office/powerpoint/2010/main" val="2374036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A429C9D-2EFF-0542-7DDC-76FAF8C28A42}"/>
              </a:ext>
            </a:extLst>
          </p:cNvPr>
          <p:cNvSpPr>
            <a:spLocks noGrp="1"/>
          </p:cNvSpPr>
          <p:nvPr>
            <p:ph type="sldNum" sz="quarter" idx="12"/>
          </p:nvPr>
        </p:nvSpPr>
        <p:spPr/>
        <p:txBody>
          <a:bodyPr/>
          <a:lstStyle/>
          <a:p>
            <a:fld id="{08633480-75FC-4479-A96D-62BA186FA25E}" type="slidenum">
              <a:rPr lang="de-DE" smtClean="0"/>
              <a:t>26</a:t>
            </a:fld>
            <a:endParaRPr lang="de-DE" dirty="0"/>
          </a:p>
        </p:txBody>
      </p:sp>
      <p:pic>
        <p:nvPicPr>
          <p:cNvPr id="3" name="Grafik 2">
            <a:extLst>
              <a:ext uri="{FF2B5EF4-FFF2-40B4-BE49-F238E27FC236}">
                <a16:creationId xmlns:a16="http://schemas.microsoft.com/office/drawing/2014/main" id="{144AE27E-EBE0-55F0-D6F1-051CB318DF67}"/>
              </a:ext>
            </a:extLst>
          </p:cNvPr>
          <p:cNvPicPr>
            <a:picLocks noChangeAspect="1"/>
          </p:cNvPicPr>
          <p:nvPr/>
        </p:nvPicPr>
        <p:blipFill>
          <a:blip r:embed="rId2"/>
          <a:stretch>
            <a:fillRect/>
          </a:stretch>
        </p:blipFill>
        <p:spPr>
          <a:xfrm>
            <a:off x="1358750" y="215782"/>
            <a:ext cx="9474500" cy="6426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621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4E0FC7-4183-D8D0-B97F-6F1ED86543C3}"/>
              </a:ext>
            </a:extLst>
          </p:cNvPr>
          <p:cNvSpPr>
            <a:spLocks noGrp="1"/>
          </p:cNvSpPr>
          <p:nvPr>
            <p:ph type="sldNum" sz="quarter" idx="12"/>
          </p:nvPr>
        </p:nvSpPr>
        <p:spPr/>
        <p:txBody>
          <a:bodyPr/>
          <a:lstStyle/>
          <a:p>
            <a:pPr rtl="0"/>
            <a:fld id="{6D22F896-40B5-4ADD-8801-0D06FADFA095}" type="slidenum">
              <a:rPr lang="de-DE" noProof="0" smtClean="0"/>
              <a:t>27</a:t>
            </a:fld>
            <a:endParaRPr lang="de-DE" noProof="0"/>
          </a:p>
        </p:txBody>
      </p:sp>
      <p:pic>
        <p:nvPicPr>
          <p:cNvPr id="3" name="Grafik 2">
            <a:extLst>
              <a:ext uri="{FF2B5EF4-FFF2-40B4-BE49-F238E27FC236}">
                <a16:creationId xmlns:a16="http://schemas.microsoft.com/office/drawing/2014/main" id="{E63671FE-F994-BBD2-C4F2-EE442B0883D0}"/>
              </a:ext>
            </a:extLst>
          </p:cNvPr>
          <p:cNvPicPr>
            <a:picLocks noChangeAspect="1"/>
          </p:cNvPicPr>
          <p:nvPr/>
        </p:nvPicPr>
        <p:blipFill>
          <a:blip r:embed="rId2"/>
          <a:stretch>
            <a:fillRect/>
          </a:stretch>
        </p:blipFill>
        <p:spPr>
          <a:xfrm>
            <a:off x="2427426" y="2075704"/>
            <a:ext cx="7337147" cy="2706591"/>
          </a:xfrm>
          <a:prstGeom prst="rect">
            <a:avLst/>
          </a:prstGeom>
        </p:spPr>
      </p:pic>
    </p:spTree>
    <p:extLst>
      <p:ext uri="{BB962C8B-B14F-4D97-AF65-F5344CB8AC3E}">
        <p14:creationId xmlns:p14="http://schemas.microsoft.com/office/powerpoint/2010/main" val="1675149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F455D49-6104-C9DC-20B7-7EA0DD3855DE}"/>
              </a:ext>
            </a:extLst>
          </p:cNvPr>
          <p:cNvSpPr>
            <a:spLocks noGrp="1"/>
          </p:cNvSpPr>
          <p:nvPr>
            <p:ph type="sldNum" sz="quarter" idx="12"/>
          </p:nvPr>
        </p:nvSpPr>
        <p:spPr/>
        <p:txBody>
          <a:bodyPr/>
          <a:lstStyle/>
          <a:p>
            <a:pPr rtl="0"/>
            <a:fld id="{6D22F896-40B5-4ADD-8801-0D06FADFA095}" type="slidenum">
              <a:rPr lang="de-DE" noProof="0" smtClean="0"/>
              <a:t>28</a:t>
            </a:fld>
            <a:endParaRPr lang="de-DE" noProof="0"/>
          </a:p>
        </p:txBody>
      </p:sp>
      <p:sp>
        <p:nvSpPr>
          <p:cNvPr id="4" name="Textfeld 3">
            <a:extLst>
              <a:ext uri="{FF2B5EF4-FFF2-40B4-BE49-F238E27FC236}">
                <a16:creationId xmlns:a16="http://schemas.microsoft.com/office/drawing/2014/main" id="{AA188920-60E0-1E0E-0943-360718EC0453}"/>
              </a:ext>
            </a:extLst>
          </p:cNvPr>
          <p:cNvSpPr txBox="1"/>
          <p:nvPr/>
        </p:nvSpPr>
        <p:spPr>
          <a:xfrm>
            <a:off x="876300" y="1676400"/>
            <a:ext cx="10115550" cy="3046988"/>
          </a:xfrm>
          <a:prstGeom prst="rect">
            <a:avLst/>
          </a:prstGeom>
          <a:noFill/>
        </p:spPr>
        <p:txBody>
          <a:bodyPr wrap="square">
            <a:spAutoFit/>
          </a:bodyPr>
          <a:lstStyle/>
          <a:p>
            <a:r>
              <a:rPr lang="de-DE" sz="3200" dirty="0" err="1"/>
              <a:t>Guns</a:t>
            </a:r>
            <a:r>
              <a:rPr lang="de-DE" sz="3200" dirty="0"/>
              <a:t> </a:t>
            </a:r>
            <a:r>
              <a:rPr lang="de-DE" sz="3200" dirty="0" err="1"/>
              <a:t>are</a:t>
            </a:r>
            <a:r>
              <a:rPr lang="de-DE" sz="3200" dirty="0"/>
              <a:t> a </a:t>
            </a:r>
            <a:r>
              <a:rPr lang="de-DE" sz="3200" dirty="0" err="1"/>
              <a:t>very</a:t>
            </a:r>
            <a:r>
              <a:rPr lang="de-DE" sz="3200" dirty="0"/>
              <a:t> </a:t>
            </a:r>
            <a:r>
              <a:rPr lang="de-DE" sz="3200" dirty="0" err="1"/>
              <a:t>important</a:t>
            </a:r>
            <a:r>
              <a:rPr lang="de-DE" sz="3200" dirty="0"/>
              <a:t> </a:t>
            </a:r>
            <a:r>
              <a:rPr lang="de-DE" sz="3200" dirty="0" err="1"/>
              <a:t>aspekt</a:t>
            </a:r>
            <a:r>
              <a:rPr lang="de-DE" sz="3200" dirty="0"/>
              <a:t> </a:t>
            </a:r>
            <a:r>
              <a:rPr lang="de-DE" sz="3200" dirty="0" err="1"/>
              <a:t>of</a:t>
            </a:r>
            <a:r>
              <a:rPr lang="de-DE" sz="3200" dirty="0"/>
              <a:t> </a:t>
            </a:r>
            <a:r>
              <a:rPr lang="de-DE" sz="3200" dirty="0" err="1"/>
              <a:t>american</a:t>
            </a:r>
            <a:r>
              <a:rPr lang="de-DE" sz="3200" dirty="0"/>
              <a:t> </a:t>
            </a:r>
            <a:r>
              <a:rPr lang="de-DE" sz="3200" dirty="0" err="1"/>
              <a:t>society</a:t>
            </a:r>
            <a:r>
              <a:rPr lang="de-DE" sz="3200" dirty="0"/>
              <a:t>. I </a:t>
            </a:r>
            <a:r>
              <a:rPr lang="de-DE" sz="3200" dirty="0" err="1"/>
              <a:t>don't</a:t>
            </a:r>
            <a:r>
              <a:rPr lang="de-DE" sz="3200" dirty="0"/>
              <a:t> </a:t>
            </a:r>
            <a:r>
              <a:rPr lang="de-DE" sz="3200" dirty="0" err="1"/>
              <a:t>think</a:t>
            </a:r>
            <a:r>
              <a:rPr lang="de-DE" sz="3200" dirty="0"/>
              <a:t> </a:t>
            </a:r>
            <a:r>
              <a:rPr lang="de-DE" sz="3200" dirty="0" err="1"/>
              <a:t>that</a:t>
            </a:r>
            <a:r>
              <a:rPr lang="de-DE" sz="3200" dirty="0"/>
              <a:t> </a:t>
            </a:r>
            <a:r>
              <a:rPr lang="de-DE" sz="3200" dirty="0" err="1"/>
              <a:t>it</a:t>
            </a:r>
            <a:r>
              <a:rPr lang="de-DE" sz="3200" dirty="0"/>
              <a:t> </a:t>
            </a:r>
            <a:r>
              <a:rPr lang="de-DE" sz="3200" dirty="0" err="1"/>
              <a:t>is</a:t>
            </a:r>
            <a:r>
              <a:rPr lang="de-DE" sz="3200" dirty="0"/>
              <a:t> possible </a:t>
            </a:r>
            <a:r>
              <a:rPr lang="de-DE" sz="3200" dirty="0" err="1"/>
              <a:t>to</a:t>
            </a:r>
            <a:r>
              <a:rPr lang="de-DE" sz="3200" dirty="0"/>
              <a:t> </a:t>
            </a:r>
            <a:r>
              <a:rPr lang="de-DE" sz="3200" dirty="0" err="1"/>
              <a:t>have</a:t>
            </a:r>
            <a:r>
              <a:rPr lang="de-DE" sz="3200" dirty="0"/>
              <a:t> </a:t>
            </a:r>
            <a:r>
              <a:rPr lang="de-DE" sz="3200" dirty="0" err="1"/>
              <a:t>more</a:t>
            </a:r>
            <a:r>
              <a:rPr lang="de-DE" sz="3200" dirty="0"/>
              <a:t> </a:t>
            </a:r>
            <a:r>
              <a:rPr lang="de-DE" sz="3200" dirty="0" err="1"/>
              <a:t>strict</a:t>
            </a:r>
            <a:r>
              <a:rPr lang="de-DE" sz="3200" dirty="0"/>
              <a:t> </a:t>
            </a:r>
            <a:r>
              <a:rPr lang="de-DE" sz="3200" dirty="0" err="1"/>
              <a:t>gun</a:t>
            </a:r>
            <a:r>
              <a:rPr lang="de-DE" sz="3200" dirty="0"/>
              <a:t> </a:t>
            </a:r>
            <a:r>
              <a:rPr lang="de-DE" sz="3200" dirty="0" err="1"/>
              <a:t>laws</a:t>
            </a:r>
            <a:r>
              <a:rPr lang="de-DE" sz="3200" dirty="0"/>
              <a:t>. The NRA </a:t>
            </a:r>
            <a:r>
              <a:rPr lang="de-DE" sz="3200" dirty="0" err="1"/>
              <a:t>is</a:t>
            </a:r>
            <a:r>
              <a:rPr lang="de-DE" sz="3200" dirty="0"/>
              <a:t> </a:t>
            </a:r>
            <a:r>
              <a:rPr lang="de-DE" sz="3200" dirty="0" err="1"/>
              <a:t>against</a:t>
            </a:r>
            <a:r>
              <a:rPr lang="de-DE" sz="3200" dirty="0"/>
              <a:t> </a:t>
            </a:r>
            <a:r>
              <a:rPr lang="de-DE" sz="3200" dirty="0" err="1"/>
              <a:t>that</a:t>
            </a:r>
            <a:r>
              <a:rPr lang="de-DE" sz="3200" dirty="0"/>
              <a:t> and </a:t>
            </a:r>
            <a:r>
              <a:rPr lang="de-DE" sz="3200" dirty="0" err="1"/>
              <a:t>they</a:t>
            </a:r>
            <a:r>
              <a:rPr lang="de-DE" sz="3200" dirty="0"/>
              <a:t> </a:t>
            </a:r>
            <a:r>
              <a:rPr lang="de-DE" sz="3200" dirty="0" err="1"/>
              <a:t>organize</a:t>
            </a:r>
            <a:r>
              <a:rPr lang="de-DE" sz="3200" dirty="0"/>
              <a:t> </a:t>
            </a:r>
            <a:r>
              <a:rPr lang="de-DE" sz="3200" dirty="0" err="1"/>
              <a:t>protest</a:t>
            </a:r>
            <a:r>
              <a:rPr lang="de-DE" sz="3200" dirty="0"/>
              <a:t>. </a:t>
            </a:r>
            <a:r>
              <a:rPr lang="de-DE" sz="3200" dirty="0" err="1"/>
              <a:t>Eventough</a:t>
            </a:r>
            <a:r>
              <a:rPr lang="de-DE" sz="3200" dirty="0"/>
              <a:t> </a:t>
            </a:r>
            <a:r>
              <a:rPr lang="de-DE" sz="3200" dirty="0" err="1"/>
              <a:t>there</a:t>
            </a:r>
            <a:r>
              <a:rPr lang="de-DE" sz="3200" dirty="0"/>
              <a:t> </a:t>
            </a:r>
            <a:r>
              <a:rPr lang="de-DE" sz="3200" dirty="0" err="1"/>
              <a:t>are</a:t>
            </a:r>
            <a:r>
              <a:rPr lang="de-DE" sz="3200" dirty="0"/>
              <a:t> </a:t>
            </a:r>
            <a:r>
              <a:rPr lang="de-DE" sz="3200" dirty="0" err="1"/>
              <a:t>many</a:t>
            </a:r>
            <a:r>
              <a:rPr lang="de-DE" sz="3200" dirty="0"/>
              <a:t> </a:t>
            </a:r>
            <a:r>
              <a:rPr lang="de-DE" sz="3200" dirty="0" err="1"/>
              <a:t>sooting</a:t>
            </a:r>
            <a:r>
              <a:rPr lang="de-DE" sz="3200" dirty="0"/>
              <a:t> </a:t>
            </a:r>
            <a:r>
              <a:rPr lang="de-DE" sz="3200" dirty="0" err="1"/>
              <a:t>with</a:t>
            </a:r>
            <a:r>
              <a:rPr lang="de-DE" sz="3200" dirty="0"/>
              <a:t> </a:t>
            </a:r>
            <a:r>
              <a:rPr lang="de-DE" sz="3200" dirty="0" err="1"/>
              <a:t>guns</a:t>
            </a:r>
            <a:r>
              <a:rPr lang="de-DE" sz="3200" dirty="0"/>
              <a:t> in </a:t>
            </a:r>
            <a:r>
              <a:rPr lang="de-DE" sz="3200" dirty="0" err="1"/>
              <a:t>school</a:t>
            </a:r>
            <a:r>
              <a:rPr lang="de-DE" sz="3200" dirty="0"/>
              <a:t> </a:t>
            </a:r>
            <a:r>
              <a:rPr lang="de-DE" sz="3200" dirty="0" err="1"/>
              <a:t>there</a:t>
            </a:r>
            <a:r>
              <a:rPr lang="de-DE" sz="3200" dirty="0"/>
              <a:t> still </a:t>
            </a:r>
            <a:r>
              <a:rPr lang="de-DE" sz="3200" dirty="0" err="1"/>
              <a:t>are</a:t>
            </a:r>
            <a:r>
              <a:rPr lang="de-DE" sz="3200" dirty="0"/>
              <a:t> </a:t>
            </a:r>
            <a:r>
              <a:rPr lang="de-DE" sz="3200" dirty="0" err="1"/>
              <a:t>many</a:t>
            </a:r>
            <a:r>
              <a:rPr lang="de-DE" sz="3200" dirty="0"/>
              <a:t> </a:t>
            </a:r>
            <a:r>
              <a:rPr lang="de-DE" sz="3200" dirty="0" err="1"/>
              <a:t>peoples</a:t>
            </a:r>
            <a:r>
              <a:rPr lang="de-DE" sz="3200" dirty="0"/>
              <a:t> </a:t>
            </a:r>
            <a:r>
              <a:rPr lang="de-DE" sz="3200" dirty="0" err="1"/>
              <a:t>who</a:t>
            </a:r>
            <a:r>
              <a:rPr lang="de-DE" sz="3200" dirty="0"/>
              <a:t> </a:t>
            </a:r>
            <a:r>
              <a:rPr lang="de-DE" sz="3200" dirty="0" err="1"/>
              <a:t>don't</a:t>
            </a:r>
            <a:r>
              <a:rPr lang="de-DE" sz="3200" dirty="0"/>
              <a:t> </a:t>
            </a:r>
            <a:r>
              <a:rPr lang="de-DE" sz="3200" dirty="0" err="1"/>
              <a:t>want</a:t>
            </a:r>
            <a:r>
              <a:rPr lang="de-DE" sz="3200" dirty="0"/>
              <a:t> </a:t>
            </a:r>
            <a:r>
              <a:rPr lang="de-DE" sz="3200" dirty="0" err="1"/>
              <a:t>to</a:t>
            </a:r>
            <a:r>
              <a:rPr lang="de-DE" sz="3200" dirty="0"/>
              <a:t> </a:t>
            </a:r>
            <a:r>
              <a:rPr lang="de-DE" sz="3200" dirty="0" err="1"/>
              <a:t>give</a:t>
            </a:r>
            <a:r>
              <a:rPr lang="de-DE" sz="3200" dirty="0"/>
              <a:t> </a:t>
            </a:r>
            <a:r>
              <a:rPr lang="de-DE" sz="3200" dirty="0" err="1"/>
              <a:t>up</a:t>
            </a:r>
            <a:r>
              <a:rPr lang="de-DE" sz="3200" dirty="0"/>
              <a:t> </a:t>
            </a:r>
            <a:r>
              <a:rPr lang="de-DE" sz="3200" dirty="0" err="1"/>
              <a:t>their</a:t>
            </a:r>
            <a:r>
              <a:rPr lang="de-DE" sz="3200" dirty="0"/>
              <a:t> </a:t>
            </a:r>
            <a:r>
              <a:rPr lang="de-DE" sz="3200" dirty="0" err="1"/>
              <a:t>weapons</a:t>
            </a:r>
            <a:r>
              <a:rPr lang="de-DE" sz="3200" dirty="0"/>
              <a:t>.</a:t>
            </a:r>
          </a:p>
        </p:txBody>
      </p:sp>
    </p:spTree>
    <p:extLst>
      <p:ext uri="{BB962C8B-B14F-4D97-AF65-F5344CB8AC3E}">
        <p14:creationId xmlns:p14="http://schemas.microsoft.com/office/powerpoint/2010/main" val="975543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dirty="0"/>
              <a:t>KI kann beim Lernen helfen …</a:t>
            </a:r>
          </a:p>
          <a:p>
            <a:endParaRPr lang="de-DE" sz="3200" dirty="0"/>
          </a:p>
          <a:p>
            <a:r>
              <a:rPr lang="de-DE" sz="3200" dirty="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583388" cy="1569660"/>
          </a:xfrm>
          <a:prstGeom prst="rect">
            <a:avLst/>
          </a:prstGeom>
          <a:noFill/>
        </p:spPr>
        <p:txBody>
          <a:bodyPr wrap="none" rtlCol="0">
            <a:spAutoFit/>
          </a:bodyPr>
          <a:lstStyle/>
          <a:p>
            <a:r>
              <a:rPr lang="de-DE" sz="3200"/>
              <a:t>Lernende müssen lernen wollen.</a:t>
            </a:r>
          </a:p>
          <a:p>
            <a:endParaRPr lang="de-DE" sz="3200"/>
          </a:p>
          <a:p>
            <a:r>
              <a:rPr lang="de-DE" sz="3200">
                <a:sym typeface="Symbol" panose="05050102010706020507" pitchFamily="18" charset="2"/>
              </a:rPr>
              <a:t></a:t>
            </a:r>
            <a:r>
              <a:rPr lang="de-DE" sz="3200"/>
              <a:t> Mehr Metakognition  </a:t>
            </a:r>
          </a:p>
        </p:txBody>
      </p:sp>
    </p:spTree>
    <p:extLst>
      <p:ext uri="{BB962C8B-B14F-4D97-AF65-F5344CB8AC3E}">
        <p14:creationId xmlns:p14="http://schemas.microsoft.com/office/powerpoint/2010/main" val="19035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9B80C6-B5F9-583F-0E2A-5E3A742CFB00}"/>
              </a:ext>
            </a:extLst>
          </p:cNvPr>
          <p:cNvSpPr>
            <a:spLocks noGrp="1"/>
          </p:cNvSpPr>
          <p:nvPr>
            <p:ph type="sldNum" sz="quarter" idx="12"/>
          </p:nvPr>
        </p:nvSpPr>
        <p:spPr/>
        <p:txBody>
          <a:bodyPr/>
          <a:lstStyle/>
          <a:p>
            <a:pPr rtl="0"/>
            <a:fld id="{6D22F896-40B5-4ADD-8801-0D06FADFA095}" type="slidenum">
              <a:rPr lang="de-DE" noProof="0" smtClean="0"/>
              <a:t>3</a:t>
            </a:fld>
            <a:endParaRPr lang="de-DE" noProof="0"/>
          </a:p>
        </p:txBody>
      </p:sp>
      <p:pic>
        <p:nvPicPr>
          <p:cNvPr id="3" name="Grafik 5" descr="Ein Bild, das Text, Person enthält.&#10;&#10;Beschreibung automatisch generiert.">
            <a:extLst>
              <a:ext uri="{FF2B5EF4-FFF2-40B4-BE49-F238E27FC236}">
                <a16:creationId xmlns:a16="http://schemas.microsoft.com/office/drawing/2014/main" id="{C80167F2-7E76-A3CB-0DA0-472C06A7279C}"/>
              </a:ext>
            </a:extLst>
          </p:cNvPr>
          <p:cNvPicPr>
            <a:picLocks noChangeAspect="1"/>
          </p:cNvPicPr>
          <p:nvPr/>
        </p:nvPicPr>
        <p:blipFill>
          <a:blip r:embed="rId2"/>
          <a:stretch>
            <a:fillRect/>
          </a:stretch>
        </p:blipFill>
        <p:spPr>
          <a:xfrm>
            <a:off x="611414" y="812965"/>
            <a:ext cx="1758731" cy="2314121"/>
          </a:xfrm>
          <a:prstGeom prst="rect">
            <a:avLst/>
          </a:prstGeom>
        </p:spPr>
      </p:pic>
      <p:pic>
        <p:nvPicPr>
          <p:cNvPr id="5" name="Grafik 4">
            <a:extLst>
              <a:ext uri="{FF2B5EF4-FFF2-40B4-BE49-F238E27FC236}">
                <a16:creationId xmlns:a16="http://schemas.microsoft.com/office/drawing/2014/main" id="{C124DDB4-230E-0459-BBB1-D98B0470A6B3}"/>
              </a:ext>
            </a:extLst>
          </p:cNvPr>
          <p:cNvPicPr>
            <a:picLocks noChangeAspect="1"/>
          </p:cNvPicPr>
          <p:nvPr/>
        </p:nvPicPr>
        <p:blipFill>
          <a:blip r:embed="rId3"/>
          <a:stretch>
            <a:fillRect/>
          </a:stretch>
        </p:blipFill>
        <p:spPr>
          <a:xfrm>
            <a:off x="2835714" y="812965"/>
            <a:ext cx="2882500" cy="2314121"/>
          </a:xfrm>
          <a:prstGeom prst="rect">
            <a:avLst/>
          </a:prstGeom>
        </p:spPr>
      </p:pic>
      <p:pic>
        <p:nvPicPr>
          <p:cNvPr id="7" name="Grafik 6">
            <a:extLst>
              <a:ext uri="{FF2B5EF4-FFF2-40B4-BE49-F238E27FC236}">
                <a16:creationId xmlns:a16="http://schemas.microsoft.com/office/drawing/2014/main" id="{4AD683BE-EAA5-F1F8-81E7-37024157C15D}"/>
              </a:ext>
            </a:extLst>
          </p:cNvPr>
          <p:cNvPicPr>
            <a:picLocks noChangeAspect="1"/>
          </p:cNvPicPr>
          <p:nvPr/>
        </p:nvPicPr>
        <p:blipFill>
          <a:blip r:embed="rId4"/>
          <a:stretch>
            <a:fillRect/>
          </a:stretch>
        </p:blipFill>
        <p:spPr>
          <a:xfrm>
            <a:off x="6096000" y="910560"/>
            <a:ext cx="5744087" cy="2118929"/>
          </a:xfrm>
          <a:prstGeom prst="rect">
            <a:avLst/>
          </a:prstGeom>
        </p:spPr>
      </p:pic>
      <p:pic>
        <p:nvPicPr>
          <p:cNvPr id="8" name="Grafik 7">
            <a:extLst>
              <a:ext uri="{FF2B5EF4-FFF2-40B4-BE49-F238E27FC236}">
                <a16:creationId xmlns:a16="http://schemas.microsoft.com/office/drawing/2014/main" id="{9864F457-0379-3378-7080-2EF574A61A45}"/>
              </a:ext>
            </a:extLst>
          </p:cNvPr>
          <p:cNvPicPr>
            <a:picLocks noChangeAspect="1"/>
          </p:cNvPicPr>
          <p:nvPr/>
        </p:nvPicPr>
        <p:blipFill>
          <a:blip r:embed="rId5"/>
          <a:stretch>
            <a:fillRect/>
          </a:stretch>
        </p:blipFill>
        <p:spPr>
          <a:xfrm>
            <a:off x="1996966" y="3429000"/>
            <a:ext cx="1101844" cy="2468256"/>
          </a:xfrm>
          <a:prstGeom prst="rect">
            <a:avLst/>
          </a:prstGeom>
        </p:spPr>
      </p:pic>
      <p:pic>
        <p:nvPicPr>
          <p:cNvPr id="12" name="Grafik 11">
            <a:extLst>
              <a:ext uri="{FF2B5EF4-FFF2-40B4-BE49-F238E27FC236}">
                <a16:creationId xmlns:a16="http://schemas.microsoft.com/office/drawing/2014/main" id="{F593EA3C-574E-282A-7589-90F1273E6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53" b="1053"/>
          <a:stretch/>
        </p:blipFill>
        <p:spPr>
          <a:xfrm>
            <a:off x="9487734" y="3547440"/>
            <a:ext cx="1790259" cy="2400000"/>
          </a:xfrm>
          <a:prstGeom prst="rect">
            <a:avLst/>
          </a:prstGeom>
          <a:ln w="635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54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
        <p:nvSpPr>
          <p:cNvPr id="19" name="Foliennummernplatzhalter 18">
            <a:extLst>
              <a:ext uri="{FF2B5EF4-FFF2-40B4-BE49-F238E27FC236}">
                <a16:creationId xmlns:a16="http://schemas.microsoft.com/office/drawing/2014/main" id="{D4CA3916-BB1C-4BDB-FA22-C0328CAE92AF}"/>
              </a:ext>
            </a:extLst>
          </p:cNvPr>
          <p:cNvSpPr>
            <a:spLocks noGrp="1"/>
          </p:cNvSpPr>
          <p:nvPr>
            <p:ph type="sldNum" sz="quarter" idx="12"/>
          </p:nvPr>
        </p:nvSpPr>
        <p:spPr/>
        <p:txBody>
          <a:bodyPr/>
          <a:lstStyle/>
          <a:p>
            <a:pPr rtl="0"/>
            <a:fld id="{6D22F896-40B5-4ADD-8801-0D06FADFA095}" type="slidenum">
              <a:rPr lang="de-DE" noProof="0" smtClean="0"/>
              <a:t>30</a:t>
            </a:fld>
            <a:endParaRPr lang="de-DE" noProof="0"/>
          </a:p>
        </p:txBody>
      </p:sp>
    </p:spTree>
    <p:extLst>
      <p:ext uri="{BB962C8B-B14F-4D97-AF65-F5344CB8AC3E}">
        <p14:creationId xmlns:p14="http://schemas.microsoft.com/office/powerpoint/2010/main" val="38181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AB4A733-F9A9-DC2E-CA7E-91149E019821}"/>
              </a:ext>
            </a:extLst>
          </p:cNvPr>
          <p:cNvSpPr>
            <a:spLocks noGrp="1"/>
          </p:cNvSpPr>
          <p:nvPr>
            <p:ph type="sldNum" sz="quarter" idx="12"/>
          </p:nvPr>
        </p:nvSpPr>
        <p:spPr/>
        <p:txBody>
          <a:bodyPr/>
          <a:lstStyle/>
          <a:p>
            <a:fld id="{6D22F896-40B5-4ADD-8801-0D06FADFA095}" type="slidenum">
              <a:rPr lang="de-DE" smtClean="0"/>
              <a:pPr/>
              <a:t>31</a:t>
            </a:fld>
            <a:endParaRPr lang="de-DE"/>
          </a:p>
        </p:txBody>
      </p:sp>
      <p:sp>
        <p:nvSpPr>
          <p:cNvPr id="7" name="Sprechblase: oval 6">
            <a:extLst>
              <a:ext uri="{FF2B5EF4-FFF2-40B4-BE49-F238E27FC236}">
                <a16:creationId xmlns:a16="http://schemas.microsoft.com/office/drawing/2014/main" id="{56550F82-2906-5DA8-0FCC-0D10F17C2898}"/>
              </a:ext>
            </a:extLst>
          </p:cNvPr>
          <p:cNvSpPr/>
          <p:nvPr/>
        </p:nvSpPr>
        <p:spPr>
          <a:xfrm>
            <a:off x="2583485" y="2054679"/>
            <a:ext cx="7025029" cy="2148114"/>
          </a:xfrm>
          <a:prstGeom prst="wedgeEllipseCallout">
            <a:avLst>
              <a:gd name="adj1" fmla="val -34333"/>
              <a:gd name="adj2" fmla="val 35049"/>
            </a:avLst>
          </a:prstGeom>
          <a:solidFill>
            <a:srgbClr val="B6B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rPr>
              <a:t>Was machen wir mit Hausaufgaben?</a:t>
            </a:r>
          </a:p>
        </p:txBody>
      </p:sp>
    </p:spTree>
    <p:extLst>
      <p:ext uri="{BB962C8B-B14F-4D97-AF65-F5344CB8AC3E}">
        <p14:creationId xmlns:p14="http://schemas.microsoft.com/office/powerpoint/2010/main" val="321058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944E1AE-0F58-6020-322C-66BBB9630EE8}"/>
              </a:ext>
            </a:extLst>
          </p:cNvPr>
          <p:cNvSpPr>
            <a:spLocks noGrp="1"/>
          </p:cNvSpPr>
          <p:nvPr>
            <p:ph type="sldNum" sz="quarter" idx="12"/>
          </p:nvPr>
        </p:nvSpPr>
        <p:spPr/>
        <p:txBody>
          <a:bodyPr/>
          <a:lstStyle/>
          <a:p>
            <a:pPr rtl="0"/>
            <a:fld id="{6D22F896-40B5-4ADD-8801-0D06FADFA095}" type="slidenum">
              <a:rPr lang="de-DE" noProof="0" smtClean="0"/>
              <a:t>32</a:t>
            </a:fld>
            <a:endParaRPr lang="de-DE" noProof="0"/>
          </a:p>
        </p:txBody>
      </p:sp>
      <p:pic>
        <p:nvPicPr>
          <p:cNvPr id="3" name="Inhaltsplatzhalter 4">
            <a:extLst>
              <a:ext uri="{FF2B5EF4-FFF2-40B4-BE49-F238E27FC236}">
                <a16:creationId xmlns:a16="http://schemas.microsoft.com/office/drawing/2014/main" id="{770DC4CA-C3E4-300D-0A60-301CEF529C40}"/>
              </a:ext>
            </a:extLst>
          </p:cNvPr>
          <p:cNvPicPr>
            <a:picLocks noChangeAspect="1"/>
          </p:cNvPicPr>
          <p:nvPr/>
        </p:nvPicPr>
        <p:blipFill>
          <a:blip r:embed="rId2"/>
          <a:stretch>
            <a:fillRect/>
          </a:stretch>
        </p:blipFill>
        <p:spPr>
          <a:xfrm>
            <a:off x="1665400" y="3717471"/>
            <a:ext cx="1343706" cy="1343706"/>
          </a:xfrm>
          <a:prstGeom prst="rect">
            <a:avLst/>
          </a:prstGeom>
        </p:spPr>
      </p:pic>
      <p:sp>
        <p:nvSpPr>
          <p:cNvPr id="4" name="Sprechblase: oval 3">
            <a:extLst>
              <a:ext uri="{FF2B5EF4-FFF2-40B4-BE49-F238E27FC236}">
                <a16:creationId xmlns:a16="http://schemas.microsoft.com/office/drawing/2014/main" id="{2735AFB2-67D9-A23D-C193-FFE88A0FE584}"/>
              </a:ext>
            </a:extLst>
          </p:cNvPr>
          <p:cNvSpPr/>
          <p:nvPr/>
        </p:nvSpPr>
        <p:spPr>
          <a:xfrm>
            <a:off x="3330120" y="1502229"/>
            <a:ext cx="7629484" cy="2540000"/>
          </a:xfrm>
          <a:prstGeom prst="wedgeEllipseCallout">
            <a:avLst>
              <a:gd name="adj1" fmla="val -53586"/>
              <a:gd name="adj2" fmla="val 57220"/>
            </a:avLst>
          </a:prstGeom>
          <a:solidFill>
            <a:srgbClr val="A0DE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Weniger Textproduktion zu Hause.</a:t>
            </a:r>
          </a:p>
        </p:txBody>
      </p:sp>
    </p:spTree>
    <p:extLst>
      <p:ext uri="{BB962C8B-B14F-4D97-AF65-F5344CB8AC3E}">
        <p14:creationId xmlns:p14="http://schemas.microsoft.com/office/powerpoint/2010/main" val="22778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944E1AE-0F58-6020-322C-66BBB9630EE8}"/>
              </a:ext>
            </a:extLst>
          </p:cNvPr>
          <p:cNvSpPr>
            <a:spLocks noGrp="1"/>
          </p:cNvSpPr>
          <p:nvPr>
            <p:ph type="sldNum" sz="quarter" idx="12"/>
          </p:nvPr>
        </p:nvSpPr>
        <p:spPr/>
        <p:txBody>
          <a:bodyPr/>
          <a:lstStyle/>
          <a:p>
            <a:pPr rtl="0"/>
            <a:fld id="{6D22F896-40B5-4ADD-8801-0D06FADFA095}" type="slidenum">
              <a:rPr lang="de-DE" noProof="0" smtClean="0"/>
              <a:t>33</a:t>
            </a:fld>
            <a:endParaRPr lang="de-DE" noProof="0"/>
          </a:p>
        </p:txBody>
      </p:sp>
      <p:pic>
        <p:nvPicPr>
          <p:cNvPr id="3" name="Inhaltsplatzhalter 4">
            <a:extLst>
              <a:ext uri="{FF2B5EF4-FFF2-40B4-BE49-F238E27FC236}">
                <a16:creationId xmlns:a16="http://schemas.microsoft.com/office/drawing/2014/main" id="{770DC4CA-C3E4-300D-0A60-301CEF529C40}"/>
              </a:ext>
            </a:extLst>
          </p:cNvPr>
          <p:cNvPicPr>
            <a:picLocks noChangeAspect="1"/>
          </p:cNvPicPr>
          <p:nvPr/>
        </p:nvPicPr>
        <p:blipFill>
          <a:blip r:embed="rId2"/>
          <a:stretch>
            <a:fillRect/>
          </a:stretch>
        </p:blipFill>
        <p:spPr>
          <a:xfrm>
            <a:off x="1665400" y="3717471"/>
            <a:ext cx="1343706" cy="1343706"/>
          </a:xfrm>
          <a:prstGeom prst="rect">
            <a:avLst/>
          </a:prstGeom>
        </p:spPr>
      </p:pic>
      <p:sp>
        <p:nvSpPr>
          <p:cNvPr id="4" name="Sprechblase: oval 3">
            <a:extLst>
              <a:ext uri="{FF2B5EF4-FFF2-40B4-BE49-F238E27FC236}">
                <a16:creationId xmlns:a16="http://schemas.microsoft.com/office/drawing/2014/main" id="{2735AFB2-67D9-A23D-C193-FFE88A0FE584}"/>
              </a:ext>
            </a:extLst>
          </p:cNvPr>
          <p:cNvSpPr/>
          <p:nvPr/>
        </p:nvSpPr>
        <p:spPr>
          <a:xfrm>
            <a:off x="3330120" y="1502229"/>
            <a:ext cx="7629484" cy="2540000"/>
          </a:xfrm>
          <a:prstGeom prst="wedgeEllipseCallout">
            <a:avLst>
              <a:gd name="adj1" fmla="val -53586"/>
              <a:gd name="adj2" fmla="val 57220"/>
            </a:avLst>
          </a:prstGeom>
          <a:solidFill>
            <a:srgbClr val="A0DE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Stattdessen:</a:t>
            </a:r>
          </a:p>
          <a:p>
            <a:pPr algn="ctr"/>
            <a:r>
              <a:rPr lang="de-DE" sz="3600" dirty="0">
                <a:solidFill>
                  <a:schemeClr val="tx1"/>
                </a:solidFill>
              </a:rPr>
              <a:t>- </a:t>
            </a:r>
            <a:r>
              <a:rPr lang="de-DE" sz="3600" dirty="0" err="1">
                <a:solidFill>
                  <a:schemeClr val="tx1"/>
                </a:solidFill>
              </a:rPr>
              <a:t>flipped</a:t>
            </a:r>
            <a:r>
              <a:rPr lang="de-DE" sz="3600" dirty="0">
                <a:solidFill>
                  <a:schemeClr val="tx1"/>
                </a:solidFill>
              </a:rPr>
              <a:t> </a:t>
            </a:r>
            <a:r>
              <a:rPr lang="de-DE" sz="3600" dirty="0" err="1">
                <a:solidFill>
                  <a:schemeClr val="tx1"/>
                </a:solidFill>
              </a:rPr>
              <a:t>classroom</a:t>
            </a:r>
            <a:r>
              <a:rPr lang="de-DE" sz="3600" dirty="0">
                <a:solidFill>
                  <a:schemeClr val="tx1"/>
                </a:solidFill>
              </a:rPr>
              <a:t> </a:t>
            </a:r>
          </a:p>
          <a:p>
            <a:pPr algn="ctr"/>
            <a:r>
              <a:rPr lang="de-DE" sz="3600" dirty="0">
                <a:solidFill>
                  <a:schemeClr val="tx1"/>
                </a:solidFill>
              </a:rPr>
              <a:t>- </a:t>
            </a:r>
            <a:r>
              <a:rPr lang="de-DE" sz="3600" dirty="0" err="1">
                <a:solidFill>
                  <a:schemeClr val="tx1"/>
                </a:solidFill>
              </a:rPr>
              <a:t>listening</a:t>
            </a:r>
            <a:endParaRPr lang="de-DE" sz="3600" dirty="0">
              <a:solidFill>
                <a:schemeClr val="tx1"/>
              </a:solidFill>
            </a:endParaRPr>
          </a:p>
          <a:p>
            <a:pPr algn="ctr"/>
            <a:r>
              <a:rPr lang="de-DE" sz="3600" dirty="0">
                <a:solidFill>
                  <a:schemeClr val="tx1"/>
                </a:solidFill>
              </a:rPr>
              <a:t>- </a:t>
            </a:r>
            <a:r>
              <a:rPr lang="de-DE" sz="3600" dirty="0" err="1">
                <a:solidFill>
                  <a:schemeClr val="tx1"/>
                </a:solidFill>
              </a:rPr>
              <a:t>speaking</a:t>
            </a:r>
            <a:endParaRPr lang="de-DE" sz="3600" dirty="0">
              <a:solidFill>
                <a:schemeClr val="tx1"/>
              </a:solidFill>
            </a:endParaRPr>
          </a:p>
        </p:txBody>
      </p:sp>
    </p:spTree>
    <p:extLst>
      <p:ext uri="{BB962C8B-B14F-4D97-AF65-F5344CB8AC3E}">
        <p14:creationId xmlns:p14="http://schemas.microsoft.com/office/powerpoint/2010/main" val="34007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82C9F0-9339-42A9-A506-11F07502CDC7}"/>
              </a:ext>
            </a:extLst>
          </p:cNvPr>
          <p:cNvPicPr>
            <a:picLocks noChangeAspect="1"/>
          </p:cNvPicPr>
          <p:nvPr/>
        </p:nvPicPr>
        <p:blipFill>
          <a:blip r:embed="rId2"/>
          <a:stretch>
            <a:fillRect/>
          </a:stretch>
        </p:blipFill>
        <p:spPr>
          <a:xfrm>
            <a:off x="0" y="0"/>
            <a:ext cx="12192000" cy="6176920"/>
          </a:xfrm>
          <a:prstGeom prst="rect">
            <a:avLst/>
          </a:prstGeom>
        </p:spPr>
      </p:pic>
    </p:spTree>
    <p:extLst>
      <p:ext uri="{BB962C8B-B14F-4D97-AF65-F5344CB8AC3E}">
        <p14:creationId xmlns:p14="http://schemas.microsoft.com/office/powerpoint/2010/main" val="1231385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 y="1173389"/>
            <a:ext cx="12192000" cy="680365"/>
          </a:xfrm>
        </p:spPr>
        <p:txBody>
          <a:bodyPr>
            <a:normAutofit fontScale="90000"/>
          </a:bodyPr>
          <a:lstStyle/>
          <a:p>
            <a:pPr algn="ctr"/>
            <a:r>
              <a:rPr lang="de-DE" err="1"/>
              <a:t>Let‘s</a:t>
            </a:r>
            <a:r>
              <a:rPr lang="de-DE"/>
              <a:t> listen – </a:t>
            </a:r>
            <a:r>
              <a:rPr lang="de-DE" sz="3200"/>
              <a:t>Podcasts – Find </a:t>
            </a:r>
            <a:r>
              <a:rPr lang="de-DE" sz="3200" err="1"/>
              <a:t>your</a:t>
            </a:r>
            <a:r>
              <a:rPr lang="de-DE" sz="3200"/>
              <a:t> </a:t>
            </a:r>
            <a:r>
              <a:rPr lang="de-DE" sz="3200" err="1"/>
              <a:t>favourite</a:t>
            </a:r>
            <a:r>
              <a:rPr lang="de-DE" sz="3200"/>
              <a:t> Podcast</a:t>
            </a:r>
            <a:br>
              <a:rPr lang="de-DE" sz="3200"/>
            </a:br>
            <a:endParaRPr lang="de-DE"/>
          </a:p>
        </p:txBody>
      </p:sp>
      <p:pic>
        <p:nvPicPr>
          <p:cNvPr id="7" name="Grafik 6">
            <a:extLst>
              <a:ext uri="{FF2B5EF4-FFF2-40B4-BE49-F238E27FC236}">
                <a16:creationId xmlns:a16="http://schemas.microsoft.com/office/drawing/2014/main" id="{77CCBE84-FBF5-4A58-88EA-7D3067C9E593}"/>
              </a:ext>
            </a:extLst>
          </p:cNvPr>
          <p:cNvPicPr>
            <a:picLocks noChangeAspect="1"/>
          </p:cNvPicPr>
          <p:nvPr/>
        </p:nvPicPr>
        <p:blipFill>
          <a:blip r:embed="rId2"/>
          <a:stretch>
            <a:fillRect/>
          </a:stretch>
        </p:blipFill>
        <p:spPr>
          <a:xfrm>
            <a:off x="5030451" y="1975680"/>
            <a:ext cx="1615839" cy="3619662"/>
          </a:xfrm>
          <a:prstGeom prst="rect">
            <a:avLst/>
          </a:prstGeom>
        </p:spPr>
      </p:pic>
    </p:spTree>
    <p:extLst>
      <p:ext uri="{BB962C8B-B14F-4D97-AF65-F5344CB8AC3E}">
        <p14:creationId xmlns:p14="http://schemas.microsoft.com/office/powerpoint/2010/main" val="153023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r>
              <a:rPr lang="de-DE"/>
              <a:t>Podcast  </a:t>
            </a:r>
            <a:r>
              <a:rPr lang="de-DE" err="1"/>
              <a:t>Tasting</a:t>
            </a:r>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68EF5F2C-F6EC-41C4-AA65-E572E5CED120}"/>
              </a:ext>
            </a:extLst>
          </p:cNvPr>
          <p:cNvPicPr>
            <a:picLocks noChangeAspect="1"/>
          </p:cNvPicPr>
          <p:nvPr/>
        </p:nvPicPr>
        <p:blipFill>
          <a:blip r:embed="rId2"/>
          <a:stretch>
            <a:fillRect/>
          </a:stretch>
        </p:blipFill>
        <p:spPr>
          <a:xfrm>
            <a:off x="1451579" y="2033177"/>
            <a:ext cx="4647998"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A87440DF-97C7-40E2-9783-8BA7045AEC42}"/>
              </a:ext>
            </a:extLst>
          </p:cNvPr>
          <p:cNvPicPr>
            <a:picLocks noChangeAspect="1"/>
          </p:cNvPicPr>
          <p:nvPr/>
        </p:nvPicPr>
        <p:blipFill>
          <a:blip r:embed="rId3"/>
          <a:stretch>
            <a:fillRect/>
          </a:stretch>
        </p:blipFill>
        <p:spPr>
          <a:xfrm>
            <a:off x="6761215" y="2033176"/>
            <a:ext cx="4731619"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5940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ECC32BFD-788B-489A-B9E1-9F5D60732509}"/>
              </a:ext>
            </a:extLst>
          </p:cNvPr>
          <p:cNvPicPr>
            <a:picLocks noChangeAspect="1"/>
          </p:cNvPicPr>
          <p:nvPr/>
        </p:nvPicPr>
        <p:blipFill>
          <a:blip r:embed="rId2"/>
          <a:stretch>
            <a:fillRect/>
          </a:stretch>
        </p:blipFill>
        <p:spPr>
          <a:xfrm>
            <a:off x="2174082" y="2251676"/>
            <a:ext cx="7991475" cy="358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204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40614-BC30-4386-80D4-E038601F02D8}"/>
              </a:ext>
            </a:extLst>
          </p:cNvPr>
          <p:cNvSpPr>
            <a:spLocks noGrp="1"/>
          </p:cNvSpPr>
          <p:nvPr>
            <p:ph type="title"/>
          </p:nvPr>
        </p:nvSpPr>
        <p:spPr/>
        <p:txBody>
          <a:bodyPr/>
          <a:lstStyle/>
          <a:p>
            <a:br>
              <a:rPr lang="de-DE"/>
            </a:br>
            <a:r>
              <a:rPr lang="de-DE" err="1"/>
              <a:t>Let‘s</a:t>
            </a:r>
            <a:r>
              <a:rPr lang="de-DE"/>
              <a:t> </a:t>
            </a:r>
            <a:r>
              <a:rPr lang="de-DE" err="1"/>
              <a:t>record</a:t>
            </a:r>
            <a:r>
              <a:rPr lang="de-DE"/>
              <a:t> – Mittel- und Oberstufe</a:t>
            </a:r>
          </a:p>
        </p:txBody>
      </p:sp>
      <p:pic>
        <p:nvPicPr>
          <p:cNvPr id="2050" name="Picture 2" descr="EinFach Englisch Textausgaben - Textausgaben für die Schulpraxis: EinFach Englisch Textausgaben: Jeannette Walls: Half Broke Horses: A True-Life Novel. Textausgabe">
            <a:extLst>
              <a:ext uri="{FF2B5EF4-FFF2-40B4-BE49-F238E27FC236}">
                <a16:creationId xmlns:a16="http://schemas.microsoft.com/office/drawing/2014/main" id="{20584F2C-3ECF-4550-B6EE-06A09509D4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7393" y="2259900"/>
            <a:ext cx="20955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4" name="18 - 22 ">
            <a:hlinkClick r:id="" action="ppaction://media"/>
            <a:extLst>
              <a:ext uri="{FF2B5EF4-FFF2-40B4-BE49-F238E27FC236}">
                <a16:creationId xmlns:a16="http://schemas.microsoft.com/office/drawing/2014/main" id="{42A8C661-509E-42B5-8398-87CDF338E2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29679" y="3106514"/>
            <a:ext cx="609600" cy="609600"/>
          </a:xfrm>
          <a:prstGeom prst="rect">
            <a:avLst/>
          </a:prstGeom>
        </p:spPr>
      </p:pic>
      <p:pic>
        <p:nvPicPr>
          <p:cNvPr id="5" name="58-62">
            <a:hlinkClick r:id="" action="ppaction://media"/>
            <a:extLst>
              <a:ext uri="{FF2B5EF4-FFF2-40B4-BE49-F238E27FC236}">
                <a16:creationId xmlns:a16="http://schemas.microsoft.com/office/drawing/2014/main" id="{91B73CB0-2513-4FED-BCA5-29500ABEEDA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15614" y="3096989"/>
            <a:ext cx="609600" cy="609600"/>
          </a:xfrm>
          <a:prstGeom prst="rect">
            <a:avLst/>
          </a:prstGeom>
        </p:spPr>
      </p:pic>
      <p:pic>
        <p:nvPicPr>
          <p:cNvPr id="6" name="33-36">
            <a:hlinkClick r:id="" action="ppaction://media"/>
            <a:extLst>
              <a:ext uri="{FF2B5EF4-FFF2-40B4-BE49-F238E27FC236}">
                <a16:creationId xmlns:a16="http://schemas.microsoft.com/office/drawing/2014/main" id="{4FF1D178-960D-4F74-B2AE-00B1D8CF276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145791" y="4612575"/>
            <a:ext cx="609600" cy="609600"/>
          </a:xfrm>
          <a:prstGeom prst="rect">
            <a:avLst/>
          </a:prstGeom>
        </p:spPr>
      </p:pic>
    </p:spTree>
    <p:extLst>
      <p:ext uri="{BB962C8B-B14F-4D97-AF65-F5344CB8AC3E}">
        <p14:creationId xmlns:p14="http://schemas.microsoft.com/office/powerpoint/2010/main" val="13986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3765"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95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EF050-EA08-466F-831D-2193980FA715}"/>
              </a:ext>
            </a:extLst>
          </p:cNvPr>
          <p:cNvSpPr>
            <a:spLocks noGrp="1"/>
          </p:cNvSpPr>
          <p:nvPr>
            <p:ph type="title"/>
          </p:nvPr>
        </p:nvSpPr>
        <p:spPr/>
        <p:txBody>
          <a:bodyPr/>
          <a:lstStyle/>
          <a:p>
            <a:br>
              <a:rPr lang="de-DE"/>
            </a:br>
            <a:r>
              <a:rPr lang="de-DE"/>
              <a:t>Posterpräsentation</a:t>
            </a:r>
          </a:p>
        </p:txBody>
      </p:sp>
      <p:pic>
        <p:nvPicPr>
          <p:cNvPr id="4" name="Grafik 3">
            <a:extLst>
              <a:ext uri="{FF2B5EF4-FFF2-40B4-BE49-F238E27FC236}">
                <a16:creationId xmlns:a16="http://schemas.microsoft.com/office/drawing/2014/main" id="{550228AA-D8C1-4947-84B0-8F5A0A6759C9}"/>
              </a:ext>
            </a:extLst>
          </p:cNvPr>
          <p:cNvPicPr>
            <a:picLocks noChangeAspect="1"/>
          </p:cNvPicPr>
          <p:nvPr/>
        </p:nvPicPr>
        <p:blipFill>
          <a:blip r:embed="rId2"/>
          <a:stretch>
            <a:fillRect/>
          </a:stretch>
        </p:blipFill>
        <p:spPr>
          <a:xfrm>
            <a:off x="1437065" y="484228"/>
            <a:ext cx="9201446" cy="4498070"/>
          </a:xfrm>
          <a:prstGeom prst="rect">
            <a:avLst/>
          </a:prstGeom>
        </p:spPr>
      </p:pic>
      <p:sp>
        <p:nvSpPr>
          <p:cNvPr id="6" name="Inhaltsplatzhalter 5">
            <a:extLst>
              <a:ext uri="{FF2B5EF4-FFF2-40B4-BE49-F238E27FC236}">
                <a16:creationId xmlns:a16="http://schemas.microsoft.com/office/drawing/2014/main" id="{6735EF47-E28E-874B-6FFA-00BAAC6AED15}"/>
              </a:ext>
            </a:extLst>
          </p:cNvPr>
          <p:cNvSpPr>
            <a:spLocks noGrp="1"/>
          </p:cNvSpPr>
          <p:nvPr>
            <p:ph idx="1"/>
          </p:nvPr>
        </p:nvSpPr>
        <p:spPr>
          <a:xfrm>
            <a:off x="1567694" y="5412075"/>
            <a:ext cx="9603275" cy="3450613"/>
          </a:xfrm>
        </p:spPr>
        <p:txBody>
          <a:bodyPr/>
          <a:lstStyle/>
          <a:p>
            <a:pPr marL="0" indent="0">
              <a:buNone/>
            </a:pPr>
            <a:r>
              <a:rPr lang="de-DE" dirty="0"/>
              <a:t>cospaces.edu</a:t>
            </a:r>
          </a:p>
        </p:txBody>
      </p:sp>
    </p:spTree>
    <p:extLst>
      <p:ext uri="{BB962C8B-B14F-4D97-AF65-F5344CB8AC3E}">
        <p14:creationId xmlns:p14="http://schemas.microsoft.com/office/powerpoint/2010/main" val="231520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Foliennummernplatzhalter 1">
            <a:extLst>
              <a:ext uri="{FF2B5EF4-FFF2-40B4-BE49-F238E27FC236}">
                <a16:creationId xmlns:a16="http://schemas.microsoft.com/office/drawing/2014/main" id="{AC043B58-C681-7073-DCC9-47FA9EC85E10}"/>
              </a:ext>
            </a:extLst>
          </p:cNvPr>
          <p:cNvSpPr>
            <a:spLocks noGrp="1"/>
          </p:cNvSpPr>
          <p:nvPr>
            <p:ph type="sldNum" sz="quarter" idx="12"/>
          </p:nvPr>
        </p:nvSpPr>
        <p:spPr>
          <a:xfrm>
            <a:off x="3000876" y="1823101"/>
            <a:ext cx="6371724" cy="503578"/>
          </a:xfrm>
        </p:spPr>
        <p:txBody>
          <a:bodyPr>
            <a:normAutofit fontScale="92500"/>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Gill Sans MT" panose="020B0502020104020203"/>
                <a:ea typeface="+mn-ea"/>
                <a:cs typeface="+mn-cs"/>
              </a:rPr>
              <a:t>Wie war ihr Englischunterricht als </a:t>
            </a:r>
            <a:r>
              <a:rPr kumimoji="0" lang="de-DE" sz="2000" b="0" i="0" u="none" strike="noStrike" kern="1200" cap="none" spc="0" normalizeH="0" baseline="0" noProof="0" dirty="0" err="1">
                <a:ln>
                  <a:noFill/>
                </a:ln>
                <a:solidFill>
                  <a:schemeClr val="tx1"/>
                </a:solidFill>
                <a:effectLst/>
                <a:uLnTx/>
                <a:uFillTx/>
                <a:latin typeface="Gill Sans MT" panose="020B0502020104020203"/>
                <a:ea typeface="+mn-ea"/>
                <a:cs typeface="+mn-cs"/>
              </a:rPr>
              <a:t>Schüler:in</a:t>
            </a:r>
            <a:r>
              <a:rPr kumimoji="0" lang="de-DE" sz="2000" b="0" i="0" u="none" strike="noStrike" kern="1200" cap="none" spc="0" normalizeH="0" baseline="0" noProof="0" dirty="0">
                <a:ln>
                  <a:noFill/>
                </a:ln>
                <a:solidFill>
                  <a:schemeClr val="tx1"/>
                </a:solidFill>
                <a:effectLst/>
                <a:uLnTx/>
                <a:uFillTx/>
                <a:latin typeface="Gill Sans MT" panose="020B0502020104020203"/>
                <a:ea typeface="+mn-ea"/>
                <a:cs typeface="+mn-cs"/>
              </a:rPr>
              <a:t> in der Oberstufe? </a:t>
            </a:r>
          </a:p>
        </p:txBody>
      </p:sp>
      <p:sp>
        <p:nvSpPr>
          <p:cNvPr id="4" name="Foliennummernplatzhalter 1">
            <a:extLst>
              <a:ext uri="{FF2B5EF4-FFF2-40B4-BE49-F238E27FC236}">
                <a16:creationId xmlns:a16="http://schemas.microsoft.com/office/drawing/2014/main" id="{CD42D944-F499-150D-EB76-B1C830CD12AF}"/>
              </a:ext>
            </a:extLst>
          </p:cNvPr>
          <p:cNvSpPr txBox="1">
            <a:spLocks/>
          </p:cNvSpPr>
          <p:nvPr/>
        </p:nvSpPr>
        <p:spPr>
          <a:xfrm>
            <a:off x="3000876" y="2820274"/>
            <a:ext cx="6371724" cy="503578"/>
          </a:xfrm>
          <a:prstGeom prst="rect">
            <a:avLst/>
          </a:prstGeom>
        </p:spPr>
        <p:txBody>
          <a:bodyPr vert="horz" lIns="91440" tIns="45720" rIns="91440" bIns="45720" rtlCol="0" anchor="t">
            <a:normAutofit/>
          </a:bodyPr>
          <a:lstStyle>
            <a:defPPr>
              <a:defRPr lang="de-DE"/>
            </a:defPPr>
            <a:lvl1pPr marL="0" algn="r" defTabSz="914400" rtl="0" eaLnBrk="1" latinLnBrk="0" hangingPunct="1">
              <a:defRPr sz="2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de-DE" sz="2000" dirty="0">
                <a:solidFill>
                  <a:schemeClr val="tx1"/>
                </a:solidFill>
                <a:latin typeface="Gill Sans MT" panose="020B0502020104020203"/>
              </a:rPr>
              <a:t>Was ist anders in Ihrem Oberstufenunterricht heute? </a:t>
            </a:r>
          </a:p>
        </p:txBody>
      </p:sp>
      <p:sp>
        <p:nvSpPr>
          <p:cNvPr id="5" name="Foliennummernplatzhalter 1">
            <a:extLst>
              <a:ext uri="{FF2B5EF4-FFF2-40B4-BE49-F238E27FC236}">
                <a16:creationId xmlns:a16="http://schemas.microsoft.com/office/drawing/2014/main" id="{67DBE15E-7F91-3FD3-3A61-BD926585CD29}"/>
              </a:ext>
            </a:extLst>
          </p:cNvPr>
          <p:cNvSpPr txBox="1">
            <a:spLocks/>
          </p:cNvSpPr>
          <p:nvPr/>
        </p:nvSpPr>
        <p:spPr>
          <a:xfrm>
            <a:off x="3000876" y="3601418"/>
            <a:ext cx="6371724" cy="1903269"/>
          </a:xfrm>
          <a:prstGeom prst="rect">
            <a:avLst/>
          </a:prstGeom>
        </p:spPr>
        <p:txBody>
          <a:bodyPr vert="horz" lIns="91440" tIns="45720" rIns="91440" bIns="45720" rtlCol="0" anchor="t">
            <a:noAutofit/>
          </a:bodyPr>
          <a:lstStyle>
            <a:defPPr>
              <a:defRPr lang="de-DE"/>
            </a:defPPr>
            <a:lvl1pPr marL="0" algn="r" defTabSz="914400" rtl="0" eaLnBrk="1" latinLnBrk="0" hangingPunct="1">
              <a:defRPr sz="2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de-DE" sz="2000" dirty="0">
                <a:solidFill>
                  <a:schemeClr val="tx1"/>
                </a:solidFill>
                <a:latin typeface="Gill Sans MT" panose="020B0502020104020203"/>
              </a:rPr>
              <a:t>Wie groß ist der Unterschied?</a:t>
            </a:r>
          </a:p>
          <a:p>
            <a:pPr algn="ctr">
              <a:lnSpc>
                <a:spcPct val="90000"/>
              </a:lnSpc>
              <a:spcAft>
                <a:spcPts val="600"/>
              </a:spcAft>
            </a:pPr>
            <a:r>
              <a:rPr lang="de-DE" sz="2000" dirty="0">
                <a:solidFill>
                  <a:schemeClr val="tx1"/>
                </a:solidFill>
                <a:latin typeface="Gill Sans MT" panose="020B0502020104020203"/>
              </a:rPr>
              <a:t>Skala 0 bis 10</a:t>
            </a:r>
          </a:p>
          <a:p>
            <a:pPr algn="ctr">
              <a:lnSpc>
                <a:spcPct val="90000"/>
              </a:lnSpc>
              <a:spcAft>
                <a:spcPts val="600"/>
              </a:spcAft>
            </a:pPr>
            <a:r>
              <a:rPr lang="de-DE" sz="2000" dirty="0">
                <a:solidFill>
                  <a:schemeClr val="tx1"/>
                </a:solidFill>
                <a:latin typeface="Gill Sans MT" panose="020B0502020104020203"/>
              </a:rPr>
              <a:t>0=keine Veränderung</a:t>
            </a:r>
          </a:p>
          <a:p>
            <a:pPr algn="ctr">
              <a:lnSpc>
                <a:spcPct val="90000"/>
              </a:lnSpc>
              <a:spcAft>
                <a:spcPts val="600"/>
              </a:spcAft>
            </a:pPr>
            <a:r>
              <a:rPr lang="de-DE" sz="2000" dirty="0">
                <a:solidFill>
                  <a:schemeClr val="tx1"/>
                </a:solidFill>
                <a:latin typeface="Gill Sans MT" panose="020B0502020104020203"/>
              </a:rPr>
              <a:t>10= alles anders </a:t>
            </a:r>
          </a:p>
        </p:txBody>
      </p:sp>
    </p:spTree>
    <p:extLst>
      <p:ext uri="{BB962C8B-B14F-4D97-AF65-F5344CB8AC3E}">
        <p14:creationId xmlns:p14="http://schemas.microsoft.com/office/powerpoint/2010/main" val="325502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8110221" y="4658808"/>
            <a:ext cx="1847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Bildergebnis für shooting an elephant orwell">
            <a:extLst>
              <a:ext uri="{FF2B5EF4-FFF2-40B4-BE49-F238E27FC236}">
                <a16:creationId xmlns:a16="http://schemas.microsoft.com/office/drawing/2014/main" id="{53593449-B147-438A-96C7-211C93C1F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1524000"/>
            <a:ext cx="234315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C3659BDB-72C6-4E2A-8F3E-24CC28D24CD3}"/>
              </a:ext>
            </a:extLst>
          </p:cNvPr>
          <p:cNvSpPr/>
          <p:nvPr/>
        </p:nvSpPr>
        <p:spPr>
          <a:xfrm>
            <a:off x="5246340" y="448816"/>
            <a:ext cx="180690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rPr>
              <a:t> Literatur</a:t>
            </a:r>
          </a:p>
        </p:txBody>
      </p:sp>
    </p:spTree>
    <p:extLst>
      <p:ext uri="{BB962C8B-B14F-4D97-AF65-F5344CB8AC3E}">
        <p14:creationId xmlns:p14="http://schemas.microsoft.com/office/powerpoint/2010/main" val="2749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shooting an elephant orwell">
            <a:extLst>
              <a:ext uri="{FF2B5EF4-FFF2-40B4-BE49-F238E27FC236}">
                <a16:creationId xmlns:a16="http://schemas.microsoft.com/office/drawing/2014/main" id="{53593449-B147-438A-96C7-211C93C1F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945" y="2255396"/>
            <a:ext cx="234315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C3659BDB-72C6-4E2A-8F3E-24CC28D24CD3}"/>
              </a:ext>
            </a:extLst>
          </p:cNvPr>
          <p:cNvSpPr/>
          <p:nvPr/>
        </p:nvSpPr>
        <p:spPr>
          <a:xfrm>
            <a:off x="1606067" y="1250809"/>
            <a:ext cx="180690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rPr>
              <a:t> Literatur</a:t>
            </a:r>
          </a:p>
        </p:txBody>
      </p:sp>
      <p:sp>
        <p:nvSpPr>
          <p:cNvPr id="6" name="Rechteck 5">
            <a:extLst>
              <a:ext uri="{FF2B5EF4-FFF2-40B4-BE49-F238E27FC236}">
                <a16:creationId xmlns:a16="http://schemas.microsoft.com/office/drawing/2014/main" id="{663EC32F-152C-404E-B4D1-79D2FDD16F18}"/>
              </a:ext>
            </a:extLst>
          </p:cNvPr>
          <p:cNvSpPr/>
          <p:nvPr/>
        </p:nvSpPr>
        <p:spPr>
          <a:xfrm>
            <a:off x="3640148" y="2331056"/>
            <a:ext cx="8018452"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rPr>
              <a:t> Doppelstunde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rPr>
              <a:t>Vorbereitung (Szenen</a:t>
            </a:r>
            <a:r>
              <a:rPr lang="de-DE" sz="3200" dirty="0" err="1">
                <a:solidFill>
                  <a:prstClr val="black">
                    <a:lumMod val="50000"/>
                    <a:lumOff val="50000"/>
                  </a:prstClr>
                </a:solidFill>
                <a:latin typeface="Lato" panose="020F0502020204030203" pitchFamily="34" charset="0"/>
                <a:ea typeface="Lato" panose="020F0502020204030203" pitchFamily="34" charset="0"/>
                <a:cs typeface="Lato" panose="020F0502020204030203" pitchFamily="34" charset="0"/>
              </a:rPr>
              <a:t>auswahl</a:t>
            </a:r>
            <a:r>
              <a:rPr lang="de-DE" sz="3200" dirty="0">
                <a:solidFill>
                  <a:prstClr val="black">
                    <a:lumMod val="50000"/>
                    <a:lumOff val="50000"/>
                  </a:prstClr>
                </a:solidFill>
                <a:latin typeface="Lato" panose="020F0502020204030203" pitchFamily="34" charset="0"/>
                <a:ea typeface="Lato" panose="020F0502020204030203" pitchFamily="34" charset="0"/>
                <a:cs typeface="Lato" panose="020F0502020204030203" pitchFamily="34" charset="0"/>
              </a:rPr>
              <a:t>, Skript…)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endParaRPr>
          </a:p>
          <a:p>
            <a:pPr algn="ctr"/>
            <a:r>
              <a:rPr lang="de-DE" sz="3200" dirty="0">
                <a:solidFill>
                  <a:prstClr val="black">
                    <a:lumMod val="50000"/>
                    <a:lumOff val="50000"/>
                  </a:prstClr>
                </a:solidFill>
                <a:latin typeface="Lato" panose="020F0502020204030203" pitchFamily="34" charset="0"/>
                <a:ea typeface="Lato" panose="020F0502020204030203" pitchFamily="34" charset="0"/>
                <a:cs typeface="Lato" panose="020F0502020204030203" pitchFamily="34" charset="0"/>
              </a:rPr>
              <a:t> </a:t>
            </a:r>
            <a:r>
              <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 name="Rechteck 4">
            <a:extLst>
              <a:ext uri="{FF2B5EF4-FFF2-40B4-BE49-F238E27FC236}">
                <a16:creationId xmlns:a16="http://schemas.microsoft.com/office/drawing/2014/main" id="{3FD34D81-8A4C-4249-95C5-91E1938932E9}"/>
              </a:ext>
            </a:extLst>
          </p:cNvPr>
          <p:cNvSpPr/>
          <p:nvPr/>
        </p:nvSpPr>
        <p:spPr>
          <a:xfrm>
            <a:off x="4601374" y="4160396"/>
            <a:ext cx="6096000" cy="1077218"/>
          </a:xfrm>
          <a:prstGeom prst="rect">
            <a:avLst/>
          </a:prstGeom>
        </p:spPr>
        <p:txBody>
          <a:bodyPr>
            <a:spAutoFit/>
          </a:bodyPr>
          <a:lstStyle/>
          <a:p>
            <a:pPr lvl="0" algn="ctr"/>
            <a:r>
              <a:rPr lang="de-DE" sz="3200" dirty="0">
                <a:solidFill>
                  <a:prstClr val="black">
                    <a:lumMod val="50000"/>
                    <a:lumOff val="50000"/>
                  </a:prstClr>
                </a:solidFill>
                <a:latin typeface="Lato" panose="020F0502020204030203" pitchFamily="34" charset="0"/>
                <a:ea typeface="Lato" panose="020F0502020204030203" pitchFamily="34" charset="0"/>
                <a:cs typeface="Lato" panose="020F0502020204030203" pitchFamily="34" charset="0"/>
              </a:rPr>
              <a:t>Doppelstunde 2:</a:t>
            </a:r>
          </a:p>
          <a:p>
            <a:pPr lvl="0" algn="ctr"/>
            <a:r>
              <a:rPr lang="de-DE" sz="3200" dirty="0">
                <a:solidFill>
                  <a:prstClr val="black">
                    <a:lumMod val="50000"/>
                    <a:lumOff val="50000"/>
                  </a:prstClr>
                </a:solidFill>
                <a:latin typeface="Lato" panose="020F0502020204030203" pitchFamily="34" charset="0"/>
                <a:ea typeface="Lato" panose="020F0502020204030203" pitchFamily="34" charset="0"/>
                <a:cs typeface="Lato" panose="020F0502020204030203" pitchFamily="34" charset="0"/>
              </a:rPr>
              <a:t>Filmen</a:t>
            </a:r>
          </a:p>
        </p:txBody>
      </p:sp>
    </p:spTree>
    <p:extLst>
      <p:ext uri="{BB962C8B-B14F-4D97-AF65-F5344CB8AC3E}">
        <p14:creationId xmlns:p14="http://schemas.microsoft.com/office/powerpoint/2010/main" val="348658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5147A-EDA9-491F-8A88-129124F44FE4}"/>
              </a:ext>
            </a:extLst>
          </p:cNvPr>
          <p:cNvSpPr>
            <a:spLocks noGrp="1"/>
          </p:cNvSpPr>
          <p:nvPr>
            <p:ph type="title"/>
          </p:nvPr>
        </p:nvSpPr>
        <p:spPr/>
        <p:txBody>
          <a:bodyPr/>
          <a:lstStyle/>
          <a:p>
            <a:br>
              <a:rPr lang="de-DE" dirty="0"/>
            </a:br>
            <a:r>
              <a:rPr lang="de-DE" dirty="0"/>
              <a:t>digitaler Austausch</a:t>
            </a:r>
          </a:p>
        </p:txBody>
      </p:sp>
      <p:sp>
        <p:nvSpPr>
          <p:cNvPr id="3" name="Inhaltsplatzhalter 2">
            <a:extLst>
              <a:ext uri="{FF2B5EF4-FFF2-40B4-BE49-F238E27FC236}">
                <a16:creationId xmlns:a16="http://schemas.microsoft.com/office/drawing/2014/main" id="{C854D019-8814-4B68-8D44-EF10035BC8CD}"/>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303677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5147A-EDA9-491F-8A88-129124F44FE4}"/>
              </a:ext>
            </a:extLst>
          </p:cNvPr>
          <p:cNvSpPr>
            <a:spLocks noGrp="1"/>
          </p:cNvSpPr>
          <p:nvPr>
            <p:ph type="title"/>
          </p:nvPr>
        </p:nvSpPr>
        <p:spPr/>
        <p:txBody>
          <a:bodyPr/>
          <a:lstStyle/>
          <a:p>
            <a:br>
              <a:rPr lang="de-DE"/>
            </a:br>
            <a:r>
              <a:rPr lang="de-DE" err="1"/>
              <a:t>Let‘s</a:t>
            </a:r>
            <a:r>
              <a:rPr lang="de-DE"/>
              <a:t> </a:t>
            </a:r>
            <a:r>
              <a:rPr lang="de-DE" err="1"/>
              <a:t>record</a:t>
            </a:r>
            <a:r>
              <a:rPr lang="de-DE"/>
              <a:t> – digitaler Austausch</a:t>
            </a:r>
          </a:p>
        </p:txBody>
      </p:sp>
      <p:sp>
        <p:nvSpPr>
          <p:cNvPr id="3" name="Inhaltsplatzhalter 2">
            <a:extLst>
              <a:ext uri="{FF2B5EF4-FFF2-40B4-BE49-F238E27FC236}">
                <a16:creationId xmlns:a16="http://schemas.microsoft.com/office/drawing/2014/main" id="{C854D019-8814-4B68-8D44-EF10035BC8CD}"/>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D268CA0E-8301-4AA2-8E60-9C3DF3256A30}"/>
              </a:ext>
            </a:extLst>
          </p:cNvPr>
          <p:cNvPicPr>
            <a:picLocks noChangeAspect="1"/>
          </p:cNvPicPr>
          <p:nvPr/>
        </p:nvPicPr>
        <p:blipFill>
          <a:blip r:embed="rId2"/>
          <a:stretch>
            <a:fillRect/>
          </a:stretch>
        </p:blipFill>
        <p:spPr>
          <a:xfrm>
            <a:off x="1451579" y="2013228"/>
            <a:ext cx="6108286" cy="3676371"/>
          </a:xfrm>
          <a:prstGeom prst="rect">
            <a:avLst/>
          </a:prstGeom>
        </p:spPr>
      </p:pic>
      <p:sp>
        <p:nvSpPr>
          <p:cNvPr id="8" name="Textfeld 7">
            <a:extLst>
              <a:ext uri="{FF2B5EF4-FFF2-40B4-BE49-F238E27FC236}">
                <a16:creationId xmlns:a16="http://schemas.microsoft.com/office/drawing/2014/main" id="{069362B7-B54C-4193-ADFE-80413C6AFC56}"/>
              </a:ext>
            </a:extLst>
          </p:cNvPr>
          <p:cNvSpPr txBox="1"/>
          <p:nvPr/>
        </p:nvSpPr>
        <p:spPr>
          <a:xfrm>
            <a:off x="1451579" y="5628323"/>
            <a:ext cx="6103256" cy="369332"/>
          </a:xfrm>
          <a:prstGeom prst="rect">
            <a:avLst/>
          </a:prstGeom>
          <a:noFill/>
        </p:spPr>
        <p:txBody>
          <a:bodyPr wrap="square">
            <a:spAutoFit/>
          </a:bodyPr>
          <a:lstStyle/>
          <a:p>
            <a:r>
              <a:rPr lang="de-DE">
                <a:hlinkClick r:id="rId3"/>
              </a:rPr>
              <a:t>https://www.youtube.com/watch?v=IW4r36tvJiM</a:t>
            </a:r>
            <a:endParaRPr lang="de-DE"/>
          </a:p>
        </p:txBody>
      </p:sp>
    </p:spTree>
    <p:extLst>
      <p:ext uri="{BB962C8B-B14F-4D97-AF65-F5344CB8AC3E}">
        <p14:creationId xmlns:p14="http://schemas.microsoft.com/office/powerpoint/2010/main" val="1522254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AA15003-AF2B-4F2B-B3BD-0F6DCC39660A}"/>
              </a:ext>
            </a:extLst>
          </p:cNvPr>
          <p:cNvPicPr>
            <a:picLocks noChangeAspect="1"/>
          </p:cNvPicPr>
          <p:nvPr/>
        </p:nvPicPr>
        <p:blipFill>
          <a:blip r:embed="rId2"/>
          <a:stretch>
            <a:fillRect/>
          </a:stretch>
        </p:blipFill>
        <p:spPr>
          <a:xfrm>
            <a:off x="1741598" y="4136571"/>
            <a:ext cx="1343707" cy="1343707"/>
          </a:xfrm>
          <a:prstGeom prst="rect">
            <a:avLst/>
          </a:prstGeom>
        </p:spPr>
      </p:pic>
      <p:sp>
        <p:nvSpPr>
          <p:cNvPr id="2" name="Titel 1">
            <a:extLst>
              <a:ext uri="{FF2B5EF4-FFF2-40B4-BE49-F238E27FC236}">
                <a16:creationId xmlns:a16="http://schemas.microsoft.com/office/drawing/2014/main" id="{347BFC87-1D45-4237-8D00-FCBC22D67673}"/>
              </a:ext>
            </a:extLst>
          </p:cNvPr>
          <p:cNvSpPr>
            <a:spLocks noGrp="1"/>
          </p:cNvSpPr>
          <p:nvPr>
            <p:ph type="title"/>
          </p:nvPr>
        </p:nvSpPr>
        <p:spPr/>
        <p:txBody>
          <a:bodyPr/>
          <a:lstStyle/>
          <a:p>
            <a:endParaRPr lang="de-DE"/>
          </a:p>
        </p:txBody>
      </p:sp>
      <p:sp>
        <p:nvSpPr>
          <p:cNvPr id="6" name="Sprechblase: oval 5">
            <a:extLst>
              <a:ext uri="{FF2B5EF4-FFF2-40B4-BE49-F238E27FC236}">
                <a16:creationId xmlns:a16="http://schemas.microsoft.com/office/drawing/2014/main" id="{26DA4646-29E1-4F67-B82B-168A625E9CF7}"/>
              </a:ext>
            </a:extLst>
          </p:cNvPr>
          <p:cNvSpPr/>
          <p:nvPr/>
        </p:nvSpPr>
        <p:spPr>
          <a:xfrm>
            <a:off x="3425370" y="2569029"/>
            <a:ext cx="7025029" cy="2148114"/>
          </a:xfrm>
          <a:prstGeom prst="wedgeEllipseCallout">
            <a:avLst>
              <a:gd name="adj1" fmla="val -53586"/>
              <a:gd name="adj2" fmla="val 57220"/>
            </a:avLst>
          </a:prstGeom>
          <a:solidFill>
            <a:srgbClr val="174C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Einen Film, eine Episode oder einen YouTube Clip (mindestens 10 min lang)</a:t>
            </a:r>
          </a:p>
          <a:p>
            <a:pPr algn="ctr"/>
            <a:r>
              <a:rPr lang="de-DE" dirty="0">
                <a:solidFill>
                  <a:schemeClr val="bg1"/>
                </a:solidFill>
              </a:rPr>
              <a:t>-&gt; Journal</a:t>
            </a:r>
          </a:p>
        </p:txBody>
      </p:sp>
      <p:sp>
        <p:nvSpPr>
          <p:cNvPr id="12" name="Textfeld 11">
            <a:extLst>
              <a:ext uri="{FF2B5EF4-FFF2-40B4-BE49-F238E27FC236}">
                <a16:creationId xmlns:a16="http://schemas.microsoft.com/office/drawing/2014/main" id="{A598BF85-3C22-4C1F-869D-E350146C64AA}"/>
              </a:ext>
            </a:extLst>
          </p:cNvPr>
          <p:cNvSpPr txBox="1"/>
          <p:nvPr/>
        </p:nvSpPr>
        <p:spPr>
          <a:xfrm>
            <a:off x="4347143" y="4808424"/>
            <a:ext cx="6103256" cy="923330"/>
          </a:xfrm>
          <a:prstGeom prst="rect">
            <a:avLst/>
          </a:prstGeom>
          <a:noFill/>
        </p:spPr>
        <p:txBody>
          <a:bodyPr wrap="square">
            <a:spAutoFit/>
          </a:bodyPr>
          <a:lstStyle/>
          <a:p>
            <a:pPr algn="ctr"/>
            <a:r>
              <a:rPr lang="de-DE" err="1"/>
              <a:t>What</a:t>
            </a:r>
            <a:r>
              <a:rPr lang="de-DE"/>
              <a:t> </a:t>
            </a:r>
            <a:r>
              <a:rPr lang="de-DE" err="1"/>
              <a:t>did</a:t>
            </a:r>
            <a:r>
              <a:rPr lang="de-DE"/>
              <a:t> I </a:t>
            </a:r>
            <a:r>
              <a:rPr lang="de-DE" err="1"/>
              <a:t>watch</a:t>
            </a:r>
            <a:r>
              <a:rPr lang="de-DE"/>
              <a:t>?</a:t>
            </a:r>
          </a:p>
          <a:p>
            <a:pPr algn="ctr"/>
            <a:r>
              <a:rPr lang="de-DE" err="1"/>
              <a:t>What</a:t>
            </a:r>
            <a:r>
              <a:rPr lang="de-DE"/>
              <a:t> was </a:t>
            </a:r>
            <a:r>
              <a:rPr lang="de-DE" err="1"/>
              <a:t>it</a:t>
            </a:r>
            <a:r>
              <a:rPr lang="de-DE"/>
              <a:t> </a:t>
            </a:r>
            <a:r>
              <a:rPr lang="de-DE" err="1"/>
              <a:t>about</a:t>
            </a:r>
            <a:r>
              <a:rPr lang="de-DE"/>
              <a:t>?</a:t>
            </a:r>
          </a:p>
          <a:p>
            <a:pPr algn="ctr"/>
            <a:r>
              <a:rPr lang="de-DE" err="1"/>
              <a:t>Which</a:t>
            </a:r>
            <a:r>
              <a:rPr lang="de-DE"/>
              <a:t> </a:t>
            </a:r>
            <a:r>
              <a:rPr lang="de-DE" err="1"/>
              <a:t>three</a:t>
            </a:r>
            <a:r>
              <a:rPr lang="de-DE"/>
              <a:t> </a:t>
            </a:r>
            <a:r>
              <a:rPr lang="de-DE" err="1"/>
              <a:t>words</a:t>
            </a:r>
            <a:r>
              <a:rPr lang="de-DE"/>
              <a:t> </a:t>
            </a:r>
            <a:r>
              <a:rPr lang="de-DE" err="1"/>
              <a:t>did</a:t>
            </a:r>
            <a:r>
              <a:rPr lang="de-DE"/>
              <a:t> I </a:t>
            </a:r>
            <a:r>
              <a:rPr lang="de-DE" err="1"/>
              <a:t>learn</a:t>
            </a:r>
            <a:r>
              <a:rPr lang="de-DE"/>
              <a:t>?</a:t>
            </a:r>
          </a:p>
        </p:txBody>
      </p:sp>
    </p:spTree>
    <p:extLst>
      <p:ext uri="{BB962C8B-B14F-4D97-AF65-F5344CB8AC3E}">
        <p14:creationId xmlns:p14="http://schemas.microsoft.com/office/powerpoint/2010/main" val="413175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6D1E67A-884D-4547-BFB1-56E2659DF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353" y="767333"/>
            <a:ext cx="3382578" cy="4819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Grafik 13">
            <a:extLst>
              <a:ext uri="{FF2B5EF4-FFF2-40B4-BE49-F238E27FC236}">
                <a16:creationId xmlns:a16="http://schemas.microsoft.com/office/drawing/2014/main" id="{4F19D943-446A-484C-AD99-D02C4BBE3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261" y="624602"/>
            <a:ext cx="3584539" cy="4927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3943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3">
            <a:extLst>
              <a:ext uri="{FF2B5EF4-FFF2-40B4-BE49-F238E27FC236}">
                <a16:creationId xmlns:a16="http://schemas.microsoft.com/office/drawing/2014/main" id="{1B9DD99E-1790-4C49-B039-FB2F1273E908}"/>
              </a:ext>
            </a:extLst>
          </p:cNvPr>
          <p:cNvGraphicFramePr>
            <a:graphicFrameLocks/>
          </p:cNvGraphicFramePr>
          <p:nvPr/>
        </p:nvGraphicFramePr>
        <p:xfrm>
          <a:off x="0" y="1027906"/>
          <a:ext cx="12192000" cy="553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AC14FFBC-5815-4980-86E6-66CB39D7F0FF}"/>
                  </a:ext>
                </a:extLst>
              </p:cNvPr>
              <p:cNvGraphicFramePr>
                <a:graphicFrameLocks noChangeAspect="1"/>
              </p:cNvGraphicFramePr>
              <p:nvPr>
                <p:extLst>
                  <p:ext uri="{D42A27DB-BD31-4B8C-83A1-F6EECF244321}">
                    <p14:modId xmlns:p14="http://schemas.microsoft.com/office/powerpoint/2010/main" val="3007496979"/>
                  </p:ext>
                </p:extLst>
              </p:nvPr>
            </p:nvGraphicFramePr>
            <p:xfrm>
              <a:off x="224856" y="1027906"/>
              <a:ext cx="12063664" cy="5710822"/>
            </p:xfrm>
            <a:graphic>
              <a:graphicData uri="http://schemas.microsoft.com/office/powerpoint/2016/summaryzoom">
                <psuz:summaryZm>
                  <psuz:gridLayout/>
                </psuz:summaryZm>
              </a:graphicData>
            </a:graphic>
          </p:graphicFrame>
        </mc:Choice>
        <mc:Fallback>
          <p:grpSp>
            <p:nvGrpSpPr>
              <p:cNvPr id="5" name="Zusammenfassungszoom 4">
                <a:extLst>
                  <a:ext uri="{FF2B5EF4-FFF2-40B4-BE49-F238E27FC236}">
                    <a16:creationId xmlns:a16="http://schemas.microsoft.com/office/drawing/2014/main" id="{AC14FFBC-5815-4980-86E6-66CB39D7F0FF}"/>
                  </a:ext>
                </a:extLst>
              </p:cNvPr>
              <p:cNvGrpSpPr>
                <a:grpSpLocks noGrp="1" noUngrp="1" noRot="1" noChangeAspect="1" noMove="1" noResize="1"/>
              </p:cNvGrpSpPr>
              <p:nvPr/>
            </p:nvGrpSpPr>
            <p:grpSpPr>
              <a:xfrm>
                <a:off x="224856" y="1027906"/>
                <a:ext cx="12063664" cy="5710822"/>
                <a:chOff x="224856" y="1027906"/>
                <a:chExt cx="12063664" cy="5710822"/>
              </a:xfrm>
            </p:grpSpPr>
          </p:grpSp>
        </mc:Fallback>
      </mc:AlternateContent>
    </p:spTree>
    <p:extLst>
      <p:ext uri="{BB962C8B-B14F-4D97-AF65-F5344CB8AC3E}">
        <p14:creationId xmlns:p14="http://schemas.microsoft.com/office/powerpoint/2010/main" val="3127683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A409FB7-EE42-4F73-954E-832DA5B9190A}"/>
              </a:ext>
            </a:extLst>
          </p:cNvPr>
          <p:cNvPicPr>
            <a:picLocks noChangeAspect="1"/>
          </p:cNvPicPr>
          <p:nvPr/>
        </p:nvPicPr>
        <p:blipFill>
          <a:blip r:embed="rId2"/>
          <a:stretch>
            <a:fillRect/>
          </a:stretch>
        </p:blipFill>
        <p:spPr>
          <a:xfrm>
            <a:off x="1090612" y="17231"/>
            <a:ext cx="10010775" cy="6840769"/>
          </a:xfrm>
          <a:prstGeom prst="rect">
            <a:avLst/>
          </a:prstGeom>
        </p:spPr>
      </p:pic>
      <p:sp>
        <p:nvSpPr>
          <p:cNvPr id="3" name="Textfeld 2">
            <a:extLst>
              <a:ext uri="{FF2B5EF4-FFF2-40B4-BE49-F238E27FC236}">
                <a16:creationId xmlns:a16="http://schemas.microsoft.com/office/drawing/2014/main" id="{2D45C1E5-44EE-4C27-87C9-71359AC54D1F}"/>
              </a:ext>
            </a:extLst>
          </p:cNvPr>
          <p:cNvSpPr txBox="1"/>
          <p:nvPr/>
        </p:nvSpPr>
        <p:spPr>
          <a:xfrm>
            <a:off x="2509520" y="235498"/>
            <a:ext cx="193792" cy="830997"/>
          </a:xfrm>
          <a:prstGeom prst="rect">
            <a:avLst/>
          </a:prstGeom>
          <a:noFill/>
        </p:spPr>
        <p:txBody>
          <a:bodyPr wrap="square" rtlCol="0">
            <a:spAutoFit/>
          </a:bodyPr>
          <a:lstStyle/>
          <a:p>
            <a:endParaRPr lang="de-DE" sz="4800" dirty="0">
              <a:solidFill>
                <a:schemeClr val="bg1"/>
              </a:solidFill>
            </a:endParaRPr>
          </a:p>
        </p:txBody>
      </p:sp>
    </p:spTree>
    <p:extLst>
      <p:ext uri="{BB962C8B-B14F-4D97-AF65-F5344CB8AC3E}">
        <p14:creationId xmlns:p14="http://schemas.microsoft.com/office/powerpoint/2010/main" val="2283013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DEAF21-A260-4322-929D-2D7B7A5F917D}"/>
              </a:ext>
            </a:extLst>
          </p:cNvPr>
          <p:cNvPicPr>
            <a:picLocks noChangeAspect="1"/>
          </p:cNvPicPr>
          <p:nvPr/>
        </p:nvPicPr>
        <p:blipFill>
          <a:blip r:embed="rId2"/>
          <a:stretch>
            <a:fillRect/>
          </a:stretch>
        </p:blipFill>
        <p:spPr>
          <a:xfrm>
            <a:off x="285758" y="1442434"/>
            <a:ext cx="3652993" cy="5035639"/>
          </a:xfrm>
          <a:prstGeom prst="rect">
            <a:avLst/>
          </a:prstGeom>
        </p:spPr>
      </p:pic>
      <p:pic>
        <p:nvPicPr>
          <p:cNvPr id="4" name="Grafik 3">
            <a:extLst>
              <a:ext uri="{FF2B5EF4-FFF2-40B4-BE49-F238E27FC236}">
                <a16:creationId xmlns:a16="http://schemas.microsoft.com/office/drawing/2014/main" id="{5E0A7CBA-7A68-4E8D-BA8F-E7CFAAD52F23}"/>
              </a:ext>
            </a:extLst>
          </p:cNvPr>
          <p:cNvPicPr>
            <a:picLocks noChangeAspect="1"/>
          </p:cNvPicPr>
          <p:nvPr/>
        </p:nvPicPr>
        <p:blipFill>
          <a:blip r:embed="rId3"/>
          <a:stretch>
            <a:fillRect/>
          </a:stretch>
        </p:blipFill>
        <p:spPr>
          <a:xfrm>
            <a:off x="4418821" y="1692166"/>
            <a:ext cx="7636128" cy="4167351"/>
          </a:xfrm>
          <a:prstGeom prst="rect">
            <a:avLst/>
          </a:prstGeom>
          <a:ln>
            <a:solidFill>
              <a:schemeClr val="accent1"/>
            </a:solidFill>
          </a:ln>
          <a:effectLst/>
        </p:spPr>
      </p:pic>
      <p:cxnSp>
        <p:nvCxnSpPr>
          <p:cNvPr id="6" name="Gerader Verbinder 5">
            <a:extLst>
              <a:ext uri="{FF2B5EF4-FFF2-40B4-BE49-F238E27FC236}">
                <a16:creationId xmlns:a16="http://schemas.microsoft.com/office/drawing/2014/main" id="{1287D737-BF10-4BB7-826D-1C5A15ED0675}"/>
              </a:ext>
            </a:extLst>
          </p:cNvPr>
          <p:cNvCxnSpPr>
            <a:cxnSpLocks/>
          </p:cNvCxnSpPr>
          <p:nvPr/>
        </p:nvCxnSpPr>
        <p:spPr>
          <a:xfrm flipV="1">
            <a:off x="3938751" y="1692165"/>
            <a:ext cx="480070" cy="2736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262E56C4-5CE8-4700-BD8C-B5FD7C39ECDB}"/>
              </a:ext>
            </a:extLst>
          </p:cNvPr>
          <p:cNvCxnSpPr>
            <a:cxnSpLocks/>
          </p:cNvCxnSpPr>
          <p:nvPr/>
        </p:nvCxnSpPr>
        <p:spPr>
          <a:xfrm flipV="1">
            <a:off x="3938751" y="5859517"/>
            <a:ext cx="480070" cy="161486"/>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5DBDD18E-9FDE-49E7-AEC4-98F11F17E350}"/>
              </a:ext>
            </a:extLst>
          </p:cNvPr>
          <p:cNvSpPr/>
          <p:nvPr/>
        </p:nvSpPr>
        <p:spPr>
          <a:xfrm flipV="1">
            <a:off x="285758" y="1425105"/>
            <a:ext cx="3675832" cy="3003204"/>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AE61516-0864-4DCA-BC3C-F76D94294635}"/>
              </a:ext>
            </a:extLst>
          </p:cNvPr>
          <p:cNvSpPr/>
          <p:nvPr/>
        </p:nvSpPr>
        <p:spPr>
          <a:xfrm flipV="1">
            <a:off x="285758" y="6019150"/>
            <a:ext cx="3652993" cy="458921"/>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15" name="Textfeld 14">
            <a:extLst>
              <a:ext uri="{FF2B5EF4-FFF2-40B4-BE49-F238E27FC236}">
                <a16:creationId xmlns:a16="http://schemas.microsoft.com/office/drawing/2014/main" id="{A24DA6B5-1F2A-4374-AF47-07E9C8F6740C}"/>
              </a:ext>
            </a:extLst>
          </p:cNvPr>
          <p:cNvSpPr txBox="1"/>
          <p:nvPr/>
        </p:nvSpPr>
        <p:spPr>
          <a:xfrm>
            <a:off x="2509520" y="235498"/>
            <a:ext cx="192931" cy="830997"/>
          </a:xfrm>
          <a:prstGeom prst="rect">
            <a:avLst/>
          </a:prstGeom>
          <a:noFill/>
        </p:spPr>
        <p:txBody>
          <a:bodyPr wrap="square" rtlCol="0">
            <a:spAutoFit/>
          </a:bodyPr>
          <a:lstStyle/>
          <a:p>
            <a:endParaRPr lang="de-DE" sz="4800" dirty="0">
              <a:solidFill>
                <a:schemeClr val="bg1"/>
              </a:solidFill>
            </a:endParaRPr>
          </a:p>
        </p:txBody>
      </p:sp>
    </p:spTree>
    <p:extLst>
      <p:ext uri="{BB962C8B-B14F-4D97-AF65-F5344CB8AC3E}">
        <p14:creationId xmlns:p14="http://schemas.microsoft.com/office/powerpoint/2010/main" val="17880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403FAAE-5BAB-4B56-8580-39F879FC3AD2}"/>
              </a:ext>
            </a:extLst>
          </p:cNvPr>
          <p:cNvPicPr>
            <a:picLocks noChangeAspect="1"/>
          </p:cNvPicPr>
          <p:nvPr/>
        </p:nvPicPr>
        <p:blipFill>
          <a:blip r:embed="rId2"/>
          <a:stretch>
            <a:fillRect/>
          </a:stretch>
        </p:blipFill>
        <p:spPr>
          <a:xfrm>
            <a:off x="1230250" y="114649"/>
            <a:ext cx="9731499" cy="6628702"/>
          </a:xfrm>
          <a:prstGeom prst="rect">
            <a:avLst/>
          </a:prstGeom>
        </p:spPr>
      </p:pic>
      <p:sp>
        <p:nvSpPr>
          <p:cNvPr id="3" name="Textfeld 2">
            <a:extLst>
              <a:ext uri="{FF2B5EF4-FFF2-40B4-BE49-F238E27FC236}">
                <a16:creationId xmlns:a16="http://schemas.microsoft.com/office/drawing/2014/main" id="{227CFE5F-2EF1-46C0-AD90-0E09714BCFB3}"/>
              </a:ext>
            </a:extLst>
          </p:cNvPr>
          <p:cNvSpPr txBox="1"/>
          <p:nvPr/>
        </p:nvSpPr>
        <p:spPr>
          <a:xfrm>
            <a:off x="2509520" y="235498"/>
            <a:ext cx="192931" cy="830997"/>
          </a:xfrm>
          <a:prstGeom prst="rect">
            <a:avLst/>
          </a:prstGeom>
          <a:noFill/>
        </p:spPr>
        <p:txBody>
          <a:bodyPr wrap="square" rtlCol="0">
            <a:spAutoFit/>
          </a:bodyPr>
          <a:lstStyle/>
          <a:p>
            <a:endParaRPr lang="de-DE" sz="4800" dirty="0">
              <a:solidFill>
                <a:schemeClr val="bg1"/>
              </a:solidFill>
            </a:endParaRPr>
          </a:p>
        </p:txBody>
      </p:sp>
    </p:spTree>
    <p:extLst>
      <p:ext uri="{BB962C8B-B14F-4D97-AF65-F5344CB8AC3E}">
        <p14:creationId xmlns:p14="http://schemas.microsoft.com/office/powerpoint/2010/main" val="411407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DEFFF29-59DE-7B72-DB14-CF5012434410}"/>
              </a:ext>
            </a:extLst>
          </p:cNvPr>
          <p:cNvSpPr>
            <a:spLocks noGrp="1"/>
          </p:cNvSpPr>
          <p:nvPr>
            <p:ph type="sldNum" sz="quarter" idx="12"/>
          </p:nvPr>
        </p:nvSpPr>
        <p:spPr/>
        <p:txBody>
          <a:bodyPr/>
          <a:lstStyle/>
          <a:p>
            <a:pPr rtl="0"/>
            <a:fld id="{6D22F896-40B5-4ADD-8801-0D06FADFA095}" type="slidenum">
              <a:rPr lang="de-DE" noProof="0" smtClean="0"/>
              <a:t>5</a:t>
            </a:fld>
            <a:endParaRPr lang="de-DE" noProof="0"/>
          </a:p>
        </p:txBody>
      </p:sp>
      <p:pic>
        <p:nvPicPr>
          <p:cNvPr id="3" name="Grafik 5" descr="Ein Bild, das Text, Person enthält.&#10;&#10;Beschreibung automatisch generiert.">
            <a:extLst>
              <a:ext uri="{FF2B5EF4-FFF2-40B4-BE49-F238E27FC236}">
                <a16:creationId xmlns:a16="http://schemas.microsoft.com/office/drawing/2014/main" id="{5A18D6DA-841B-3790-8212-1CA21A47596E}"/>
              </a:ext>
            </a:extLst>
          </p:cNvPr>
          <p:cNvPicPr>
            <a:picLocks noChangeAspect="1"/>
          </p:cNvPicPr>
          <p:nvPr/>
        </p:nvPicPr>
        <p:blipFill>
          <a:blip r:embed="rId2"/>
          <a:stretch>
            <a:fillRect/>
          </a:stretch>
        </p:blipFill>
        <p:spPr>
          <a:xfrm>
            <a:off x="3891642" y="188903"/>
            <a:ext cx="4408715" cy="5800941"/>
          </a:xfrm>
          <a:prstGeom prst="rect">
            <a:avLst/>
          </a:prstGeom>
        </p:spPr>
      </p:pic>
    </p:spTree>
    <p:extLst>
      <p:ext uri="{BB962C8B-B14F-4D97-AF65-F5344CB8AC3E}">
        <p14:creationId xmlns:p14="http://schemas.microsoft.com/office/powerpoint/2010/main" val="10407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E0804EA-C487-4506-A018-F7A25AAFCAF1}"/>
              </a:ext>
            </a:extLst>
          </p:cNvPr>
          <p:cNvPicPr>
            <a:picLocks noChangeAspect="1"/>
          </p:cNvPicPr>
          <p:nvPr/>
        </p:nvPicPr>
        <p:blipFill>
          <a:blip r:embed="rId2"/>
          <a:stretch>
            <a:fillRect/>
          </a:stretch>
        </p:blipFill>
        <p:spPr>
          <a:xfrm>
            <a:off x="-15530" y="1439392"/>
            <a:ext cx="3780465" cy="5190186"/>
          </a:xfrm>
          <a:prstGeom prst="rect">
            <a:avLst/>
          </a:prstGeom>
        </p:spPr>
      </p:pic>
      <p:pic>
        <p:nvPicPr>
          <p:cNvPr id="3" name="Grafik 2">
            <a:extLst>
              <a:ext uri="{FF2B5EF4-FFF2-40B4-BE49-F238E27FC236}">
                <a16:creationId xmlns:a16="http://schemas.microsoft.com/office/drawing/2014/main" id="{912705AE-D46F-4E8D-831C-595EBF928551}"/>
              </a:ext>
            </a:extLst>
          </p:cNvPr>
          <p:cNvPicPr>
            <a:picLocks noChangeAspect="1"/>
          </p:cNvPicPr>
          <p:nvPr/>
        </p:nvPicPr>
        <p:blipFill>
          <a:blip r:embed="rId3"/>
          <a:stretch>
            <a:fillRect/>
          </a:stretch>
        </p:blipFill>
        <p:spPr>
          <a:xfrm>
            <a:off x="4476819" y="1678097"/>
            <a:ext cx="6222826" cy="4584591"/>
          </a:xfrm>
          <a:prstGeom prst="rect">
            <a:avLst/>
          </a:prstGeom>
          <a:ln>
            <a:solidFill>
              <a:schemeClr val="accent1"/>
            </a:solidFill>
          </a:ln>
        </p:spPr>
      </p:pic>
      <p:cxnSp>
        <p:nvCxnSpPr>
          <p:cNvPr id="5" name="Gerader Verbinder 4">
            <a:extLst>
              <a:ext uri="{FF2B5EF4-FFF2-40B4-BE49-F238E27FC236}">
                <a16:creationId xmlns:a16="http://schemas.microsoft.com/office/drawing/2014/main" id="{805F9F1E-A496-40D3-B5D8-F9514A880996}"/>
              </a:ext>
            </a:extLst>
          </p:cNvPr>
          <p:cNvCxnSpPr>
            <a:cxnSpLocks/>
          </p:cNvCxnSpPr>
          <p:nvPr/>
        </p:nvCxnSpPr>
        <p:spPr>
          <a:xfrm flipV="1">
            <a:off x="3772244" y="1678097"/>
            <a:ext cx="704575" cy="2059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BA0C9B59-1996-43D6-84D2-F9D9E9D06805}"/>
              </a:ext>
            </a:extLst>
          </p:cNvPr>
          <p:cNvCxnSpPr>
            <a:cxnSpLocks/>
          </p:cNvCxnSpPr>
          <p:nvPr/>
        </p:nvCxnSpPr>
        <p:spPr>
          <a:xfrm>
            <a:off x="3764935" y="6035289"/>
            <a:ext cx="704575" cy="227399"/>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3B6263F5-C1B4-45C7-B4B4-A3CCD25B89FE}"/>
              </a:ext>
            </a:extLst>
          </p:cNvPr>
          <p:cNvSpPr/>
          <p:nvPr/>
        </p:nvSpPr>
        <p:spPr>
          <a:xfrm flipV="1">
            <a:off x="-22839" y="1439391"/>
            <a:ext cx="3787774" cy="2297950"/>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53070615-2211-46F6-82BC-A229DA128A27}"/>
              </a:ext>
            </a:extLst>
          </p:cNvPr>
          <p:cNvSpPr/>
          <p:nvPr/>
        </p:nvSpPr>
        <p:spPr>
          <a:xfrm flipV="1">
            <a:off x="-15530" y="6035289"/>
            <a:ext cx="3780465" cy="594288"/>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4263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5F1AE08F-4131-4B7D-8D28-6BD85C9CB4E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8947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76B43E6-2358-4566-929C-DB0876BFC9D2}"/>
              </a:ext>
            </a:extLst>
          </p:cNvPr>
          <p:cNvPicPr>
            <a:picLocks noChangeAspect="1"/>
          </p:cNvPicPr>
          <p:nvPr/>
        </p:nvPicPr>
        <p:blipFill>
          <a:blip r:embed="rId2"/>
          <a:stretch>
            <a:fillRect/>
          </a:stretch>
        </p:blipFill>
        <p:spPr>
          <a:xfrm>
            <a:off x="2073275" y="182351"/>
            <a:ext cx="8045450" cy="5491848"/>
          </a:xfrm>
          <a:prstGeom prst="rect">
            <a:avLst/>
          </a:prstGeom>
        </p:spPr>
      </p:pic>
    </p:spTree>
    <p:extLst>
      <p:ext uri="{BB962C8B-B14F-4D97-AF65-F5344CB8AC3E}">
        <p14:creationId xmlns:p14="http://schemas.microsoft.com/office/powerpoint/2010/main" val="3540076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4398DDB-2603-4C5A-B7D2-1F1DCB508496}"/>
              </a:ext>
            </a:extLst>
          </p:cNvPr>
          <p:cNvPicPr>
            <a:picLocks noChangeAspect="1"/>
          </p:cNvPicPr>
          <p:nvPr/>
        </p:nvPicPr>
        <p:blipFill>
          <a:blip r:embed="rId2"/>
          <a:stretch>
            <a:fillRect/>
          </a:stretch>
        </p:blipFill>
        <p:spPr>
          <a:xfrm>
            <a:off x="4646594" y="1076614"/>
            <a:ext cx="7545406" cy="3353514"/>
          </a:xfrm>
          <a:prstGeom prst="rect">
            <a:avLst/>
          </a:prstGeom>
          <a:ln>
            <a:solidFill>
              <a:schemeClr val="accent1"/>
            </a:solidFill>
          </a:ln>
        </p:spPr>
      </p:pic>
      <p:pic>
        <p:nvPicPr>
          <p:cNvPr id="7" name="Grafik 6">
            <a:extLst>
              <a:ext uri="{FF2B5EF4-FFF2-40B4-BE49-F238E27FC236}">
                <a16:creationId xmlns:a16="http://schemas.microsoft.com/office/drawing/2014/main" id="{4589294D-D142-4925-ABB5-86B3497A0D76}"/>
              </a:ext>
            </a:extLst>
          </p:cNvPr>
          <p:cNvPicPr>
            <a:picLocks noChangeAspect="1"/>
          </p:cNvPicPr>
          <p:nvPr/>
        </p:nvPicPr>
        <p:blipFill>
          <a:blip r:embed="rId3"/>
          <a:stretch>
            <a:fillRect/>
          </a:stretch>
        </p:blipFill>
        <p:spPr>
          <a:xfrm>
            <a:off x="61265" y="271481"/>
            <a:ext cx="3799067" cy="5556005"/>
          </a:xfrm>
          <a:prstGeom prst="rect">
            <a:avLst/>
          </a:prstGeom>
        </p:spPr>
      </p:pic>
      <p:cxnSp>
        <p:nvCxnSpPr>
          <p:cNvPr id="9" name="Gerader Verbinder 8">
            <a:extLst>
              <a:ext uri="{FF2B5EF4-FFF2-40B4-BE49-F238E27FC236}">
                <a16:creationId xmlns:a16="http://schemas.microsoft.com/office/drawing/2014/main" id="{86A6FD8A-998F-4F71-A51A-B9862771224A}"/>
              </a:ext>
            </a:extLst>
          </p:cNvPr>
          <p:cNvCxnSpPr>
            <a:cxnSpLocks/>
          </p:cNvCxnSpPr>
          <p:nvPr/>
        </p:nvCxnSpPr>
        <p:spPr>
          <a:xfrm flipH="1">
            <a:off x="3808678" y="1076614"/>
            <a:ext cx="837916" cy="159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DBD7206C-2AFE-4170-8D7F-14E1657FD282}"/>
              </a:ext>
            </a:extLst>
          </p:cNvPr>
          <p:cNvCxnSpPr>
            <a:cxnSpLocks/>
          </p:cNvCxnSpPr>
          <p:nvPr/>
        </p:nvCxnSpPr>
        <p:spPr>
          <a:xfrm>
            <a:off x="3841730" y="2453306"/>
            <a:ext cx="804864" cy="1976822"/>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243FD6E1-4187-4EEB-A04B-5B8630D7B6DB}"/>
              </a:ext>
            </a:extLst>
          </p:cNvPr>
          <p:cNvSpPr/>
          <p:nvPr/>
        </p:nvSpPr>
        <p:spPr>
          <a:xfrm flipV="1">
            <a:off x="37970" y="340178"/>
            <a:ext cx="3787774" cy="896258"/>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0DFA0A17-7445-4E27-8FEA-427C4E541B49}"/>
              </a:ext>
            </a:extLst>
          </p:cNvPr>
          <p:cNvSpPr/>
          <p:nvPr/>
        </p:nvSpPr>
        <p:spPr>
          <a:xfrm flipV="1">
            <a:off x="45735" y="2428965"/>
            <a:ext cx="3780465" cy="3347720"/>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589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1A71D35-304F-4BC3-905D-EEAB326663E7}"/>
              </a:ext>
            </a:extLst>
          </p:cNvPr>
          <p:cNvPicPr>
            <a:picLocks noChangeAspect="1"/>
          </p:cNvPicPr>
          <p:nvPr/>
        </p:nvPicPr>
        <p:blipFill>
          <a:blip r:embed="rId2"/>
          <a:stretch>
            <a:fillRect/>
          </a:stretch>
        </p:blipFill>
        <p:spPr>
          <a:xfrm>
            <a:off x="1058092" y="453882"/>
            <a:ext cx="7939625" cy="5460690"/>
          </a:xfrm>
          <a:prstGeom prst="rect">
            <a:avLst/>
          </a:prstGeom>
        </p:spPr>
      </p:pic>
      <p:sp>
        <p:nvSpPr>
          <p:cNvPr id="6" name="Ellipse 5">
            <a:extLst>
              <a:ext uri="{FF2B5EF4-FFF2-40B4-BE49-F238E27FC236}">
                <a16:creationId xmlns:a16="http://schemas.microsoft.com/office/drawing/2014/main" id="{B2C417FB-561F-44CC-B527-E89C04B2D8C9}"/>
              </a:ext>
            </a:extLst>
          </p:cNvPr>
          <p:cNvSpPr/>
          <p:nvPr/>
        </p:nvSpPr>
        <p:spPr>
          <a:xfrm>
            <a:off x="1806122" y="1010020"/>
            <a:ext cx="2786063" cy="76117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Ellipse 6">
            <a:extLst>
              <a:ext uri="{FF2B5EF4-FFF2-40B4-BE49-F238E27FC236}">
                <a16:creationId xmlns:a16="http://schemas.microsoft.com/office/drawing/2014/main" id="{06361A7A-B202-4D4B-B234-B25BA2561EBC}"/>
              </a:ext>
            </a:extLst>
          </p:cNvPr>
          <p:cNvSpPr/>
          <p:nvPr/>
        </p:nvSpPr>
        <p:spPr>
          <a:xfrm>
            <a:off x="1858508" y="2953120"/>
            <a:ext cx="2786063" cy="76117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19C85E40-7970-450B-860C-93AA02430D72}"/>
              </a:ext>
            </a:extLst>
          </p:cNvPr>
          <p:cNvPicPr>
            <a:picLocks noChangeAspect="1"/>
          </p:cNvPicPr>
          <p:nvPr/>
        </p:nvPicPr>
        <p:blipFill>
          <a:blip r:embed="rId3"/>
          <a:stretch>
            <a:fillRect/>
          </a:stretch>
        </p:blipFill>
        <p:spPr>
          <a:xfrm>
            <a:off x="4644571" y="357091"/>
            <a:ext cx="6444101" cy="23834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11" name="Gerader Verbinder 10">
            <a:extLst>
              <a:ext uri="{FF2B5EF4-FFF2-40B4-BE49-F238E27FC236}">
                <a16:creationId xmlns:a16="http://schemas.microsoft.com/office/drawing/2014/main" id="{21811A5B-6315-4F90-97E2-D00A328B7B23}"/>
              </a:ext>
            </a:extLst>
          </p:cNvPr>
          <p:cNvCxnSpPr>
            <a:cxnSpLocks/>
          </p:cNvCxnSpPr>
          <p:nvPr/>
        </p:nvCxnSpPr>
        <p:spPr>
          <a:xfrm>
            <a:off x="3199153" y="1771198"/>
            <a:ext cx="1497808" cy="9166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31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1A71D35-304F-4BC3-905D-EEAB326663E7}"/>
              </a:ext>
            </a:extLst>
          </p:cNvPr>
          <p:cNvPicPr>
            <a:picLocks noChangeAspect="1"/>
          </p:cNvPicPr>
          <p:nvPr/>
        </p:nvPicPr>
        <p:blipFill>
          <a:blip r:embed="rId2"/>
          <a:stretch>
            <a:fillRect/>
          </a:stretch>
        </p:blipFill>
        <p:spPr>
          <a:xfrm>
            <a:off x="1696720" y="323253"/>
            <a:ext cx="7939625" cy="5460690"/>
          </a:xfrm>
          <a:prstGeom prst="rect">
            <a:avLst/>
          </a:prstGeom>
        </p:spPr>
      </p:pic>
      <p:sp>
        <p:nvSpPr>
          <p:cNvPr id="6" name="Ellipse 5">
            <a:extLst>
              <a:ext uri="{FF2B5EF4-FFF2-40B4-BE49-F238E27FC236}">
                <a16:creationId xmlns:a16="http://schemas.microsoft.com/office/drawing/2014/main" id="{B2C417FB-561F-44CC-B527-E89C04B2D8C9}"/>
              </a:ext>
            </a:extLst>
          </p:cNvPr>
          <p:cNvSpPr/>
          <p:nvPr/>
        </p:nvSpPr>
        <p:spPr>
          <a:xfrm>
            <a:off x="2444750" y="879391"/>
            <a:ext cx="2786063" cy="76117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Ellipse 6">
            <a:extLst>
              <a:ext uri="{FF2B5EF4-FFF2-40B4-BE49-F238E27FC236}">
                <a16:creationId xmlns:a16="http://schemas.microsoft.com/office/drawing/2014/main" id="{06361A7A-B202-4D4B-B234-B25BA2561EBC}"/>
              </a:ext>
            </a:extLst>
          </p:cNvPr>
          <p:cNvSpPr/>
          <p:nvPr/>
        </p:nvSpPr>
        <p:spPr>
          <a:xfrm>
            <a:off x="2497136" y="2822491"/>
            <a:ext cx="2786063" cy="76117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r Verbinder 9">
            <a:extLst>
              <a:ext uri="{FF2B5EF4-FFF2-40B4-BE49-F238E27FC236}">
                <a16:creationId xmlns:a16="http://schemas.microsoft.com/office/drawing/2014/main" id="{93F0820A-EFD8-4B0F-B831-D319DD7B1A2D}"/>
              </a:ext>
            </a:extLst>
          </p:cNvPr>
          <p:cNvCxnSpPr/>
          <p:nvPr/>
        </p:nvCxnSpPr>
        <p:spPr>
          <a:xfrm flipV="1">
            <a:off x="3890167" y="2176623"/>
            <a:ext cx="1393032" cy="6377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1811A5B-6315-4F90-97E2-D00A328B7B23}"/>
              </a:ext>
            </a:extLst>
          </p:cNvPr>
          <p:cNvCxnSpPr>
            <a:cxnSpLocks/>
          </p:cNvCxnSpPr>
          <p:nvPr/>
        </p:nvCxnSpPr>
        <p:spPr>
          <a:xfrm>
            <a:off x="3890167" y="3583668"/>
            <a:ext cx="1497808" cy="91669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ECE6110F-C341-4767-859C-A05C36E2C251}"/>
              </a:ext>
            </a:extLst>
          </p:cNvPr>
          <p:cNvPicPr>
            <a:picLocks noChangeAspect="1"/>
          </p:cNvPicPr>
          <p:nvPr/>
        </p:nvPicPr>
        <p:blipFill>
          <a:blip r:embed="rId3"/>
          <a:stretch>
            <a:fillRect/>
          </a:stretch>
        </p:blipFill>
        <p:spPr>
          <a:xfrm>
            <a:off x="5329833" y="2135226"/>
            <a:ext cx="5839473" cy="23651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589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9C8C8BC-A28F-4DB7-B348-D4E0A9676E4A}"/>
              </a:ext>
            </a:extLst>
          </p:cNvPr>
          <p:cNvPicPr>
            <a:picLocks noChangeAspect="1"/>
          </p:cNvPicPr>
          <p:nvPr/>
        </p:nvPicPr>
        <p:blipFill>
          <a:blip r:embed="rId2"/>
          <a:stretch>
            <a:fillRect/>
          </a:stretch>
        </p:blipFill>
        <p:spPr>
          <a:xfrm>
            <a:off x="2087128" y="467271"/>
            <a:ext cx="8017743" cy="5462949"/>
          </a:xfrm>
          <a:prstGeom prst="rect">
            <a:avLst/>
          </a:prstGeom>
        </p:spPr>
      </p:pic>
      <p:sp>
        <p:nvSpPr>
          <p:cNvPr id="3" name="Ellipse 2">
            <a:extLst>
              <a:ext uri="{FF2B5EF4-FFF2-40B4-BE49-F238E27FC236}">
                <a16:creationId xmlns:a16="http://schemas.microsoft.com/office/drawing/2014/main" id="{D96056A9-A66F-4364-9CD4-C704DC4775C3}"/>
              </a:ext>
            </a:extLst>
          </p:cNvPr>
          <p:cNvSpPr/>
          <p:nvPr/>
        </p:nvSpPr>
        <p:spPr>
          <a:xfrm>
            <a:off x="3138488" y="1814513"/>
            <a:ext cx="2852738" cy="5095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54587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B1B15C2-A4EF-4328-8D9F-0CE1922197DE}"/>
              </a:ext>
            </a:extLst>
          </p:cNvPr>
          <p:cNvPicPr>
            <a:picLocks noChangeAspect="1"/>
          </p:cNvPicPr>
          <p:nvPr/>
        </p:nvPicPr>
        <p:blipFill>
          <a:blip r:embed="rId2"/>
          <a:stretch>
            <a:fillRect/>
          </a:stretch>
        </p:blipFill>
        <p:spPr>
          <a:xfrm>
            <a:off x="2059026" y="315024"/>
            <a:ext cx="8073947" cy="5508527"/>
          </a:xfrm>
          <a:prstGeom prst="rect">
            <a:avLst/>
          </a:prstGeom>
        </p:spPr>
      </p:pic>
      <p:sp>
        <p:nvSpPr>
          <p:cNvPr id="6" name="Ellipse 5">
            <a:extLst>
              <a:ext uri="{FF2B5EF4-FFF2-40B4-BE49-F238E27FC236}">
                <a16:creationId xmlns:a16="http://schemas.microsoft.com/office/drawing/2014/main" id="{AE0CD1D6-39DE-4825-8AC1-F0221B9CF37A}"/>
              </a:ext>
            </a:extLst>
          </p:cNvPr>
          <p:cNvSpPr/>
          <p:nvPr/>
        </p:nvSpPr>
        <p:spPr>
          <a:xfrm>
            <a:off x="2782888" y="1763712"/>
            <a:ext cx="3059112" cy="94216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839874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5F1AE08F-4131-4B7D-8D28-6BD85C9CB4E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944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72903E0-7D5A-4273-AC44-2F02B80749AD}"/>
              </a:ext>
            </a:extLst>
          </p:cNvPr>
          <p:cNvPicPr>
            <a:picLocks noChangeAspect="1"/>
          </p:cNvPicPr>
          <p:nvPr/>
        </p:nvPicPr>
        <p:blipFill>
          <a:blip r:embed="rId2"/>
          <a:stretch>
            <a:fillRect/>
          </a:stretch>
        </p:blipFill>
        <p:spPr>
          <a:xfrm>
            <a:off x="2047936" y="392875"/>
            <a:ext cx="8096127" cy="5499390"/>
          </a:xfrm>
          <a:prstGeom prst="rect">
            <a:avLst/>
          </a:prstGeom>
        </p:spPr>
      </p:pic>
      <p:sp>
        <p:nvSpPr>
          <p:cNvPr id="6" name="Ellipse 5">
            <a:extLst>
              <a:ext uri="{FF2B5EF4-FFF2-40B4-BE49-F238E27FC236}">
                <a16:creationId xmlns:a16="http://schemas.microsoft.com/office/drawing/2014/main" id="{83D9431E-40C7-45E5-9F2D-742F5CAEE71E}"/>
              </a:ext>
            </a:extLst>
          </p:cNvPr>
          <p:cNvSpPr/>
          <p:nvPr/>
        </p:nvSpPr>
        <p:spPr>
          <a:xfrm>
            <a:off x="2906260" y="3142570"/>
            <a:ext cx="2852738" cy="5095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3462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C5EB0E8-ACFA-8D7E-4B90-AB19EEF61EBE}"/>
              </a:ext>
            </a:extLst>
          </p:cNvPr>
          <p:cNvSpPr>
            <a:spLocks noGrp="1"/>
          </p:cNvSpPr>
          <p:nvPr>
            <p:ph type="sldNum" sz="quarter" idx="12"/>
          </p:nvPr>
        </p:nvSpPr>
        <p:spPr/>
        <p:txBody>
          <a:bodyPr/>
          <a:lstStyle/>
          <a:p>
            <a:pPr rtl="0"/>
            <a:fld id="{6D22F896-40B5-4ADD-8801-0D06FADFA095}" type="slidenum">
              <a:rPr lang="de-DE" noProof="0" smtClean="0"/>
              <a:t>6</a:t>
            </a:fld>
            <a:endParaRPr lang="de-DE" noProof="0"/>
          </a:p>
        </p:txBody>
      </p:sp>
      <p:sp>
        <p:nvSpPr>
          <p:cNvPr id="3" name="Textfeld 2">
            <a:extLst>
              <a:ext uri="{FF2B5EF4-FFF2-40B4-BE49-F238E27FC236}">
                <a16:creationId xmlns:a16="http://schemas.microsoft.com/office/drawing/2014/main" id="{8BCC6A19-A05E-4B1C-3110-F1D3B17FEAFD}"/>
              </a:ext>
            </a:extLst>
          </p:cNvPr>
          <p:cNvSpPr txBox="1"/>
          <p:nvPr/>
        </p:nvSpPr>
        <p:spPr>
          <a:xfrm>
            <a:off x="4487729" y="844696"/>
            <a:ext cx="1847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951528DE-818F-02B7-205F-98B2712241DD}"/>
              </a:ext>
            </a:extLst>
          </p:cNvPr>
          <p:cNvSpPr/>
          <p:nvPr/>
        </p:nvSpPr>
        <p:spPr>
          <a:xfrm>
            <a:off x="4379666" y="5151934"/>
            <a:ext cx="315464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lumMod val="50000"/>
                    <a:lumOff val="50000"/>
                  </a:prstClr>
                </a:solidFill>
                <a:effectLst/>
                <a:uLnTx/>
                <a:uFillTx/>
                <a:latin typeface="Lato" panose="020F0502020204030203" pitchFamily="34" charset="0"/>
                <a:ea typeface="Lato" panose="020F0502020204030203" pitchFamily="34" charset="0"/>
                <a:cs typeface="Lato" panose="020F0502020204030203" pitchFamily="34" charset="0"/>
              </a:rPr>
              <a:t>Zeit Nr. 45  2016</a:t>
            </a:r>
          </a:p>
        </p:txBody>
      </p:sp>
      <p:pic>
        <p:nvPicPr>
          <p:cNvPr id="5" name="Grafik 4">
            <a:extLst>
              <a:ext uri="{FF2B5EF4-FFF2-40B4-BE49-F238E27FC236}">
                <a16:creationId xmlns:a16="http://schemas.microsoft.com/office/drawing/2014/main" id="{6133E188-D89F-F3C7-36C5-39A4AB1CD621}"/>
              </a:ext>
            </a:extLst>
          </p:cNvPr>
          <p:cNvPicPr>
            <a:picLocks noChangeAspect="1"/>
          </p:cNvPicPr>
          <p:nvPr/>
        </p:nvPicPr>
        <p:blipFill>
          <a:blip r:embed="rId2"/>
          <a:stretch>
            <a:fillRect/>
          </a:stretch>
        </p:blipFill>
        <p:spPr>
          <a:xfrm>
            <a:off x="3353665" y="614135"/>
            <a:ext cx="5206647" cy="4202956"/>
          </a:xfrm>
          <a:prstGeom prst="rect">
            <a:avLst/>
          </a:prstGeom>
        </p:spPr>
      </p:pic>
    </p:spTree>
    <p:extLst>
      <p:ext uri="{BB962C8B-B14F-4D97-AF65-F5344CB8AC3E}">
        <p14:creationId xmlns:p14="http://schemas.microsoft.com/office/powerpoint/2010/main" val="4148192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8DE6264-FEED-45EB-84C4-B3676013096F}"/>
              </a:ext>
            </a:extLst>
          </p:cNvPr>
          <p:cNvPicPr>
            <a:picLocks noChangeAspect="1"/>
          </p:cNvPicPr>
          <p:nvPr/>
        </p:nvPicPr>
        <p:blipFill>
          <a:blip r:embed="rId2"/>
          <a:stretch>
            <a:fillRect/>
          </a:stretch>
        </p:blipFill>
        <p:spPr>
          <a:xfrm>
            <a:off x="2016340" y="385551"/>
            <a:ext cx="8159320" cy="5536682"/>
          </a:xfrm>
          <a:prstGeom prst="rect">
            <a:avLst/>
          </a:prstGeom>
        </p:spPr>
      </p:pic>
    </p:spTree>
    <p:extLst>
      <p:ext uri="{BB962C8B-B14F-4D97-AF65-F5344CB8AC3E}">
        <p14:creationId xmlns:p14="http://schemas.microsoft.com/office/powerpoint/2010/main" val="3582915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F3E96B4-6C28-41B8-84FE-11FDBF7D9733}"/>
              </a:ext>
            </a:extLst>
          </p:cNvPr>
          <p:cNvPicPr>
            <a:picLocks noChangeAspect="1"/>
          </p:cNvPicPr>
          <p:nvPr/>
        </p:nvPicPr>
        <p:blipFill>
          <a:blip r:embed="rId2"/>
          <a:stretch>
            <a:fillRect/>
          </a:stretch>
        </p:blipFill>
        <p:spPr>
          <a:xfrm>
            <a:off x="1998582" y="256966"/>
            <a:ext cx="8194836" cy="5556005"/>
          </a:xfrm>
          <a:prstGeom prst="rect">
            <a:avLst/>
          </a:prstGeom>
        </p:spPr>
      </p:pic>
    </p:spTree>
    <p:extLst>
      <p:ext uri="{BB962C8B-B14F-4D97-AF65-F5344CB8AC3E}">
        <p14:creationId xmlns:p14="http://schemas.microsoft.com/office/powerpoint/2010/main" val="1383178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690FFD7-3ED0-473B-8A7A-99D5CCE45E0F}"/>
              </a:ext>
            </a:extLst>
          </p:cNvPr>
          <p:cNvPicPr>
            <a:picLocks noChangeAspect="1"/>
          </p:cNvPicPr>
          <p:nvPr/>
        </p:nvPicPr>
        <p:blipFill>
          <a:blip r:embed="rId2"/>
          <a:stretch>
            <a:fillRect/>
          </a:stretch>
        </p:blipFill>
        <p:spPr>
          <a:xfrm>
            <a:off x="165260" y="532739"/>
            <a:ext cx="3818807" cy="5556004"/>
          </a:xfrm>
          <a:prstGeom prst="rect">
            <a:avLst/>
          </a:prstGeom>
        </p:spPr>
      </p:pic>
      <p:cxnSp>
        <p:nvCxnSpPr>
          <p:cNvPr id="9" name="Gerader Verbinder 8">
            <a:extLst>
              <a:ext uri="{FF2B5EF4-FFF2-40B4-BE49-F238E27FC236}">
                <a16:creationId xmlns:a16="http://schemas.microsoft.com/office/drawing/2014/main" id="{8D83314E-F98F-4532-9640-20DD331FE256}"/>
              </a:ext>
            </a:extLst>
          </p:cNvPr>
          <p:cNvCxnSpPr>
            <a:cxnSpLocks/>
          </p:cNvCxnSpPr>
          <p:nvPr/>
        </p:nvCxnSpPr>
        <p:spPr>
          <a:xfrm flipH="1">
            <a:off x="3909848" y="942545"/>
            <a:ext cx="700580" cy="159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FEA843CF-BC39-4114-AACE-0D4F24F6C9D0}"/>
              </a:ext>
            </a:extLst>
          </p:cNvPr>
          <p:cNvCxnSpPr>
            <a:cxnSpLocks/>
          </p:cNvCxnSpPr>
          <p:nvPr/>
        </p:nvCxnSpPr>
        <p:spPr>
          <a:xfrm>
            <a:off x="3909848" y="2888341"/>
            <a:ext cx="700580" cy="2279602"/>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24165924-3C01-4AC6-AF62-692A16C854BA}"/>
              </a:ext>
            </a:extLst>
          </p:cNvPr>
          <p:cNvSpPr/>
          <p:nvPr/>
        </p:nvSpPr>
        <p:spPr>
          <a:xfrm flipV="1">
            <a:off x="66675" y="521522"/>
            <a:ext cx="3909848" cy="580847"/>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C2BB6156-AB5F-4174-959A-C36C4106EB8B}"/>
              </a:ext>
            </a:extLst>
          </p:cNvPr>
          <p:cNvSpPr/>
          <p:nvPr/>
        </p:nvSpPr>
        <p:spPr>
          <a:xfrm flipV="1">
            <a:off x="51145" y="2916916"/>
            <a:ext cx="3925378" cy="3149599"/>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13" name="Grafik 12">
            <a:extLst>
              <a:ext uri="{FF2B5EF4-FFF2-40B4-BE49-F238E27FC236}">
                <a16:creationId xmlns:a16="http://schemas.microsoft.com/office/drawing/2014/main" id="{FBBB062F-D266-4262-A56D-59F254E08DA9}"/>
              </a:ext>
            </a:extLst>
          </p:cNvPr>
          <p:cNvPicPr>
            <a:picLocks noChangeAspect="1"/>
          </p:cNvPicPr>
          <p:nvPr/>
        </p:nvPicPr>
        <p:blipFill>
          <a:blip r:embed="rId3"/>
          <a:stretch>
            <a:fillRect/>
          </a:stretch>
        </p:blipFill>
        <p:spPr>
          <a:xfrm>
            <a:off x="4610428" y="942545"/>
            <a:ext cx="7581572" cy="4225398"/>
          </a:xfrm>
          <a:prstGeom prst="rect">
            <a:avLst/>
          </a:prstGeom>
          <a:ln>
            <a:solidFill>
              <a:schemeClr val="accent5">
                <a:lumMod val="75000"/>
              </a:schemeClr>
            </a:solidFill>
          </a:ln>
        </p:spPr>
      </p:pic>
    </p:spTree>
    <p:extLst>
      <p:ext uri="{BB962C8B-B14F-4D97-AF65-F5344CB8AC3E}">
        <p14:creationId xmlns:p14="http://schemas.microsoft.com/office/powerpoint/2010/main" val="383801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B2FABFD-A19A-4404-B978-97CA47C4DA83}"/>
              </a:ext>
            </a:extLst>
          </p:cNvPr>
          <p:cNvPicPr>
            <a:picLocks noChangeAspect="1"/>
          </p:cNvPicPr>
          <p:nvPr/>
        </p:nvPicPr>
        <p:blipFill>
          <a:blip r:embed="rId2"/>
          <a:stretch>
            <a:fillRect/>
          </a:stretch>
        </p:blipFill>
        <p:spPr>
          <a:xfrm>
            <a:off x="3999579" y="166609"/>
            <a:ext cx="4192842" cy="5801767"/>
          </a:xfrm>
          <a:prstGeom prst="rect">
            <a:avLst/>
          </a:prstGeom>
        </p:spPr>
      </p:pic>
      <p:sp>
        <p:nvSpPr>
          <p:cNvPr id="3" name="Textfeld 2">
            <a:extLst>
              <a:ext uri="{FF2B5EF4-FFF2-40B4-BE49-F238E27FC236}">
                <a16:creationId xmlns:a16="http://schemas.microsoft.com/office/drawing/2014/main" id="{97ED0F45-A7FA-4F09-B1E6-F6B23C0EF339}"/>
              </a:ext>
            </a:extLst>
          </p:cNvPr>
          <p:cNvSpPr txBox="1"/>
          <p:nvPr/>
        </p:nvSpPr>
        <p:spPr>
          <a:xfrm>
            <a:off x="11000377" y="8145784"/>
            <a:ext cx="192931" cy="830997"/>
          </a:xfrm>
          <a:prstGeom prst="rect">
            <a:avLst/>
          </a:prstGeom>
          <a:noFill/>
        </p:spPr>
        <p:txBody>
          <a:bodyPr wrap="square" rtlCol="0">
            <a:spAutoFit/>
          </a:bodyPr>
          <a:lstStyle/>
          <a:p>
            <a:endParaRPr lang="de-DE" sz="4800" dirty="0">
              <a:solidFill>
                <a:schemeClr val="bg1"/>
              </a:solidFill>
            </a:endParaRPr>
          </a:p>
        </p:txBody>
      </p:sp>
    </p:spTree>
    <p:extLst>
      <p:ext uri="{BB962C8B-B14F-4D97-AF65-F5344CB8AC3E}">
        <p14:creationId xmlns:p14="http://schemas.microsoft.com/office/powerpoint/2010/main" val="425392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D29BE60-A099-4559-B5A0-8EB721D6B0E9}"/>
              </a:ext>
            </a:extLst>
          </p:cNvPr>
          <p:cNvPicPr>
            <a:picLocks noChangeAspect="1"/>
          </p:cNvPicPr>
          <p:nvPr/>
        </p:nvPicPr>
        <p:blipFill>
          <a:blip r:embed="rId2"/>
          <a:stretch>
            <a:fillRect/>
          </a:stretch>
        </p:blipFill>
        <p:spPr>
          <a:xfrm>
            <a:off x="33015" y="373080"/>
            <a:ext cx="4046879" cy="5556005"/>
          </a:xfrm>
          <a:prstGeom prst="rect">
            <a:avLst/>
          </a:prstGeom>
        </p:spPr>
      </p:pic>
      <p:pic>
        <p:nvPicPr>
          <p:cNvPr id="7" name="Grafik 6">
            <a:extLst>
              <a:ext uri="{FF2B5EF4-FFF2-40B4-BE49-F238E27FC236}">
                <a16:creationId xmlns:a16="http://schemas.microsoft.com/office/drawing/2014/main" id="{070FFA54-A50B-4E9C-84FB-D8A0B248303B}"/>
              </a:ext>
            </a:extLst>
          </p:cNvPr>
          <p:cNvPicPr>
            <a:picLocks noChangeAspect="1"/>
          </p:cNvPicPr>
          <p:nvPr/>
        </p:nvPicPr>
        <p:blipFill>
          <a:blip r:embed="rId3"/>
          <a:stretch>
            <a:fillRect/>
          </a:stretch>
        </p:blipFill>
        <p:spPr>
          <a:xfrm>
            <a:off x="5150149" y="541609"/>
            <a:ext cx="6900953" cy="5039134"/>
          </a:xfrm>
          <a:prstGeom prst="rect">
            <a:avLst/>
          </a:prstGeom>
          <a:ln>
            <a:solidFill>
              <a:srgbClr val="0070C0"/>
            </a:solidFill>
          </a:ln>
        </p:spPr>
      </p:pic>
      <p:cxnSp>
        <p:nvCxnSpPr>
          <p:cNvPr id="9" name="Gerader Verbinder 8">
            <a:extLst>
              <a:ext uri="{FF2B5EF4-FFF2-40B4-BE49-F238E27FC236}">
                <a16:creationId xmlns:a16="http://schemas.microsoft.com/office/drawing/2014/main" id="{0E6CD01F-EB08-40D9-AC5C-9DE815F71AA9}"/>
              </a:ext>
            </a:extLst>
          </p:cNvPr>
          <p:cNvCxnSpPr>
            <a:cxnSpLocks/>
          </p:cNvCxnSpPr>
          <p:nvPr/>
        </p:nvCxnSpPr>
        <p:spPr>
          <a:xfrm flipH="1">
            <a:off x="4109536" y="541609"/>
            <a:ext cx="1040487" cy="721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34F66042-1802-47E3-B14D-9248D017A778}"/>
              </a:ext>
            </a:extLst>
          </p:cNvPr>
          <p:cNvCxnSpPr>
            <a:cxnSpLocks/>
          </p:cNvCxnSpPr>
          <p:nvPr/>
        </p:nvCxnSpPr>
        <p:spPr>
          <a:xfrm>
            <a:off x="4080020" y="3728411"/>
            <a:ext cx="1070003" cy="1852332"/>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61EF3E61-9191-46D3-A192-4BD0B355741A}"/>
              </a:ext>
            </a:extLst>
          </p:cNvPr>
          <p:cNvSpPr/>
          <p:nvPr/>
        </p:nvSpPr>
        <p:spPr>
          <a:xfrm flipV="1">
            <a:off x="0" y="373079"/>
            <a:ext cx="4089981" cy="889664"/>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B8721C8B-FCFC-4F46-9F2F-28597B8C620F}"/>
              </a:ext>
            </a:extLst>
          </p:cNvPr>
          <p:cNvSpPr/>
          <p:nvPr/>
        </p:nvSpPr>
        <p:spPr>
          <a:xfrm flipV="1">
            <a:off x="3945" y="3747434"/>
            <a:ext cx="4082089" cy="2181651"/>
          </a:xfrm>
          <a:prstGeom prst="rect">
            <a:avLst/>
          </a:prstGeom>
          <a:solidFill>
            <a:schemeClr val="tx2">
              <a:lumMod val="40000"/>
              <a:lumOff val="60000"/>
              <a:alpha val="63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67E8EEBA-F8F9-4469-A6B9-A7994A50A21F}"/>
              </a:ext>
            </a:extLst>
          </p:cNvPr>
          <p:cNvSpPr txBox="1"/>
          <p:nvPr/>
        </p:nvSpPr>
        <p:spPr>
          <a:xfrm>
            <a:off x="2532816" y="-693416"/>
            <a:ext cx="192931" cy="830997"/>
          </a:xfrm>
          <a:prstGeom prst="rect">
            <a:avLst/>
          </a:prstGeom>
          <a:noFill/>
        </p:spPr>
        <p:txBody>
          <a:bodyPr wrap="square" rtlCol="0">
            <a:spAutoFit/>
          </a:bodyPr>
          <a:lstStyle/>
          <a:p>
            <a:endParaRPr lang="de-DE" sz="4800" dirty="0">
              <a:solidFill>
                <a:schemeClr val="bg1"/>
              </a:solidFill>
            </a:endParaRPr>
          </a:p>
        </p:txBody>
      </p:sp>
    </p:spTree>
    <p:extLst>
      <p:ext uri="{BB962C8B-B14F-4D97-AF65-F5344CB8AC3E}">
        <p14:creationId xmlns:p14="http://schemas.microsoft.com/office/powerpoint/2010/main" val="194779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32D9C21-250D-4A08-BE63-7B63598BFAB4}"/>
              </a:ext>
            </a:extLst>
          </p:cNvPr>
          <p:cNvPicPr>
            <a:picLocks noChangeAspect="1"/>
          </p:cNvPicPr>
          <p:nvPr/>
        </p:nvPicPr>
        <p:blipFill>
          <a:blip r:embed="rId2"/>
          <a:stretch>
            <a:fillRect/>
          </a:stretch>
        </p:blipFill>
        <p:spPr>
          <a:xfrm>
            <a:off x="3376167" y="146327"/>
            <a:ext cx="5439666" cy="5741125"/>
          </a:xfrm>
          <a:prstGeom prst="rect">
            <a:avLst/>
          </a:prstGeom>
        </p:spPr>
      </p:pic>
    </p:spTree>
    <p:extLst>
      <p:ext uri="{BB962C8B-B14F-4D97-AF65-F5344CB8AC3E}">
        <p14:creationId xmlns:p14="http://schemas.microsoft.com/office/powerpoint/2010/main" val="3254712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3">
            <a:extLst>
              <a:ext uri="{FF2B5EF4-FFF2-40B4-BE49-F238E27FC236}">
                <a16:creationId xmlns:a16="http://schemas.microsoft.com/office/drawing/2014/main" id="{1B9DD99E-1790-4C49-B039-FB2F1273E908}"/>
              </a:ext>
            </a:extLst>
          </p:cNvPr>
          <p:cNvGraphicFramePr>
            <a:graphicFrameLocks/>
          </p:cNvGraphicFramePr>
          <p:nvPr/>
        </p:nvGraphicFramePr>
        <p:xfrm>
          <a:off x="0" y="1027906"/>
          <a:ext cx="12192000" cy="553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a:extLst>
              <a:ext uri="{FF2B5EF4-FFF2-40B4-BE49-F238E27FC236}">
                <a16:creationId xmlns:a16="http://schemas.microsoft.com/office/drawing/2014/main" id="{0A7FE552-7E31-433E-A53B-64E7166AAB1B}"/>
              </a:ext>
            </a:extLst>
          </p:cNvPr>
          <p:cNvSpPr>
            <a:spLocks noGrp="1"/>
          </p:cNvSpPr>
          <p:nvPr>
            <p:ph type="title"/>
          </p:nvPr>
        </p:nvSpPr>
        <p:spPr/>
        <p:txBody>
          <a:bodyPr/>
          <a:lstStyle/>
          <a:p>
            <a:endParaRPr lang="de-DE"/>
          </a:p>
        </p:txBody>
      </p:sp>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AC14FFBC-5815-4980-86E6-66CB39D7F0FF}"/>
                  </a:ext>
                </a:extLst>
              </p:cNvPr>
              <p:cNvGraphicFramePr>
                <a:graphicFrameLocks noChangeAspect="1"/>
              </p:cNvGraphicFramePr>
              <p:nvPr/>
            </p:nvGraphicFramePr>
            <p:xfrm>
              <a:off x="128336" y="782053"/>
              <a:ext cx="12063664" cy="5710822"/>
            </p:xfrm>
            <a:graphic>
              <a:graphicData uri="http://schemas.microsoft.com/office/powerpoint/2016/summaryzoom">
                <psuz:summaryZm>
                  <psuz:gridLayout/>
                </psuz:summaryZm>
              </a:graphicData>
            </a:graphic>
          </p:graphicFrame>
        </mc:Choice>
        <mc:Fallback>
          <p:grpSp>
            <p:nvGrpSpPr>
              <p:cNvPr id="5" name="Zusammenfassungszoom 4">
                <a:extLst>
                  <a:ext uri="{FF2B5EF4-FFF2-40B4-BE49-F238E27FC236}">
                    <a16:creationId xmlns:a16="http://schemas.microsoft.com/office/drawing/2014/main" id="{AC14FFBC-5815-4980-86E6-66CB39D7F0FF}"/>
                  </a:ext>
                </a:extLst>
              </p:cNvPr>
              <p:cNvGrpSpPr>
                <a:grpSpLocks noGrp="1" noUngrp="1" noRot="1" noChangeAspect="1" noMove="1" noResize="1"/>
              </p:cNvGrpSpPr>
              <p:nvPr/>
            </p:nvGrpSpPr>
            <p:grpSpPr>
              <a:xfrm>
                <a:off x="128336" y="782053"/>
                <a:ext cx="12063664" cy="5710822"/>
                <a:chOff x="128336" y="782053"/>
                <a:chExt cx="12063664" cy="5710822"/>
              </a:xfrm>
            </p:grpSpPr>
          </p:grpSp>
        </mc:Fallback>
      </mc:AlternateContent>
    </p:spTree>
    <p:extLst>
      <p:ext uri="{BB962C8B-B14F-4D97-AF65-F5344CB8AC3E}">
        <p14:creationId xmlns:p14="http://schemas.microsoft.com/office/powerpoint/2010/main" val="718353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1FCD67-A917-46FE-BD20-B5F48C849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331" y="641838"/>
            <a:ext cx="3323982" cy="4736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B057DED3-BD4D-4889-A97D-A56D32AED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235" y="665359"/>
            <a:ext cx="3428454" cy="4712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Grafik 17">
            <a:extLst>
              <a:ext uri="{FF2B5EF4-FFF2-40B4-BE49-F238E27FC236}">
                <a16:creationId xmlns:a16="http://schemas.microsoft.com/office/drawing/2014/main" id="{45542128-4F90-AF2A-6F0B-A8FF7EC216BB}"/>
              </a:ext>
            </a:extLst>
          </p:cNvPr>
          <p:cNvPicPr>
            <a:picLocks noChangeAspect="1"/>
          </p:cNvPicPr>
          <p:nvPr/>
        </p:nvPicPr>
        <p:blipFill>
          <a:blip r:embed="rId4"/>
          <a:stretch>
            <a:fillRect/>
          </a:stretch>
        </p:blipFill>
        <p:spPr>
          <a:xfrm>
            <a:off x="8525610" y="665359"/>
            <a:ext cx="3429889" cy="4736132"/>
          </a:xfrm>
          <a:prstGeom prst="rect">
            <a:avLst/>
          </a:prstGeom>
        </p:spPr>
      </p:pic>
    </p:spTree>
    <p:extLst>
      <p:ext uri="{BB962C8B-B14F-4D97-AF65-F5344CB8AC3E}">
        <p14:creationId xmlns:p14="http://schemas.microsoft.com/office/powerpoint/2010/main" val="315785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0018441-59C4-4E47-84B1-F04D6DD507F6}"/>
              </a:ext>
            </a:extLst>
          </p:cNvPr>
          <p:cNvPicPr>
            <a:picLocks noChangeAspect="1"/>
          </p:cNvPicPr>
          <p:nvPr/>
        </p:nvPicPr>
        <p:blipFill>
          <a:blip r:embed="rId2"/>
          <a:stretch>
            <a:fillRect/>
          </a:stretch>
        </p:blipFill>
        <p:spPr>
          <a:xfrm>
            <a:off x="3112798" y="451078"/>
            <a:ext cx="5915088" cy="5560183"/>
          </a:xfrm>
          <a:prstGeom prst="rect">
            <a:avLst/>
          </a:prstGeom>
        </p:spPr>
      </p:pic>
    </p:spTree>
    <p:extLst>
      <p:ext uri="{BB962C8B-B14F-4D97-AF65-F5344CB8AC3E}">
        <p14:creationId xmlns:p14="http://schemas.microsoft.com/office/powerpoint/2010/main" val="3873762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850" y="1364857"/>
            <a:ext cx="1747500" cy="2400000"/>
          </a:xfrm>
          <a:prstGeom prst="rect">
            <a:avLst/>
          </a:prstGeom>
          <a:ln w="635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710" y="1364857"/>
            <a:ext cx="1752349"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7632" y="1364857"/>
            <a:ext cx="1742941"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6171" y="1381973"/>
            <a:ext cx="1762935"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14" name="Grafi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4100" y="2982546"/>
            <a:ext cx="1761701"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15" name="Grafik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7188" y="2982546"/>
            <a:ext cx="1748176"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16" name="Grafik 15"/>
          <p:cNvPicPr>
            <a:picLocks noChangeAspect="1"/>
          </p:cNvPicPr>
          <p:nvPr/>
        </p:nvPicPr>
        <p:blipFill rotWithShape="1">
          <a:blip r:embed="rId9" cstate="print">
            <a:extLst>
              <a:ext uri="{28A0092B-C50C-407E-A947-70E740481C1C}">
                <a14:useLocalDpi xmlns:a14="http://schemas.microsoft.com/office/drawing/2010/main" val="0"/>
              </a:ext>
            </a:extLst>
          </a:blip>
          <a:srcRect t="2106"/>
          <a:stretch/>
        </p:blipFill>
        <p:spPr>
          <a:xfrm>
            <a:off x="7160268" y="2982546"/>
            <a:ext cx="1818485"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17" name="Grafik 16"/>
          <p:cNvPicPr>
            <a:picLocks noChangeAspect="1"/>
          </p:cNvPicPr>
          <p:nvPr/>
        </p:nvPicPr>
        <p:blipFill rotWithShape="1">
          <a:blip r:embed="rId10" cstate="print">
            <a:extLst>
              <a:ext uri="{28A0092B-C50C-407E-A947-70E740481C1C}">
                <a14:useLocalDpi xmlns:a14="http://schemas.microsoft.com/office/drawing/2010/main" val="0"/>
              </a:ext>
            </a:extLst>
          </a:blip>
          <a:srcRect t="1053" b="1053"/>
          <a:stretch/>
        </p:blipFill>
        <p:spPr>
          <a:xfrm>
            <a:off x="9918807" y="2982546"/>
            <a:ext cx="1790259" cy="2400000"/>
          </a:xfrm>
          <a:prstGeom prst="rect">
            <a:avLst/>
          </a:prstGeom>
          <a:ln w="635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0441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D0B5F6D-7BD7-D588-93C3-ACE663154FD2}"/>
              </a:ext>
            </a:extLst>
          </p:cNvPr>
          <p:cNvSpPr>
            <a:spLocks noGrp="1"/>
          </p:cNvSpPr>
          <p:nvPr>
            <p:ph type="sldNum" sz="quarter" idx="12"/>
          </p:nvPr>
        </p:nvSpPr>
        <p:spPr/>
        <p:txBody>
          <a:bodyPr/>
          <a:lstStyle/>
          <a:p>
            <a:pPr rtl="0"/>
            <a:fld id="{6D22F896-40B5-4ADD-8801-0D06FADFA095}" type="slidenum">
              <a:rPr lang="de-DE" noProof="0" smtClean="0"/>
              <a:t>7</a:t>
            </a:fld>
            <a:endParaRPr lang="de-DE" noProof="0"/>
          </a:p>
        </p:txBody>
      </p:sp>
      <p:pic>
        <p:nvPicPr>
          <p:cNvPr id="1026" name="Picture 2" descr="ChatGPT – Wikipedia">
            <a:extLst>
              <a:ext uri="{FF2B5EF4-FFF2-40B4-BE49-F238E27FC236}">
                <a16:creationId xmlns:a16="http://schemas.microsoft.com/office/drawing/2014/main" id="{3168E56C-94E0-1D69-3004-3E8E8986A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3810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D655383B-B23F-175A-A831-AF68FD05870D}"/>
              </a:ext>
            </a:extLst>
          </p:cNvPr>
          <p:cNvSpPr txBox="1"/>
          <p:nvPr/>
        </p:nvSpPr>
        <p:spPr>
          <a:xfrm>
            <a:off x="4925647" y="4562475"/>
            <a:ext cx="2340705" cy="769441"/>
          </a:xfrm>
          <a:prstGeom prst="rect">
            <a:avLst/>
          </a:prstGeom>
          <a:noFill/>
        </p:spPr>
        <p:txBody>
          <a:bodyPr wrap="none" rtlCol="0">
            <a:spAutoFit/>
          </a:bodyPr>
          <a:lstStyle/>
          <a:p>
            <a:r>
              <a:rPr lang="de-DE" sz="4400" dirty="0" err="1"/>
              <a:t>ChatGPT</a:t>
            </a:r>
            <a:endParaRPr lang="de-DE" sz="4400" dirty="0"/>
          </a:p>
        </p:txBody>
      </p:sp>
    </p:spTree>
    <p:extLst>
      <p:ext uri="{BB962C8B-B14F-4D97-AF65-F5344CB8AC3E}">
        <p14:creationId xmlns:p14="http://schemas.microsoft.com/office/powerpoint/2010/main" val="32136257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3109912" y="1135578"/>
            <a:ext cx="2695575" cy="2695575"/>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3006725" y="3787348"/>
            <a:ext cx="3886200" cy="369332"/>
          </a:xfrm>
          <a:prstGeom prst="rect">
            <a:avLst/>
          </a:prstGeom>
          <a:noFill/>
        </p:spPr>
        <p:txBody>
          <a:bodyPr wrap="square" rtlCol="0">
            <a:spAutoFit/>
          </a:bodyPr>
          <a:lstStyle/>
          <a:p>
            <a:r>
              <a:rPr lang="de-DE" err="1"/>
              <a:t>podcasts.schule</a:t>
            </a:r>
            <a:endParaRPr lang="de-DE"/>
          </a:p>
        </p:txBody>
      </p:sp>
      <p:pic>
        <p:nvPicPr>
          <p:cNvPr id="6" name="Grafik 5">
            <a:extLst>
              <a:ext uri="{FF2B5EF4-FFF2-40B4-BE49-F238E27FC236}">
                <a16:creationId xmlns:a16="http://schemas.microsoft.com/office/drawing/2014/main" id="{B7A8C80D-DE5D-4CBC-7867-9246C313C520}"/>
              </a:ext>
            </a:extLst>
          </p:cNvPr>
          <p:cNvPicPr>
            <a:picLocks noChangeAspect="1"/>
          </p:cNvPicPr>
          <p:nvPr/>
        </p:nvPicPr>
        <p:blipFill>
          <a:blip r:embed="rId3"/>
          <a:stretch>
            <a:fillRect/>
          </a:stretch>
        </p:blipFill>
        <p:spPr>
          <a:xfrm>
            <a:off x="185373" y="4901168"/>
            <a:ext cx="11821254" cy="686832"/>
          </a:xfrm>
          <a:prstGeom prst="rect">
            <a:avLst/>
          </a:prstGeom>
        </p:spPr>
      </p:pic>
      <p:sp>
        <p:nvSpPr>
          <p:cNvPr id="7" name="Textfeld 6">
            <a:extLst>
              <a:ext uri="{FF2B5EF4-FFF2-40B4-BE49-F238E27FC236}">
                <a16:creationId xmlns:a16="http://schemas.microsoft.com/office/drawing/2014/main" id="{00A1F064-8EAE-B231-1D6C-2E10C56B99E8}"/>
              </a:ext>
            </a:extLst>
          </p:cNvPr>
          <p:cNvSpPr txBox="1"/>
          <p:nvPr/>
        </p:nvSpPr>
        <p:spPr>
          <a:xfrm>
            <a:off x="7289800" y="1473200"/>
            <a:ext cx="2221121" cy="2308324"/>
          </a:xfrm>
          <a:prstGeom prst="rect">
            <a:avLst/>
          </a:prstGeom>
          <a:noFill/>
        </p:spPr>
        <p:txBody>
          <a:bodyPr wrap="none" rtlCol="0">
            <a:spAutoFit/>
          </a:bodyPr>
          <a:lstStyle/>
          <a:p>
            <a:r>
              <a:rPr lang="de-DE"/>
              <a:t>Künstliche Intelligenz</a:t>
            </a:r>
          </a:p>
          <a:p>
            <a:endParaRPr lang="de-DE"/>
          </a:p>
          <a:p>
            <a:r>
              <a:rPr lang="de-DE" err="1"/>
              <a:t>TikTok</a:t>
            </a:r>
            <a:r>
              <a:rPr lang="de-DE"/>
              <a:t> und Schule</a:t>
            </a:r>
          </a:p>
          <a:p>
            <a:endParaRPr lang="de-DE"/>
          </a:p>
          <a:p>
            <a:r>
              <a:rPr lang="de-DE"/>
              <a:t>Lehrerfortbildungen</a:t>
            </a:r>
          </a:p>
          <a:p>
            <a:endParaRPr lang="de-DE"/>
          </a:p>
          <a:p>
            <a:r>
              <a:rPr lang="de-DE"/>
              <a:t>Medienerziehung</a:t>
            </a:r>
          </a:p>
          <a:p>
            <a:endParaRPr lang="de-DE"/>
          </a:p>
        </p:txBody>
      </p:sp>
      <p:sp>
        <p:nvSpPr>
          <p:cNvPr id="11" name="Foliennummernplatzhalter 10">
            <a:extLst>
              <a:ext uri="{FF2B5EF4-FFF2-40B4-BE49-F238E27FC236}">
                <a16:creationId xmlns:a16="http://schemas.microsoft.com/office/drawing/2014/main" id="{974BB7DB-8631-729A-524A-A5406750BE6B}"/>
              </a:ext>
            </a:extLst>
          </p:cNvPr>
          <p:cNvSpPr>
            <a:spLocks noGrp="1"/>
          </p:cNvSpPr>
          <p:nvPr>
            <p:ph type="sldNum" sz="quarter" idx="12"/>
          </p:nvPr>
        </p:nvSpPr>
        <p:spPr/>
        <p:txBody>
          <a:bodyPr/>
          <a:lstStyle/>
          <a:p>
            <a:pPr rtl="0"/>
            <a:fld id="{6D22F896-40B5-4ADD-8801-0D06FADFA095}" type="slidenum">
              <a:rPr lang="de-DE" noProof="0" smtClean="0"/>
              <a:t>70</a:t>
            </a:fld>
            <a:endParaRPr lang="de-DE" noProof="0"/>
          </a:p>
        </p:txBody>
      </p:sp>
    </p:spTree>
    <p:extLst>
      <p:ext uri="{BB962C8B-B14F-4D97-AF65-F5344CB8AC3E}">
        <p14:creationId xmlns:p14="http://schemas.microsoft.com/office/powerpoint/2010/main" val="1544620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34571-81C1-4CA1-BBAE-D9F580D3C457}"/>
              </a:ext>
            </a:extLst>
          </p:cNvPr>
          <p:cNvSpPr>
            <a:spLocks noGrp="1"/>
          </p:cNvSpPr>
          <p:nvPr>
            <p:ph type="title"/>
          </p:nvPr>
        </p:nvSpPr>
        <p:spPr/>
        <p:txBody>
          <a:bodyPr/>
          <a:lstStyle/>
          <a:p>
            <a:r>
              <a:rPr lang="de-DE"/>
              <a:t>Kontaktinformationen</a:t>
            </a:r>
          </a:p>
        </p:txBody>
      </p:sp>
      <p:sp>
        <p:nvSpPr>
          <p:cNvPr id="3" name="Inhaltsplatzhalter 2">
            <a:extLst>
              <a:ext uri="{FF2B5EF4-FFF2-40B4-BE49-F238E27FC236}">
                <a16:creationId xmlns:a16="http://schemas.microsoft.com/office/drawing/2014/main" id="{4116287A-08B8-4C98-88A1-278358261221}"/>
              </a:ext>
            </a:extLst>
          </p:cNvPr>
          <p:cNvSpPr>
            <a:spLocks noGrp="1"/>
          </p:cNvSpPr>
          <p:nvPr>
            <p:ph idx="1"/>
          </p:nvPr>
        </p:nvSpPr>
        <p:spPr/>
        <p:txBody>
          <a:bodyPr>
            <a:noAutofit/>
          </a:bodyPr>
          <a:lstStyle/>
          <a:p>
            <a:r>
              <a:rPr lang="de-DE" b="1" dirty="0"/>
              <a:t>Florian Nuxoll</a:t>
            </a:r>
          </a:p>
          <a:p>
            <a:pPr lvl="1">
              <a:lnSpc>
                <a:spcPct val="100000"/>
              </a:lnSpc>
            </a:pPr>
            <a:r>
              <a:rPr lang="de-DE" dirty="0"/>
              <a:t>Twitter:@</a:t>
            </a:r>
            <a:r>
              <a:rPr lang="de-DE" dirty="0" err="1"/>
              <a:t>Herr_Nuxoll</a:t>
            </a:r>
            <a:endParaRPr lang="de-DE" dirty="0"/>
          </a:p>
          <a:p>
            <a:pPr lvl="1">
              <a:lnSpc>
                <a:spcPct val="100000"/>
              </a:lnSpc>
            </a:pPr>
            <a:r>
              <a:rPr lang="de-DE" dirty="0"/>
              <a:t>Medienwelten: </a:t>
            </a:r>
            <a:r>
              <a:rPr lang="de-DE" dirty="0">
                <a:hlinkClick r:id="rId2">
                  <a:extLst>
                    <a:ext uri="{A12FA001-AC4F-418D-AE19-62706E023703}">
                      <ahyp:hlinkClr xmlns:ahyp="http://schemas.microsoft.com/office/drawing/2018/hyperlinkcolor" val="tx"/>
                    </a:ext>
                  </a:extLst>
                </a:hlinkClick>
              </a:rPr>
              <a:t>http://medienwelten.schule/</a:t>
            </a:r>
            <a:endParaRPr lang="de-DE" dirty="0"/>
          </a:p>
          <a:p>
            <a:pPr lvl="1">
              <a:lnSpc>
                <a:spcPct val="100000"/>
              </a:lnSpc>
            </a:pPr>
            <a:r>
              <a:rPr lang="de-DE" dirty="0"/>
              <a:t>florian.nuxoll@gmx.net</a:t>
            </a:r>
            <a:endParaRPr lang="de-DE" sz="1800" dirty="0"/>
          </a:p>
        </p:txBody>
      </p:sp>
      <p:sp>
        <p:nvSpPr>
          <p:cNvPr id="9" name="Foliennummernplatzhalter 8">
            <a:extLst>
              <a:ext uri="{FF2B5EF4-FFF2-40B4-BE49-F238E27FC236}">
                <a16:creationId xmlns:a16="http://schemas.microsoft.com/office/drawing/2014/main" id="{9D7AD31B-2292-620B-7D9B-116C9C9F9862}"/>
              </a:ext>
            </a:extLst>
          </p:cNvPr>
          <p:cNvSpPr>
            <a:spLocks noGrp="1"/>
          </p:cNvSpPr>
          <p:nvPr>
            <p:ph type="sldNum" sz="quarter" idx="12"/>
          </p:nvPr>
        </p:nvSpPr>
        <p:spPr/>
        <p:txBody>
          <a:bodyPr/>
          <a:lstStyle/>
          <a:p>
            <a:pPr rtl="0"/>
            <a:fld id="{6D22F896-40B5-4ADD-8801-0D06FADFA095}" type="slidenum">
              <a:rPr lang="de-DE" noProof="0" smtClean="0"/>
              <a:t>71</a:t>
            </a:fld>
            <a:endParaRPr lang="de-DE" noProof="0"/>
          </a:p>
        </p:txBody>
      </p:sp>
    </p:spTree>
    <p:extLst>
      <p:ext uri="{BB962C8B-B14F-4D97-AF65-F5344CB8AC3E}">
        <p14:creationId xmlns:p14="http://schemas.microsoft.com/office/powerpoint/2010/main" val="140789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D9DC8-D2CC-5A02-82E6-9B637853C0ED}"/>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5E9DF3BD-11BB-BE9A-3FD7-79FE95D0331F}"/>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a16="http://schemas.microsoft.com/office/drawing/2014/main" id="{16E0C887-C3BD-0705-D184-2C5C12810CAA}"/>
              </a:ext>
            </a:extLst>
          </p:cNvPr>
          <p:cNvSpPr>
            <a:spLocks noGrp="1"/>
          </p:cNvSpPr>
          <p:nvPr>
            <p:ph type="sldNum" sz="quarter" idx="15"/>
          </p:nvPr>
        </p:nvSpPr>
        <p:spPr/>
        <p:txBody>
          <a:bodyPr/>
          <a:lstStyle/>
          <a:p>
            <a:fld id="{57DA6B04-819C-4428-A45D-96A580AFA295}" type="slidenum">
              <a:rPr lang="de-DE" smtClean="0"/>
              <a:pPr/>
              <a:t>72</a:t>
            </a:fld>
            <a:endParaRPr lang="de-DE"/>
          </a:p>
        </p:txBody>
      </p:sp>
      <p:sp>
        <p:nvSpPr>
          <p:cNvPr id="5" name="Textplatzhalter 4">
            <a:extLst>
              <a:ext uri="{FF2B5EF4-FFF2-40B4-BE49-F238E27FC236}">
                <a16:creationId xmlns:a16="http://schemas.microsoft.com/office/drawing/2014/main" id="{E065A487-6527-0F6D-0BE6-249BEE547614}"/>
              </a:ext>
            </a:extLst>
          </p:cNvPr>
          <p:cNvSpPr>
            <a:spLocks noGrp="1"/>
          </p:cNvSpPr>
          <p:nvPr>
            <p:ph type="body" sz="quarter" idx="16"/>
          </p:nvPr>
        </p:nvSpPr>
        <p:spPr/>
        <p:txBody>
          <a:bodyPr/>
          <a:lstStyle/>
          <a:p>
            <a:endParaRPr lang="de-DE"/>
          </a:p>
        </p:txBody>
      </p:sp>
      <p:pic>
        <p:nvPicPr>
          <p:cNvPr id="7" name="Grafik 6">
            <a:extLst>
              <a:ext uri="{FF2B5EF4-FFF2-40B4-BE49-F238E27FC236}">
                <a16:creationId xmlns:a16="http://schemas.microsoft.com/office/drawing/2014/main" id="{0BF5AAF1-C40D-FF68-F499-AE66FE310B2E}"/>
              </a:ext>
            </a:extLst>
          </p:cNvPr>
          <p:cNvPicPr>
            <a:picLocks noChangeAspect="1"/>
          </p:cNvPicPr>
          <p:nvPr/>
        </p:nvPicPr>
        <p:blipFill>
          <a:blip r:embed="rId2"/>
          <a:stretch>
            <a:fillRect/>
          </a:stretch>
        </p:blipFill>
        <p:spPr>
          <a:xfrm>
            <a:off x="1045176" y="0"/>
            <a:ext cx="10101648" cy="6858000"/>
          </a:xfrm>
          <a:prstGeom prst="rect">
            <a:avLst/>
          </a:prstGeom>
        </p:spPr>
      </p:pic>
    </p:spTree>
    <p:extLst>
      <p:ext uri="{BB962C8B-B14F-4D97-AF65-F5344CB8AC3E}">
        <p14:creationId xmlns:p14="http://schemas.microsoft.com/office/powerpoint/2010/main" val="203528253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C43BED6-3B6E-6820-2EF7-3A29FABB3DE0}"/>
              </a:ext>
            </a:extLst>
          </p:cNvPr>
          <p:cNvSpPr>
            <a:spLocks noGrp="1"/>
          </p:cNvSpPr>
          <p:nvPr>
            <p:ph type="sldNum" sz="quarter" idx="15"/>
          </p:nvPr>
        </p:nvSpPr>
        <p:spPr/>
        <p:txBody>
          <a:bodyPr/>
          <a:lstStyle/>
          <a:p>
            <a:fld id="{57DA6B04-819C-4428-A45D-96A580AFA295}" type="slidenum">
              <a:rPr lang="de-DE" smtClean="0"/>
              <a:pPr/>
              <a:t>73</a:t>
            </a:fld>
            <a:endParaRPr lang="de-DE"/>
          </a:p>
        </p:txBody>
      </p:sp>
      <p:sp>
        <p:nvSpPr>
          <p:cNvPr id="7" name="Textfeld 6">
            <a:extLst>
              <a:ext uri="{FF2B5EF4-FFF2-40B4-BE49-F238E27FC236}">
                <a16:creationId xmlns:a16="http://schemas.microsoft.com/office/drawing/2014/main" id="{65A815A2-65E7-6E98-EC36-BB613BACDA39}"/>
              </a:ext>
            </a:extLst>
          </p:cNvPr>
          <p:cNvSpPr txBox="1"/>
          <p:nvPr/>
        </p:nvSpPr>
        <p:spPr>
          <a:xfrm>
            <a:off x="935831" y="775811"/>
            <a:ext cx="9836944" cy="2246769"/>
          </a:xfrm>
          <a:prstGeom prst="rect">
            <a:avLst/>
          </a:prstGeom>
          <a:noFill/>
        </p:spPr>
        <p:txBody>
          <a:bodyPr wrap="square">
            <a:spAutoFit/>
          </a:bodyPr>
          <a:lstStyle/>
          <a:p>
            <a:r>
              <a:rPr lang="de-DE" sz="2800" dirty="0" err="1"/>
              <a:t>You</a:t>
            </a:r>
            <a:r>
              <a:rPr lang="de-DE" sz="2800" dirty="0"/>
              <a:t> </a:t>
            </a:r>
            <a:r>
              <a:rPr lang="de-DE" sz="2800" dirty="0" err="1"/>
              <a:t>are</a:t>
            </a:r>
            <a:r>
              <a:rPr lang="de-DE" sz="2800" dirty="0"/>
              <a:t> a </a:t>
            </a:r>
            <a:r>
              <a:rPr lang="de-DE" sz="2800" dirty="0" err="1"/>
              <a:t>teacher</a:t>
            </a:r>
            <a:r>
              <a:rPr lang="de-DE" sz="2800" dirty="0"/>
              <a:t> and </a:t>
            </a:r>
            <a:r>
              <a:rPr lang="de-DE" sz="2800" dirty="0" err="1"/>
              <a:t>you</a:t>
            </a:r>
            <a:r>
              <a:rPr lang="de-DE" sz="2800" dirty="0"/>
              <a:t> </a:t>
            </a:r>
            <a:r>
              <a:rPr lang="de-DE" sz="2800" dirty="0" err="1"/>
              <a:t>want</a:t>
            </a:r>
            <a:r>
              <a:rPr lang="de-DE" sz="2800" dirty="0"/>
              <a:t> </a:t>
            </a:r>
            <a:r>
              <a:rPr lang="de-DE" sz="2800" dirty="0" err="1"/>
              <a:t>to</a:t>
            </a:r>
            <a:r>
              <a:rPr lang="de-DE" sz="2800" dirty="0"/>
              <a:t> </a:t>
            </a:r>
            <a:r>
              <a:rPr lang="de-DE" sz="2800" dirty="0" err="1"/>
              <a:t>show</a:t>
            </a:r>
            <a:r>
              <a:rPr lang="de-DE" sz="2800" dirty="0"/>
              <a:t> </a:t>
            </a:r>
            <a:r>
              <a:rPr lang="de-DE" sz="2800" dirty="0" err="1"/>
              <a:t>your</a:t>
            </a:r>
            <a:r>
              <a:rPr lang="de-DE" sz="2800" dirty="0"/>
              <a:t> </a:t>
            </a:r>
            <a:r>
              <a:rPr lang="de-DE" sz="2800" dirty="0" err="1"/>
              <a:t>students</a:t>
            </a:r>
            <a:r>
              <a:rPr lang="de-DE" sz="2800" dirty="0"/>
              <a:t> </a:t>
            </a:r>
            <a:r>
              <a:rPr lang="de-DE" sz="2800" dirty="0" err="1"/>
              <a:t>how</a:t>
            </a:r>
            <a:r>
              <a:rPr lang="de-DE" sz="2800" dirty="0"/>
              <a:t> </a:t>
            </a:r>
            <a:r>
              <a:rPr lang="de-DE" sz="2800" dirty="0" err="1"/>
              <a:t>to</a:t>
            </a:r>
            <a:r>
              <a:rPr lang="de-DE" sz="2800" dirty="0"/>
              <a:t> </a:t>
            </a:r>
            <a:r>
              <a:rPr lang="de-DE" sz="2800" dirty="0" err="1"/>
              <a:t>write</a:t>
            </a:r>
            <a:r>
              <a:rPr lang="de-DE" sz="2800" dirty="0"/>
              <a:t> a </a:t>
            </a:r>
            <a:r>
              <a:rPr lang="de-DE" sz="2800" dirty="0" err="1"/>
              <a:t>letter</a:t>
            </a:r>
            <a:r>
              <a:rPr lang="de-DE" sz="2800" dirty="0"/>
              <a:t> </a:t>
            </a:r>
            <a:r>
              <a:rPr lang="de-DE" sz="2800" dirty="0" err="1"/>
              <a:t>to</a:t>
            </a:r>
            <a:r>
              <a:rPr lang="de-DE" sz="2800" dirty="0"/>
              <a:t> </a:t>
            </a:r>
            <a:r>
              <a:rPr lang="de-DE" sz="2800" dirty="0" err="1"/>
              <a:t>the</a:t>
            </a:r>
            <a:r>
              <a:rPr lang="de-DE" sz="2800" dirty="0"/>
              <a:t> </a:t>
            </a:r>
            <a:r>
              <a:rPr lang="de-DE" sz="2800" dirty="0" err="1"/>
              <a:t>editor</a:t>
            </a:r>
            <a:r>
              <a:rPr lang="de-DE" sz="2800" dirty="0"/>
              <a:t>. </a:t>
            </a:r>
            <a:r>
              <a:rPr lang="de-DE" sz="2800" dirty="0" err="1"/>
              <a:t>You</a:t>
            </a:r>
            <a:r>
              <a:rPr lang="de-DE" sz="2800" dirty="0"/>
              <a:t> </a:t>
            </a:r>
            <a:r>
              <a:rPr lang="de-DE" sz="2800" dirty="0" err="1"/>
              <a:t>want</a:t>
            </a:r>
            <a:r>
              <a:rPr lang="de-DE" sz="2800" dirty="0"/>
              <a:t> </a:t>
            </a:r>
            <a:r>
              <a:rPr lang="de-DE" sz="2800" dirty="0" err="1"/>
              <a:t>to</a:t>
            </a:r>
            <a:r>
              <a:rPr lang="de-DE" sz="2800" dirty="0"/>
              <a:t> </a:t>
            </a:r>
            <a:r>
              <a:rPr lang="de-DE" sz="2800" dirty="0" err="1"/>
              <a:t>give</a:t>
            </a:r>
            <a:r>
              <a:rPr lang="de-DE" sz="2800" dirty="0"/>
              <a:t> </a:t>
            </a:r>
            <a:r>
              <a:rPr lang="de-DE" sz="2800" dirty="0" err="1"/>
              <a:t>them</a:t>
            </a:r>
            <a:r>
              <a:rPr lang="de-DE" sz="2800" dirty="0"/>
              <a:t> </a:t>
            </a:r>
            <a:r>
              <a:rPr lang="de-DE" sz="2800" dirty="0" err="1"/>
              <a:t>several</a:t>
            </a:r>
            <a:r>
              <a:rPr lang="de-DE" sz="2800" dirty="0"/>
              <a:t> sample </a:t>
            </a:r>
            <a:r>
              <a:rPr lang="de-DE" sz="2800" dirty="0" err="1"/>
              <a:t>letters</a:t>
            </a:r>
            <a:r>
              <a:rPr lang="de-DE" sz="2800" dirty="0"/>
              <a:t>. </a:t>
            </a:r>
            <a:r>
              <a:rPr lang="de-DE" sz="2800" dirty="0" err="1"/>
              <a:t>Good</a:t>
            </a:r>
            <a:r>
              <a:rPr lang="de-DE" sz="2800" dirty="0"/>
              <a:t> </a:t>
            </a:r>
            <a:r>
              <a:rPr lang="de-DE" sz="2800" dirty="0" err="1"/>
              <a:t>ones</a:t>
            </a:r>
            <a:r>
              <a:rPr lang="de-DE" sz="2800" dirty="0"/>
              <a:t> and </a:t>
            </a:r>
            <a:r>
              <a:rPr lang="de-DE" sz="2800" dirty="0" err="1"/>
              <a:t>bad</a:t>
            </a:r>
            <a:r>
              <a:rPr lang="de-DE" sz="2800" dirty="0"/>
              <a:t> </a:t>
            </a:r>
            <a:r>
              <a:rPr lang="de-DE" sz="2800" dirty="0" err="1"/>
              <a:t>ones</a:t>
            </a:r>
            <a:r>
              <a:rPr lang="de-DE" sz="2800" dirty="0"/>
              <a:t>. Write 5 different </a:t>
            </a:r>
            <a:r>
              <a:rPr lang="de-DE" sz="2800" dirty="0" err="1"/>
              <a:t>letters</a:t>
            </a:r>
            <a:r>
              <a:rPr lang="de-DE" sz="2800" dirty="0"/>
              <a:t>. </a:t>
            </a:r>
            <a:r>
              <a:rPr lang="de-DE" sz="2800" dirty="0" err="1"/>
              <a:t>One</a:t>
            </a:r>
            <a:r>
              <a:rPr lang="de-DE" sz="2800" dirty="0"/>
              <a:t> </a:t>
            </a:r>
            <a:r>
              <a:rPr lang="de-DE" sz="2800" dirty="0" err="1"/>
              <a:t>should</a:t>
            </a:r>
            <a:r>
              <a:rPr lang="de-DE" sz="2800" dirty="0"/>
              <a:t> score 100%, </a:t>
            </a:r>
            <a:r>
              <a:rPr lang="de-DE" sz="2800" dirty="0" err="1"/>
              <a:t>one</a:t>
            </a:r>
            <a:r>
              <a:rPr lang="de-DE" sz="2800" dirty="0"/>
              <a:t> 90%, </a:t>
            </a:r>
            <a:r>
              <a:rPr lang="de-DE" sz="2800" dirty="0" err="1"/>
              <a:t>one</a:t>
            </a:r>
            <a:r>
              <a:rPr lang="de-DE" sz="2800" dirty="0"/>
              <a:t> 75%, </a:t>
            </a:r>
            <a:r>
              <a:rPr lang="de-DE" sz="2800" dirty="0" err="1"/>
              <a:t>one</a:t>
            </a:r>
            <a:r>
              <a:rPr lang="de-DE" sz="2800" dirty="0"/>
              <a:t> 60% and </a:t>
            </a:r>
            <a:r>
              <a:rPr lang="de-DE" sz="2800" dirty="0" err="1"/>
              <a:t>one</a:t>
            </a:r>
            <a:r>
              <a:rPr lang="de-DE" sz="2800" dirty="0"/>
              <a:t> </a:t>
            </a:r>
            <a:r>
              <a:rPr lang="de-DE" sz="2800" dirty="0" err="1"/>
              <a:t>less</a:t>
            </a:r>
            <a:r>
              <a:rPr lang="de-DE" sz="2800" dirty="0"/>
              <a:t> </a:t>
            </a:r>
            <a:r>
              <a:rPr lang="de-DE" sz="2800" dirty="0" err="1"/>
              <a:t>than</a:t>
            </a:r>
            <a:r>
              <a:rPr lang="de-DE" sz="2800" dirty="0"/>
              <a:t> 50%.</a:t>
            </a:r>
          </a:p>
        </p:txBody>
      </p:sp>
    </p:spTree>
    <p:extLst>
      <p:ext uri="{BB962C8B-B14F-4D97-AF65-F5344CB8AC3E}">
        <p14:creationId xmlns:p14="http://schemas.microsoft.com/office/powerpoint/2010/main" val="120386668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AB4C860-22BD-3071-AE01-04A2A0A442A1}"/>
              </a:ext>
            </a:extLst>
          </p:cNvPr>
          <p:cNvPicPr>
            <a:picLocks noChangeAspect="1"/>
          </p:cNvPicPr>
          <p:nvPr/>
        </p:nvPicPr>
        <p:blipFill>
          <a:blip r:embed="rId2"/>
          <a:stretch>
            <a:fillRect/>
          </a:stretch>
        </p:blipFill>
        <p:spPr>
          <a:xfrm>
            <a:off x="919686" y="0"/>
            <a:ext cx="10352628" cy="6858000"/>
          </a:xfrm>
          <a:prstGeom prst="rect">
            <a:avLst/>
          </a:prstGeom>
        </p:spPr>
      </p:pic>
    </p:spTree>
    <p:extLst>
      <p:ext uri="{BB962C8B-B14F-4D97-AF65-F5344CB8AC3E}">
        <p14:creationId xmlns:p14="http://schemas.microsoft.com/office/powerpoint/2010/main" val="336310095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A0CA1-191F-A544-B6A1-CD13DB05209F}"/>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45535E06-1CDD-7542-09B5-EDA5ABCEBEF8}"/>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a16="http://schemas.microsoft.com/office/drawing/2014/main" id="{EAECDAEF-739C-25D8-4AD4-0DCA46790997}"/>
              </a:ext>
            </a:extLst>
          </p:cNvPr>
          <p:cNvSpPr>
            <a:spLocks noGrp="1"/>
          </p:cNvSpPr>
          <p:nvPr>
            <p:ph type="sldNum" sz="quarter" idx="15"/>
          </p:nvPr>
        </p:nvSpPr>
        <p:spPr/>
        <p:txBody>
          <a:bodyPr/>
          <a:lstStyle/>
          <a:p>
            <a:fld id="{57DA6B04-819C-4428-A45D-96A580AFA295}" type="slidenum">
              <a:rPr lang="de-DE" smtClean="0"/>
              <a:pPr/>
              <a:t>75</a:t>
            </a:fld>
            <a:endParaRPr lang="de-DE"/>
          </a:p>
        </p:txBody>
      </p:sp>
      <p:sp>
        <p:nvSpPr>
          <p:cNvPr id="5" name="Textplatzhalter 4">
            <a:extLst>
              <a:ext uri="{FF2B5EF4-FFF2-40B4-BE49-F238E27FC236}">
                <a16:creationId xmlns:a16="http://schemas.microsoft.com/office/drawing/2014/main" id="{8B32A5FF-EE10-B09D-2998-D9813005D047}"/>
              </a:ext>
            </a:extLst>
          </p:cNvPr>
          <p:cNvSpPr>
            <a:spLocks noGrp="1"/>
          </p:cNvSpPr>
          <p:nvPr>
            <p:ph type="body" sz="quarter" idx="16"/>
          </p:nvPr>
        </p:nvSpPr>
        <p:spPr/>
        <p:txBody>
          <a:bodyPr/>
          <a:lstStyle/>
          <a:p>
            <a:endParaRPr lang="de-DE"/>
          </a:p>
        </p:txBody>
      </p:sp>
      <p:pic>
        <p:nvPicPr>
          <p:cNvPr id="7" name="Grafik 6">
            <a:extLst>
              <a:ext uri="{FF2B5EF4-FFF2-40B4-BE49-F238E27FC236}">
                <a16:creationId xmlns:a16="http://schemas.microsoft.com/office/drawing/2014/main" id="{4862FE0D-15B2-14FF-295F-6B0E671C7A78}"/>
              </a:ext>
            </a:extLst>
          </p:cNvPr>
          <p:cNvPicPr>
            <a:picLocks noChangeAspect="1"/>
          </p:cNvPicPr>
          <p:nvPr/>
        </p:nvPicPr>
        <p:blipFill>
          <a:blip r:embed="rId2"/>
          <a:stretch>
            <a:fillRect/>
          </a:stretch>
        </p:blipFill>
        <p:spPr>
          <a:xfrm>
            <a:off x="1548944" y="0"/>
            <a:ext cx="9094112" cy="6858000"/>
          </a:xfrm>
          <a:prstGeom prst="rect">
            <a:avLst/>
          </a:prstGeom>
        </p:spPr>
      </p:pic>
    </p:spTree>
    <p:extLst>
      <p:ext uri="{BB962C8B-B14F-4D97-AF65-F5344CB8AC3E}">
        <p14:creationId xmlns:p14="http://schemas.microsoft.com/office/powerpoint/2010/main" val="2798195444"/>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B85F3-0DE6-6757-FCE8-15C467AB6037}"/>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AF2F55B8-ACE4-DC68-DF8A-4CAA910E758D}"/>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a16="http://schemas.microsoft.com/office/drawing/2014/main" id="{2626188D-1DC1-A65F-80D6-FB69B02B7910}"/>
              </a:ext>
            </a:extLst>
          </p:cNvPr>
          <p:cNvSpPr>
            <a:spLocks noGrp="1"/>
          </p:cNvSpPr>
          <p:nvPr>
            <p:ph type="sldNum" sz="quarter" idx="15"/>
          </p:nvPr>
        </p:nvSpPr>
        <p:spPr/>
        <p:txBody>
          <a:bodyPr/>
          <a:lstStyle/>
          <a:p>
            <a:fld id="{57DA6B04-819C-4428-A45D-96A580AFA295}" type="slidenum">
              <a:rPr lang="de-DE" smtClean="0"/>
              <a:pPr/>
              <a:t>76</a:t>
            </a:fld>
            <a:endParaRPr lang="de-DE"/>
          </a:p>
        </p:txBody>
      </p:sp>
      <p:sp>
        <p:nvSpPr>
          <p:cNvPr id="5" name="Textplatzhalter 4">
            <a:extLst>
              <a:ext uri="{FF2B5EF4-FFF2-40B4-BE49-F238E27FC236}">
                <a16:creationId xmlns:a16="http://schemas.microsoft.com/office/drawing/2014/main" id="{E13FF1D1-F744-0101-D958-3F4DE87533C8}"/>
              </a:ext>
            </a:extLst>
          </p:cNvPr>
          <p:cNvSpPr>
            <a:spLocks noGrp="1"/>
          </p:cNvSpPr>
          <p:nvPr>
            <p:ph type="body" sz="quarter" idx="16"/>
          </p:nvPr>
        </p:nvSpPr>
        <p:spPr/>
        <p:txBody>
          <a:bodyPr/>
          <a:lstStyle/>
          <a:p>
            <a:endParaRPr lang="de-DE"/>
          </a:p>
        </p:txBody>
      </p:sp>
      <p:pic>
        <p:nvPicPr>
          <p:cNvPr id="7" name="Grafik 6">
            <a:extLst>
              <a:ext uri="{FF2B5EF4-FFF2-40B4-BE49-F238E27FC236}">
                <a16:creationId xmlns:a16="http://schemas.microsoft.com/office/drawing/2014/main" id="{EC977560-7176-8FAA-DF7F-17531FF11532}"/>
              </a:ext>
            </a:extLst>
          </p:cNvPr>
          <p:cNvPicPr>
            <a:picLocks noChangeAspect="1"/>
          </p:cNvPicPr>
          <p:nvPr/>
        </p:nvPicPr>
        <p:blipFill>
          <a:blip r:embed="rId2"/>
          <a:stretch>
            <a:fillRect/>
          </a:stretch>
        </p:blipFill>
        <p:spPr>
          <a:xfrm>
            <a:off x="1143000" y="0"/>
            <a:ext cx="9906000" cy="6858000"/>
          </a:xfrm>
          <a:prstGeom prst="rect">
            <a:avLst/>
          </a:prstGeom>
        </p:spPr>
      </p:pic>
    </p:spTree>
    <p:extLst>
      <p:ext uri="{BB962C8B-B14F-4D97-AF65-F5344CB8AC3E}">
        <p14:creationId xmlns:p14="http://schemas.microsoft.com/office/powerpoint/2010/main" val="1174355232"/>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B85F3-0DE6-6757-FCE8-15C467AB6037}"/>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AF2F55B8-ACE4-DC68-DF8A-4CAA910E758D}"/>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a16="http://schemas.microsoft.com/office/drawing/2014/main" id="{2626188D-1DC1-A65F-80D6-FB69B02B7910}"/>
              </a:ext>
            </a:extLst>
          </p:cNvPr>
          <p:cNvSpPr>
            <a:spLocks noGrp="1"/>
          </p:cNvSpPr>
          <p:nvPr>
            <p:ph type="sldNum" sz="quarter" idx="15"/>
          </p:nvPr>
        </p:nvSpPr>
        <p:spPr/>
        <p:txBody>
          <a:bodyPr/>
          <a:lstStyle/>
          <a:p>
            <a:fld id="{57DA6B04-819C-4428-A45D-96A580AFA295}" type="slidenum">
              <a:rPr lang="de-DE" smtClean="0"/>
              <a:pPr/>
              <a:t>77</a:t>
            </a:fld>
            <a:endParaRPr lang="de-DE"/>
          </a:p>
        </p:txBody>
      </p:sp>
      <p:sp>
        <p:nvSpPr>
          <p:cNvPr id="5" name="Textplatzhalter 4">
            <a:extLst>
              <a:ext uri="{FF2B5EF4-FFF2-40B4-BE49-F238E27FC236}">
                <a16:creationId xmlns:a16="http://schemas.microsoft.com/office/drawing/2014/main" id="{E13FF1D1-F744-0101-D958-3F4DE87533C8}"/>
              </a:ext>
            </a:extLst>
          </p:cNvPr>
          <p:cNvSpPr>
            <a:spLocks noGrp="1"/>
          </p:cNvSpPr>
          <p:nvPr>
            <p:ph type="body" sz="quarter" idx="16"/>
          </p:nvPr>
        </p:nvSpPr>
        <p:spPr/>
        <p:txBody>
          <a:bodyPr/>
          <a:lstStyle/>
          <a:p>
            <a:endParaRPr lang="de-DE"/>
          </a:p>
        </p:txBody>
      </p:sp>
      <p:pic>
        <p:nvPicPr>
          <p:cNvPr id="7" name="Grafik 6">
            <a:extLst>
              <a:ext uri="{FF2B5EF4-FFF2-40B4-BE49-F238E27FC236}">
                <a16:creationId xmlns:a16="http://schemas.microsoft.com/office/drawing/2014/main" id="{D2FC8EA7-5D0D-2F89-D576-7ADE0F5FE15A}"/>
              </a:ext>
            </a:extLst>
          </p:cNvPr>
          <p:cNvPicPr>
            <a:picLocks noChangeAspect="1"/>
          </p:cNvPicPr>
          <p:nvPr/>
        </p:nvPicPr>
        <p:blipFill>
          <a:blip r:embed="rId2"/>
          <a:stretch>
            <a:fillRect/>
          </a:stretch>
        </p:blipFill>
        <p:spPr>
          <a:xfrm>
            <a:off x="1275677" y="904522"/>
            <a:ext cx="9640645" cy="5048955"/>
          </a:xfrm>
          <a:prstGeom prst="rect">
            <a:avLst/>
          </a:prstGeom>
        </p:spPr>
      </p:pic>
    </p:spTree>
    <p:extLst>
      <p:ext uri="{BB962C8B-B14F-4D97-AF65-F5344CB8AC3E}">
        <p14:creationId xmlns:p14="http://schemas.microsoft.com/office/powerpoint/2010/main" val="2193584010"/>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B85F3-0DE6-6757-FCE8-15C467AB6037}"/>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AF2F55B8-ACE4-DC68-DF8A-4CAA910E758D}"/>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a16="http://schemas.microsoft.com/office/drawing/2014/main" id="{2626188D-1DC1-A65F-80D6-FB69B02B7910}"/>
              </a:ext>
            </a:extLst>
          </p:cNvPr>
          <p:cNvSpPr>
            <a:spLocks noGrp="1"/>
          </p:cNvSpPr>
          <p:nvPr>
            <p:ph type="sldNum" sz="quarter" idx="15"/>
          </p:nvPr>
        </p:nvSpPr>
        <p:spPr/>
        <p:txBody>
          <a:bodyPr/>
          <a:lstStyle/>
          <a:p>
            <a:fld id="{57DA6B04-819C-4428-A45D-96A580AFA295}" type="slidenum">
              <a:rPr lang="de-DE" smtClean="0"/>
              <a:pPr/>
              <a:t>78</a:t>
            </a:fld>
            <a:endParaRPr lang="de-DE"/>
          </a:p>
        </p:txBody>
      </p:sp>
      <p:sp>
        <p:nvSpPr>
          <p:cNvPr id="5" name="Textplatzhalter 4">
            <a:extLst>
              <a:ext uri="{FF2B5EF4-FFF2-40B4-BE49-F238E27FC236}">
                <a16:creationId xmlns:a16="http://schemas.microsoft.com/office/drawing/2014/main" id="{E13FF1D1-F744-0101-D958-3F4DE87533C8}"/>
              </a:ext>
            </a:extLst>
          </p:cNvPr>
          <p:cNvSpPr>
            <a:spLocks noGrp="1"/>
          </p:cNvSpPr>
          <p:nvPr>
            <p:ph type="body" sz="quarter" idx="16"/>
          </p:nvPr>
        </p:nvSpPr>
        <p:spPr/>
        <p:txBody>
          <a:bodyPr/>
          <a:lstStyle/>
          <a:p>
            <a:endParaRPr lang="de-DE"/>
          </a:p>
        </p:txBody>
      </p:sp>
      <p:pic>
        <p:nvPicPr>
          <p:cNvPr id="7" name="Grafik 6">
            <a:extLst>
              <a:ext uri="{FF2B5EF4-FFF2-40B4-BE49-F238E27FC236}">
                <a16:creationId xmlns:a16="http://schemas.microsoft.com/office/drawing/2014/main" id="{59D0445A-7EEC-F2A8-36DA-FF59A822EBA1}"/>
              </a:ext>
            </a:extLst>
          </p:cNvPr>
          <p:cNvPicPr>
            <a:picLocks noChangeAspect="1"/>
          </p:cNvPicPr>
          <p:nvPr/>
        </p:nvPicPr>
        <p:blipFill>
          <a:blip r:embed="rId2"/>
          <a:stretch>
            <a:fillRect/>
          </a:stretch>
        </p:blipFill>
        <p:spPr>
          <a:xfrm>
            <a:off x="1632914" y="1447523"/>
            <a:ext cx="8926171" cy="3962953"/>
          </a:xfrm>
          <a:prstGeom prst="rect">
            <a:avLst/>
          </a:prstGeom>
        </p:spPr>
      </p:pic>
    </p:spTree>
    <p:extLst>
      <p:ext uri="{BB962C8B-B14F-4D97-AF65-F5344CB8AC3E}">
        <p14:creationId xmlns:p14="http://schemas.microsoft.com/office/powerpoint/2010/main" val="1380724743"/>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34571-81C1-4CA1-BBAE-D9F580D3C457}"/>
              </a:ext>
            </a:extLst>
          </p:cNvPr>
          <p:cNvSpPr>
            <a:spLocks noGrp="1"/>
          </p:cNvSpPr>
          <p:nvPr>
            <p:ph type="title"/>
          </p:nvPr>
        </p:nvSpPr>
        <p:spPr/>
        <p:txBody>
          <a:bodyPr/>
          <a:lstStyle/>
          <a:p>
            <a:r>
              <a:rPr lang="de-DE"/>
              <a:t>Kontaktinformationen</a:t>
            </a:r>
          </a:p>
        </p:txBody>
      </p:sp>
      <p:sp>
        <p:nvSpPr>
          <p:cNvPr id="3" name="Inhaltsplatzhalter 2">
            <a:extLst>
              <a:ext uri="{FF2B5EF4-FFF2-40B4-BE49-F238E27FC236}">
                <a16:creationId xmlns:a16="http://schemas.microsoft.com/office/drawing/2014/main" id="{4116287A-08B8-4C98-88A1-278358261221}"/>
              </a:ext>
            </a:extLst>
          </p:cNvPr>
          <p:cNvSpPr>
            <a:spLocks noGrp="1"/>
          </p:cNvSpPr>
          <p:nvPr>
            <p:ph idx="1"/>
          </p:nvPr>
        </p:nvSpPr>
        <p:spPr/>
        <p:txBody>
          <a:bodyPr>
            <a:noAutofit/>
          </a:bodyPr>
          <a:lstStyle/>
          <a:p>
            <a:r>
              <a:rPr lang="de-DE" b="1" dirty="0"/>
              <a:t>Florian Nuxoll</a:t>
            </a:r>
          </a:p>
          <a:p>
            <a:pPr lvl="1">
              <a:lnSpc>
                <a:spcPct val="100000"/>
              </a:lnSpc>
            </a:pPr>
            <a:r>
              <a:rPr lang="de-DE" dirty="0"/>
              <a:t>Twitter:@</a:t>
            </a:r>
            <a:r>
              <a:rPr lang="de-DE" dirty="0" err="1"/>
              <a:t>Herr_Nuxoll</a:t>
            </a:r>
            <a:endParaRPr lang="de-DE" dirty="0"/>
          </a:p>
          <a:p>
            <a:pPr lvl="1">
              <a:lnSpc>
                <a:spcPct val="100000"/>
              </a:lnSpc>
            </a:pPr>
            <a:r>
              <a:rPr lang="de-DE" dirty="0"/>
              <a:t>Medienwelten: </a:t>
            </a:r>
            <a:r>
              <a:rPr lang="de-DE" dirty="0">
                <a:hlinkClick r:id="rId2">
                  <a:extLst>
                    <a:ext uri="{A12FA001-AC4F-418D-AE19-62706E023703}">
                      <ahyp:hlinkClr xmlns:ahyp="http://schemas.microsoft.com/office/drawing/2018/hyperlinkcolor" val="tx"/>
                    </a:ext>
                  </a:extLst>
                </a:hlinkClick>
              </a:rPr>
              <a:t>http://medienwelten.schule/</a:t>
            </a:r>
            <a:endParaRPr lang="de-DE" dirty="0"/>
          </a:p>
          <a:p>
            <a:pPr lvl="1">
              <a:lnSpc>
                <a:spcPct val="100000"/>
              </a:lnSpc>
            </a:pPr>
            <a:r>
              <a:rPr lang="de-DE" dirty="0">
                <a:hlinkClick r:id="rId3"/>
              </a:rPr>
              <a:t>florian.nuxoll@gmx.net</a:t>
            </a:r>
            <a:endParaRPr lang="de-DE" dirty="0"/>
          </a:p>
          <a:p>
            <a:pPr lvl="1">
              <a:lnSpc>
                <a:spcPct val="100000"/>
              </a:lnSpc>
            </a:pPr>
            <a:r>
              <a:rPr lang="de-DE" sz="1800" dirty="0"/>
              <a:t>Podcast: https://doppelstunde.letscast.fm/</a:t>
            </a:r>
          </a:p>
        </p:txBody>
      </p:sp>
      <p:sp>
        <p:nvSpPr>
          <p:cNvPr id="9" name="Foliennummernplatzhalter 8">
            <a:extLst>
              <a:ext uri="{FF2B5EF4-FFF2-40B4-BE49-F238E27FC236}">
                <a16:creationId xmlns:a16="http://schemas.microsoft.com/office/drawing/2014/main" id="{9D7AD31B-2292-620B-7D9B-116C9C9F9862}"/>
              </a:ext>
            </a:extLst>
          </p:cNvPr>
          <p:cNvSpPr>
            <a:spLocks noGrp="1"/>
          </p:cNvSpPr>
          <p:nvPr>
            <p:ph type="sldNum" sz="quarter" idx="12"/>
          </p:nvPr>
        </p:nvSpPr>
        <p:spPr/>
        <p:txBody>
          <a:bodyPr/>
          <a:lstStyle/>
          <a:p>
            <a:pPr rtl="0"/>
            <a:fld id="{6D22F896-40B5-4ADD-8801-0D06FADFA095}" type="slidenum">
              <a:rPr lang="de-DE" noProof="0" smtClean="0"/>
              <a:t>79</a:t>
            </a:fld>
            <a:endParaRPr lang="de-DE" noProof="0"/>
          </a:p>
        </p:txBody>
      </p:sp>
    </p:spTree>
    <p:extLst>
      <p:ext uri="{BB962C8B-B14F-4D97-AF65-F5344CB8AC3E}">
        <p14:creationId xmlns:p14="http://schemas.microsoft.com/office/powerpoint/2010/main" val="411524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C016FBC-B222-9EE6-713E-E9EA109F23F3}"/>
              </a:ext>
            </a:extLst>
          </p:cNvPr>
          <p:cNvSpPr>
            <a:spLocks noGrp="1"/>
          </p:cNvSpPr>
          <p:nvPr>
            <p:ph type="sldNum" sz="quarter" idx="12"/>
          </p:nvPr>
        </p:nvSpPr>
        <p:spPr/>
        <p:txBody>
          <a:bodyPr/>
          <a:lstStyle/>
          <a:p>
            <a:pPr rtl="0"/>
            <a:fld id="{6D22F896-40B5-4ADD-8801-0D06FADFA095}" type="slidenum">
              <a:rPr lang="de-DE" noProof="0" smtClean="0"/>
              <a:t>8</a:t>
            </a:fld>
            <a:endParaRPr lang="de-DE" noProof="0"/>
          </a:p>
        </p:txBody>
      </p:sp>
      <p:pic>
        <p:nvPicPr>
          <p:cNvPr id="1026" name="Picture 2" descr="Never Let Me Go: Textbook. Camden Town Oberstufe - Zusatzmaterial zu der Ausgabe 2018 für Niedersachsen">
            <a:extLst>
              <a:ext uri="{FF2B5EF4-FFF2-40B4-BE49-F238E27FC236}">
                <a16:creationId xmlns:a16="http://schemas.microsoft.com/office/drawing/2014/main" id="{00CE8025-B0D6-E827-4003-FBB998D7F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846" y="1372228"/>
            <a:ext cx="3226308" cy="411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24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B67CEBC-E459-54D8-CDF4-F93BB0EDC44F}"/>
              </a:ext>
            </a:extLst>
          </p:cNvPr>
          <p:cNvSpPr>
            <a:spLocks noGrp="1"/>
          </p:cNvSpPr>
          <p:nvPr>
            <p:ph type="sldNum" sz="quarter" idx="12"/>
          </p:nvPr>
        </p:nvSpPr>
        <p:spPr/>
        <p:txBody>
          <a:bodyPr/>
          <a:lstStyle/>
          <a:p>
            <a:pPr rtl="0"/>
            <a:fld id="{6D22F896-40B5-4ADD-8801-0D06FADFA095}" type="slidenum">
              <a:rPr lang="de-DE" noProof="0" smtClean="0"/>
              <a:t>9</a:t>
            </a:fld>
            <a:endParaRPr lang="de-DE" noProof="0"/>
          </a:p>
        </p:txBody>
      </p:sp>
      <p:sp>
        <p:nvSpPr>
          <p:cNvPr id="4" name="Textfeld 3">
            <a:extLst>
              <a:ext uri="{FF2B5EF4-FFF2-40B4-BE49-F238E27FC236}">
                <a16:creationId xmlns:a16="http://schemas.microsoft.com/office/drawing/2014/main" id="{ACE5E42D-F563-0B01-4D69-37846A329895}"/>
              </a:ext>
            </a:extLst>
          </p:cNvPr>
          <p:cNvSpPr txBox="1"/>
          <p:nvPr/>
        </p:nvSpPr>
        <p:spPr>
          <a:xfrm>
            <a:off x="895349" y="223671"/>
            <a:ext cx="10382643" cy="5262979"/>
          </a:xfrm>
          <a:prstGeom prst="rect">
            <a:avLst/>
          </a:prstGeom>
          <a:noFill/>
        </p:spPr>
        <p:txBody>
          <a:bodyPr wrap="square">
            <a:spAutoFit/>
          </a:bodyPr>
          <a:lstStyle/>
          <a:p>
            <a:r>
              <a:rPr lang="en-GB" sz="2800" dirty="0">
                <a:latin typeface="Times New Roman" panose="02020603050405020304" pitchFamily="18" charset="0"/>
                <a:ea typeface="Times New Roman" panose="02020603050405020304" pitchFamily="18" charset="0"/>
              </a:rPr>
              <a:t>“</a:t>
            </a:r>
            <a:r>
              <a:rPr lang="en-GB" sz="2800" dirty="0">
                <a:effectLst/>
                <a:latin typeface="Times New Roman" panose="02020603050405020304" pitchFamily="18" charset="0"/>
                <a:ea typeface="Times New Roman" panose="02020603050405020304" pitchFamily="18" charset="0"/>
              </a:rPr>
              <a:t>Maybe from as early as when you’re five or six, there’s been a whisper going at the back of your head, saying: “One day, maybe not so long from now, you’ll get to know how it feels.” So you’re waiting, even if you don’t quite know it, waiting for the moment when you realise that you really are different to them; that there are people out there, like Madame, who don’t hate you or wish you any harm, but who nevertheless shudder at the very thought of you – of how you were brought into this world and why – and who dread the idea of your hand brushing against theirs. The first time you glimpse yourself through the eyes of a person like that, it’s a cold moment. It’s like walking past a mirror you’ve walked past every day of your life, and suddenly it shows you something else, something troubling and strange.”</a:t>
            </a:r>
            <a:endParaRPr lang="de-DE"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4371565"/>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1459F1A54F04CADD0CBF7295B705D" ma:contentTypeVersion="4" ma:contentTypeDescription="Create a new document." ma:contentTypeScope="" ma:versionID="5c3e46bdc3ce58b6eea2181520959ec9">
  <xsd:schema xmlns:xsd="http://www.w3.org/2001/XMLSchema" xmlns:xs="http://www.w3.org/2001/XMLSchema" xmlns:p="http://schemas.microsoft.com/office/2006/metadata/properties" xmlns:ns2="01156c2e-da02-415f-9e71-85ccad953da8" xmlns:ns3="d94233ff-eb2c-40ee-88e5-c41f6cf065d7" targetNamespace="http://schemas.microsoft.com/office/2006/metadata/properties" ma:root="true" ma:fieldsID="a976e1cc250814d73a58115325f03196" ns2:_="" ns3:_="">
    <xsd:import namespace="01156c2e-da02-415f-9e71-85ccad953da8"/>
    <xsd:import namespace="d94233ff-eb2c-40ee-88e5-c41f6cf065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6c2e-da02-415f-9e71-85ccad953d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4233ff-eb2c-40ee-88e5-c41f6cf065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1156c2e-da02-415f-9e71-85ccad953da8">
      <UserInfo>
        <DisplayName>Walt Detmar Meurers</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18C15E-E1C6-454D-8096-5F055CC863DD}">
  <ds:schemaRefs>
    <ds:schemaRef ds:uri="01156c2e-da02-415f-9e71-85ccad953da8"/>
    <ds:schemaRef ds:uri="d94233ff-eb2c-40ee-88e5-c41f6cf065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2794AB-D5DF-4FA4-996E-24D7455EF8C7}">
  <ds:schemaRefs>
    <ds:schemaRef ds:uri="http://schemas.microsoft.com/office/infopath/2007/PartnerControls"/>
    <ds:schemaRef ds:uri="http://schemas.microsoft.com/office/2006/documentManagement/types"/>
    <ds:schemaRef ds:uri="http://www.w3.org/XML/1998/namespace"/>
    <ds:schemaRef ds:uri="http://purl.org/dc/terms/"/>
    <ds:schemaRef ds:uri="http://purl.org/dc/dcmitype/"/>
    <ds:schemaRef ds:uri="http://schemas.microsoft.com/office/2006/metadata/properties"/>
    <ds:schemaRef ds:uri="http://purl.org/dc/elements/1.1/"/>
    <ds:schemaRef ds:uri="http://schemas.openxmlformats.org/package/2006/metadata/core-properties"/>
    <ds:schemaRef ds:uri="d94233ff-eb2c-40ee-88e5-c41f6cf065d7"/>
    <ds:schemaRef ds:uri="01156c2e-da02-415f-9e71-85ccad953da8"/>
  </ds:schemaRefs>
</ds:datastoreItem>
</file>

<file path=customXml/itemProps3.xml><?xml version="1.0" encoding="utf-8"?>
<ds:datastoreItem xmlns:ds="http://schemas.openxmlformats.org/officeDocument/2006/customXml" ds:itemID="{E61B26A4-2CBF-4DD0-AD71-388E05747A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847</Words>
  <Application>Microsoft Office PowerPoint</Application>
  <PresentationFormat>Breitbild</PresentationFormat>
  <Paragraphs>135</Paragraphs>
  <Slides>79</Slides>
  <Notes>3</Notes>
  <HiddenSlides>0</HiddenSlides>
  <MMClips>8</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79</vt:i4>
      </vt:variant>
    </vt:vector>
  </HeadingPairs>
  <TitlesOfParts>
    <vt:vector size="89" baseType="lpstr">
      <vt:lpstr>Arial</vt:lpstr>
      <vt:lpstr>bs Thomas Sans 1</vt:lpstr>
      <vt:lpstr>bsThomasSans1-Light</vt:lpstr>
      <vt:lpstr>Calibri</vt:lpstr>
      <vt:lpstr>Gill Sans MT</vt:lpstr>
      <vt:lpstr>Lato</vt:lpstr>
      <vt:lpstr>Open Sans</vt:lpstr>
      <vt:lpstr>Söhne</vt:lpstr>
      <vt:lpstr>Times New Roman</vt:lpstr>
      <vt:lpstr>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Schüler:innen</vt:lpstr>
      <vt:lpstr>PowerPoint-Präsentation</vt:lpstr>
      <vt:lpstr>PowerPoint-Präsentation</vt:lpstr>
      <vt:lpstr>PowerPoint-Präsentation</vt:lpstr>
      <vt:lpstr>PowerPoint-Präsentation</vt:lpstr>
      <vt:lpstr>PowerPoint-Präsentation</vt:lpstr>
      <vt:lpstr>Let‘s listen – Podcasts – Find your favourite Podcast </vt:lpstr>
      <vt:lpstr>Podcast  Tasting</vt:lpstr>
      <vt:lpstr>PowerPoint-Präsentation</vt:lpstr>
      <vt:lpstr> Let‘s record – Mittel- und Oberstufe</vt:lpstr>
      <vt:lpstr> Posterpräsentation</vt:lpstr>
      <vt:lpstr>PowerPoint-Präsentation</vt:lpstr>
      <vt:lpstr>PowerPoint-Präsentation</vt:lpstr>
      <vt:lpstr> digitaler Austausch</vt:lpstr>
      <vt:lpstr> Let‘s record – digitaler Austausch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Kontaktinformationen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Kontaktinformationen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3</cp:revision>
  <dcterms:created xsi:type="dcterms:W3CDTF">2022-09-26T18:48:01Z</dcterms:created>
  <dcterms:modified xsi:type="dcterms:W3CDTF">2023-04-20T10:04:50Z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0x0101009DA1459F1A54F04CADD0CBF7295B705D</vt:lpwstr>
  </property>
</Properties>
</file>