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88"/>
  </p:notesMasterIdLst>
  <p:sldIdLst>
    <p:sldId id="605" r:id="rId4"/>
    <p:sldId id="410" r:id="rId5"/>
    <p:sldId id="597" r:id="rId6"/>
    <p:sldId id="598" r:id="rId7"/>
    <p:sldId id="599" r:id="rId8"/>
    <p:sldId id="600" r:id="rId9"/>
    <p:sldId id="601" r:id="rId10"/>
    <p:sldId id="602" r:id="rId11"/>
    <p:sldId id="603" r:id="rId12"/>
    <p:sldId id="604" r:id="rId13"/>
    <p:sldId id="390" r:id="rId14"/>
    <p:sldId id="296" r:id="rId15"/>
    <p:sldId id="280" r:id="rId16"/>
    <p:sldId id="281" r:id="rId17"/>
    <p:sldId id="283" r:id="rId18"/>
    <p:sldId id="284" r:id="rId19"/>
    <p:sldId id="285" r:id="rId20"/>
    <p:sldId id="952" r:id="rId21"/>
    <p:sldId id="298" r:id="rId22"/>
    <p:sldId id="408" r:id="rId23"/>
    <p:sldId id="302" r:id="rId24"/>
    <p:sldId id="311" r:id="rId25"/>
    <p:sldId id="303" r:id="rId26"/>
    <p:sldId id="301" r:id="rId27"/>
    <p:sldId id="257" r:id="rId28"/>
    <p:sldId id="304" r:id="rId29"/>
    <p:sldId id="328" r:id="rId30"/>
    <p:sldId id="305" r:id="rId31"/>
    <p:sldId id="350" r:id="rId32"/>
    <p:sldId id="306" r:id="rId33"/>
    <p:sldId id="307" r:id="rId34"/>
    <p:sldId id="606" r:id="rId35"/>
    <p:sldId id="308" r:id="rId36"/>
    <p:sldId id="309" r:id="rId37"/>
    <p:sldId id="312" r:id="rId38"/>
    <p:sldId id="313" r:id="rId39"/>
    <p:sldId id="336" r:id="rId40"/>
    <p:sldId id="315" r:id="rId41"/>
    <p:sldId id="337" r:id="rId42"/>
    <p:sldId id="338" r:id="rId43"/>
    <p:sldId id="339" r:id="rId44"/>
    <p:sldId id="314" r:id="rId45"/>
    <p:sldId id="316" r:id="rId46"/>
    <p:sldId id="329" r:id="rId47"/>
    <p:sldId id="317" r:id="rId48"/>
    <p:sldId id="318" r:id="rId49"/>
    <p:sldId id="319" r:id="rId50"/>
    <p:sldId id="607" r:id="rId51"/>
    <p:sldId id="320" r:id="rId52"/>
    <p:sldId id="323" r:id="rId53"/>
    <p:sldId id="322" r:id="rId54"/>
    <p:sldId id="321" r:id="rId55"/>
    <p:sldId id="324" r:id="rId56"/>
    <p:sldId id="325" r:id="rId57"/>
    <p:sldId id="326" r:id="rId58"/>
    <p:sldId id="340" r:id="rId59"/>
    <p:sldId id="347" r:id="rId60"/>
    <p:sldId id="348" r:id="rId61"/>
    <p:sldId id="370" r:id="rId62"/>
    <p:sldId id="391" r:id="rId63"/>
    <p:sldId id="392" r:id="rId64"/>
    <p:sldId id="948" r:id="rId65"/>
    <p:sldId id="951" r:id="rId66"/>
    <p:sldId id="393" r:id="rId67"/>
    <p:sldId id="394" r:id="rId68"/>
    <p:sldId id="395" r:id="rId69"/>
    <p:sldId id="396" r:id="rId70"/>
    <p:sldId id="397" r:id="rId71"/>
    <p:sldId id="398" r:id="rId72"/>
    <p:sldId id="399" r:id="rId73"/>
    <p:sldId id="400" r:id="rId74"/>
    <p:sldId id="401" r:id="rId75"/>
    <p:sldId id="402" r:id="rId76"/>
    <p:sldId id="403" r:id="rId77"/>
    <p:sldId id="404" r:id="rId78"/>
    <p:sldId id="405" r:id="rId79"/>
    <p:sldId id="367" r:id="rId80"/>
    <p:sldId id="368" r:id="rId81"/>
    <p:sldId id="369" r:id="rId82"/>
    <p:sldId id="372" r:id="rId83"/>
    <p:sldId id="628" r:id="rId84"/>
    <p:sldId id="609" r:id="rId85"/>
    <p:sldId id="424" r:id="rId86"/>
    <p:sldId id="349" r:id="rId8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96EDD7D-C0F6-49D3-A7CA-78667126766B}">
          <p14:sldIdLst>
            <p14:sldId id="605"/>
            <p14:sldId id="410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390"/>
            <p14:sldId id="296"/>
            <p14:sldId id="280"/>
            <p14:sldId id="281"/>
            <p14:sldId id="283"/>
            <p14:sldId id="284"/>
            <p14:sldId id="285"/>
            <p14:sldId id="952"/>
            <p14:sldId id="298"/>
          </p14:sldIdLst>
        </p14:section>
        <p14:section name="Zusammenfassungsabschnitt" id="{6C76A504-E372-4626-A053-89DF01F280F4}">
          <p14:sldIdLst>
            <p14:sldId id="408"/>
          </p14:sldIdLst>
        </p14:section>
        <p14:section name="Abschnitt 1" id="{F146545F-D559-4B63-8AFD-147BDD8CF57A}">
          <p14:sldIdLst>
            <p14:sldId id="302"/>
            <p14:sldId id="311"/>
          </p14:sldIdLst>
        </p14:section>
        <p14:section name="Abschnitt 2" id="{F0A4A832-2C66-4BCB-B004-9D3553AE8235}">
          <p14:sldIdLst>
            <p14:sldId id="303"/>
            <p14:sldId id="301"/>
          </p14:sldIdLst>
        </p14:section>
        <p14:section name="Abschnitt 3" id="{6EFD2A25-1E25-472F-9729-EF882F440EFF}">
          <p14:sldIdLst>
            <p14:sldId id="257"/>
            <p14:sldId id="304"/>
            <p14:sldId id="328"/>
            <p14:sldId id="305"/>
            <p14:sldId id="350"/>
            <p14:sldId id="306"/>
            <p14:sldId id="307"/>
            <p14:sldId id="606"/>
            <p14:sldId id="308"/>
          </p14:sldIdLst>
        </p14:section>
        <p14:section name="Abschnitt 4" id="{FAE69505-8153-43BD-9526-FA97A36C3419}">
          <p14:sldIdLst>
            <p14:sldId id="309"/>
            <p14:sldId id="312"/>
          </p14:sldIdLst>
        </p14:section>
        <p14:section name="Abschnitt 5" id="{9E0B65DC-099C-4058-8EB5-E61086F82FA4}">
          <p14:sldIdLst>
            <p14:sldId id="313"/>
            <p14:sldId id="336"/>
            <p14:sldId id="315"/>
            <p14:sldId id="337"/>
            <p14:sldId id="338"/>
            <p14:sldId id="339"/>
          </p14:sldIdLst>
        </p14:section>
        <p14:section name="Abschnitt 6" id="{DEB197F2-D41A-4E8A-AB65-E1C3A80194CE}">
          <p14:sldIdLst>
            <p14:sldId id="314"/>
            <p14:sldId id="316"/>
            <p14:sldId id="329"/>
            <p14:sldId id="317"/>
            <p14:sldId id="318"/>
            <p14:sldId id="319"/>
            <p14:sldId id="607"/>
            <p14:sldId id="320"/>
            <p14:sldId id="323"/>
            <p14:sldId id="322"/>
            <p14:sldId id="321"/>
            <p14:sldId id="324"/>
            <p14:sldId id="325"/>
            <p14:sldId id="326"/>
            <p14:sldId id="340"/>
            <p14:sldId id="347"/>
            <p14:sldId id="348"/>
            <p14:sldId id="370"/>
            <p14:sldId id="391"/>
            <p14:sldId id="392"/>
            <p14:sldId id="948"/>
            <p14:sldId id="951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367"/>
            <p14:sldId id="368"/>
            <p14:sldId id="369"/>
            <p14:sldId id="372"/>
            <p14:sldId id="628"/>
            <p14:sldId id="609"/>
            <p14:sldId id="424"/>
            <p14:sldId id="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3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6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4704F26C-232B-4FB7-8CE5-DDC791EC2260}"/>
    <pc:docChg chg="delSld delMainMaster modSection">
      <pc:chgData name="Florian Nuxoll" userId="c112223b0a12bea3" providerId="LiveId" clId="{4704F26C-232B-4FB7-8CE5-DDC791EC2260}" dt="2022-03-14T14:40:47.447" v="0" actId="47"/>
      <pc:docMkLst>
        <pc:docMk/>
      </pc:docMkLst>
      <pc:sldChg chg="del">
        <pc:chgData name="Florian Nuxoll" userId="c112223b0a12bea3" providerId="LiveId" clId="{4704F26C-232B-4FB7-8CE5-DDC791EC2260}" dt="2022-03-14T14:40:47.447" v="0" actId="47"/>
        <pc:sldMkLst>
          <pc:docMk/>
          <pc:sldMk cId="3984617762" sldId="623"/>
        </pc:sldMkLst>
      </pc:sldChg>
      <pc:sldChg chg="del">
        <pc:chgData name="Florian Nuxoll" userId="c112223b0a12bea3" providerId="LiveId" clId="{4704F26C-232B-4FB7-8CE5-DDC791EC2260}" dt="2022-03-14T14:40:47.447" v="0" actId="47"/>
        <pc:sldMkLst>
          <pc:docMk/>
          <pc:sldMk cId="4166909717" sldId="896"/>
        </pc:sldMkLst>
      </pc:sldChg>
      <pc:sldChg chg="del">
        <pc:chgData name="Florian Nuxoll" userId="c112223b0a12bea3" providerId="LiveId" clId="{4704F26C-232B-4FB7-8CE5-DDC791EC2260}" dt="2022-03-14T14:40:47.447" v="0" actId="47"/>
        <pc:sldMkLst>
          <pc:docMk/>
          <pc:sldMk cId="180696963" sldId="897"/>
        </pc:sldMkLst>
      </pc:sldChg>
      <pc:sldMasterChg chg="del delSldLayout">
        <pc:chgData name="Florian Nuxoll" userId="c112223b0a12bea3" providerId="LiveId" clId="{4704F26C-232B-4FB7-8CE5-DDC791EC2260}" dt="2022-03-14T14:40:47.447" v="0" actId="47"/>
        <pc:sldMasterMkLst>
          <pc:docMk/>
          <pc:sldMasterMk cId="696804932" sldId="2147483689"/>
        </pc:sldMasterMkLst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1216617654" sldId="2147483690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3151250728" sldId="2147483691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826554383" sldId="2147483692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2991260029" sldId="2147483693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1745840058" sldId="2147483694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949502097" sldId="2147483695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2818316436" sldId="2147483696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846093107" sldId="2147483697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252852363" sldId="2147483698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982121314" sldId="2147483699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165773758" sldId="2147483700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3368651130" sldId="2147483701"/>
          </pc:sldLayoutMkLst>
        </pc:sldLayoutChg>
        <pc:sldLayoutChg chg="del">
          <pc:chgData name="Florian Nuxoll" userId="c112223b0a12bea3" providerId="LiveId" clId="{4704F26C-232B-4FB7-8CE5-DDC791EC2260}" dt="2022-03-14T14:40:47.447" v="0" actId="47"/>
          <pc:sldLayoutMkLst>
            <pc:docMk/>
            <pc:sldMasterMk cId="696804932" sldId="2147483689"/>
            <pc:sldLayoutMk cId="3283763126" sldId="214748370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 err="1"/>
            <a:t>Wordpool</a:t>
          </a:r>
          <a:endParaRPr lang="de-DE" dirty="0"/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3BF97244-2763-407D-A2EE-BB386DB62AC3}">
      <dgm:prSet phldrT="[Text]"/>
      <dgm:spPr/>
      <dgm:t>
        <a:bodyPr/>
        <a:lstStyle/>
        <a:p>
          <a:r>
            <a:rPr lang="de-DE" dirty="0"/>
            <a:t>Workshop</a:t>
          </a:r>
        </a:p>
      </dgm:t>
    </dgm:pt>
    <dgm:pt modelId="{F8275A66-320D-4EA6-88FC-ECD2109D0E58}" type="parTrans" cxnId="{D0DC7532-0B13-453E-B67D-EDD35E2EFE6D}">
      <dgm:prSet/>
      <dgm:spPr/>
      <dgm:t>
        <a:bodyPr/>
        <a:lstStyle/>
        <a:p>
          <a:endParaRPr lang="de-DE"/>
        </a:p>
      </dgm:t>
    </dgm:pt>
    <dgm:pt modelId="{6C293A0C-0666-48E8-84D4-F408C03BB9CF}" type="sibTrans" cxnId="{D0DC7532-0B13-453E-B67D-EDD35E2EFE6D}">
      <dgm:prSet/>
      <dgm:spPr/>
      <dgm:t>
        <a:bodyPr/>
        <a:lstStyle/>
        <a:p>
          <a:endParaRPr lang="de-DE"/>
        </a:p>
      </dgm:t>
    </dgm:pt>
    <dgm:pt modelId="{5A605E57-43FA-4446-B48B-6E9CD7784B3C}">
      <dgm:prSet phldrT="[Text]"/>
      <dgm:spPr/>
      <dgm:t>
        <a:bodyPr/>
        <a:lstStyle/>
        <a:p>
          <a:r>
            <a:rPr lang="de-DE" dirty="0"/>
            <a:t>Texts</a:t>
          </a:r>
        </a:p>
      </dgm:t>
    </dgm:pt>
    <dgm:pt modelId="{8A56A9D5-2A1E-4F4D-AD35-A47BE9704102}" type="parTrans" cxnId="{83F87F53-D549-44F5-8B01-567439DAF8CB}">
      <dgm:prSet/>
      <dgm:spPr/>
      <dgm:t>
        <a:bodyPr/>
        <a:lstStyle/>
        <a:p>
          <a:endParaRPr lang="de-DE"/>
        </a:p>
      </dgm:t>
    </dgm:pt>
    <dgm:pt modelId="{703F80FE-52E7-453F-B312-E489DF71B2E3}" type="sibTrans" cxnId="{83F87F53-D549-44F5-8B01-567439DAF8CB}">
      <dgm:prSet/>
      <dgm:spPr/>
      <dgm:t>
        <a:bodyPr/>
        <a:lstStyle/>
        <a:p>
          <a:endParaRPr lang="de-DE"/>
        </a:p>
      </dgm:t>
    </dgm:pt>
    <dgm:pt modelId="{88A598B0-E2EC-4FC9-AEA0-80BF917B4F2E}">
      <dgm:prSet phldrT="[Text]"/>
      <dgm:spPr/>
      <dgm:t>
        <a:bodyPr/>
        <a:lstStyle/>
        <a:p>
          <a:r>
            <a:rPr lang="de-DE" dirty="0" err="1"/>
            <a:t>Skill</a:t>
          </a:r>
          <a:r>
            <a:rPr lang="de-DE" dirty="0"/>
            <a:t> Training</a:t>
          </a:r>
        </a:p>
      </dgm:t>
    </dgm:pt>
    <dgm:pt modelId="{8D33CACB-278F-4F9B-85DE-ABEE3718953E}" type="parTrans" cxnId="{DCADA0AF-B6C3-449E-ABA3-60C5CF4D28D9}">
      <dgm:prSet/>
      <dgm:spPr/>
      <dgm:t>
        <a:bodyPr/>
        <a:lstStyle/>
        <a:p>
          <a:endParaRPr lang="de-DE"/>
        </a:p>
      </dgm:t>
    </dgm:pt>
    <dgm:pt modelId="{AD65E58D-4598-4C59-ABA7-307BAD56D72F}" type="sibTrans" cxnId="{DCADA0AF-B6C3-449E-ABA3-60C5CF4D28D9}">
      <dgm:prSet/>
      <dgm:spPr/>
      <dgm:t>
        <a:bodyPr/>
        <a:lstStyle/>
        <a:p>
          <a:endParaRPr lang="de-DE"/>
        </a:p>
      </dgm:t>
    </dgm:pt>
    <dgm:pt modelId="{CBEEDD62-6520-4997-A10C-EB32690CFE48}">
      <dgm:prSet phldrT="[Text]"/>
      <dgm:spPr/>
      <dgm:t>
        <a:bodyPr/>
        <a:lstStyle/>
        <a:p>
          <a:r>
            <a:rPr lang="de-DE" dirty="0" err="1"/>
            <a:t>Theme</a:t>
          </a:r>
          <a:r>
            <a:rPr lang="de-DE" dirty="0"/>
            <a:t> Task</a:t>
          </a:r>
        </a:p>
      </dgm:t>
    </dgm:pt>
    <dgm:pt modelId="{EC187BB8-2AB4-481C-919D-6C220505375E}" type="parTrans" cxnId="{850ADB11-E841-4213-A9E6-4446EBE70EE0}">
      <dgm:prSet/>
      <dgm:spPr/>
      <dgm:t>
        <a:bodyPr/>
        <a:lstStyle/>
        <a:p>
          <a:endParaRPr lang="de-DE"/>
        </a:p>
      </dgm:t>
    </dgm:pt>
    <dgm:pt modelId="{F5369703-A923-4CB2-9EC8-2145FB7089F1}" type="sibTrans" cxnId="{850ADB11-E841-4213-A9E6-4446EBE70EE0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11"/>
      <dgm:spPr/>
    </dgm:pt>
    <dgm:pt modelId="{3E9B862D-37EE-4005-B572-A7ACC694D966}" type="pres">
      <dgm:prSet presAssocID="{45322BFC-DF3C-469E-BE24-43B0F133FB88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11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11"/>
      <dgm:spPr/>
    </dgm:pt>
    <dgm:pt modelId="{C22F4153-EDCC-44D4-B952-D4B0DA7D0431}" type="pres">
      <dgm:prSet presAssocID="{7406AFDA-336D-4901-AE88-1EF226B9C86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A67D90FF-619C-436B-A4DB-7D35600B62B0}" type="pres">
      <dgm:prSet presAssocID="{7406AFDA-336D-4901-AE88-1EF226B9C86A}" presName="Triangle" presStyleLbl="alignNode1" presStyleIdx="3" presStyleCnt="11"/>
      <dgm:spPr/>
    </dgm:pt>
    <dgm:pt modelId="{9767BF56-0CC0-4956-926D-1773F0E47C99}" type="pres">
      <dgm:prSet presAssocID="{F633B420-B43D-4CB5-B00F-B69E948D3A97}" presName="sibTrans" presStyleCnt="0"/>
      <dgm:spPr/>
    </dgm:pt>
    <dgm:pt modelId="{A516ABBB-CB2B-432C-A8C9-3726DADC72C2}" type="pres">
      <dgm:prSet presAssocID="{F633B420-B43D-4CB5-B00F-B69E948D3A97}" presName="space" presStyleCnt="0"/>
      <dgm:spPr/>
    </dgm:pt>
    <dgm:pt modelId="{43B31392-D6DA-4446-B613-29BD8314E5B1}" type="pres">
      <dgm:prSet presAssocID="{3BF97244-2763-407D-A2EE-BB386DB62AC3}" presName="composite" presStyleCnt="0"/>
      <dgm:spPr/>
    </dgm:pt>
    <dgm:pt modelId="{C327B01F-79FC-4DE4-A2C9-E8174A8AD1EB}" type="pres">
      <dgm:prSet presAssocID="{3BF97244-2763-407D-A2EE-BB386DB62AC3}" presName="LShape" presStyleLbl="alignNode1" presStyleIdx="4" presStyleCnt="11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D8DF9D1F-A6E0-4307-9261-4DF499AAA39B}" type="pres">
      <dgm:prSet presAssocID="{3BF97244-2763-407D-A2EE-BB386DB62AC3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FF63225-4292-4098-BF6C-137E6A1FE870}" type="pres">
      <dgm:prSet presAssocID="{3BF97244-2763-407D-A2EE-BB386DB62AC3}" presName="Triangle" presStyleLbl="alignNode1" presStyleIdx="5" presStyleCnt="11"/>
      <dgm:spPr/>
    </dgm:pt>
    <dgm:pt modelId="{94DFED6F-C1A4-48CA-9458-5A975FBAD9AE}" type="pres">
      <dgm:prSet presAssocID="{6C293A0C-0666-48E8-84D4-F408C03BB9CF}" presName="sibTrans" presStyleCnt="0"/>
      <dgm:spPr/>
    </dgm:pt>
    <dgm:pt modelId="{F9B77F4F-11C8-4CD2-A09C-25F087BB0EE3}" type="pres">
      <dgm:prSet presAssocID="{6C293A0C-0666-48E8-84D4-F408C03BB9CF}" presName="space" presStyleCnt="0"/>
      <dgm:spPr/>
    </dgm:pt>
    <dgm:pt modelId="{D44619A9-8E8A-4718-8B75-7D93867F68A7}" type="pres">
      <dgm:prSet presAssocID="{5A605E57-43FA-4446-B48B-6E9CD7784B3C}" presName="composite" presStyleCnt="0"/>
      <dgm:spPr/>
    </dgm:pt>
    <dgm:pt modelId="{9DC240DF-8CE6-4E33-B2AB-0E07C65B1D84}" type="pres">
      <dgm:prSet presAssocID="{5A605E57-43FA-4446-B48B-6E9CD7784B3C}" presName="LShape" presStyleLbl="alignNode1" presStyleIdx="6" presStyleCnt="11"/>
      <dgm:spPr/>
    </dgm:pt>
    <dgm:pt modelId="{5CA53A9B-1430-4656-BF7C-19D361137F1C}" type="pres">
      <dgm:prSet presAssocID="{5A605E57-43FA-4446-B48B-6E9CD7784B3C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9CB88D1D-ED24-42C8-8EDE-A213B195A33C}" type="pres">
      <dgm:prSet presAssocID="{5A605E57-43FA-4446-B48B-6E9CD7784B3C}" presName="Triangle" presStyleLbl="alignNode1" presStyleIdx="7" presStyleCnt="11"/>
      <dgm:spPr/>
    </dgm:pt>
    <dgm:pt modelId="{508EB09E-A48B-463C-B6D7-576A6DAF3AB9}" type="pres">
      <dgm:prSet presAssocID="{703F80FE-52E7-453F-B312-E489DF71B2E3}" presName="sibTrans" presStyleCnt="0"/>
      <dgm:spPr/>
    </dgm:pt>
    <dgm:pt modelId="{6290BD71-7377-47BD-A80D-098096F5DC22}" type="pres">
      <dgm:prSet presAssocID="{703F80FE-52E7-453F-B312-E489DF71B2E3}" presName="space" presStyleCnt="0"/>
      <dgm:spPr/>
    </dgm:pt>
    <dgm:pt modelId="{F3F669C0-58A4-48DF-AB5C-26A130907EB7}" type="pres">
      <dgm:prSet presAssocID="{88A598B0-E2EC-4FC9-AEA0-80BF917B4F2E}" presName="composite" presStyleCnt="0"/>
      <dgm:spPr/>
    </dgm:pt>
    <dgm:pt modelId="{29BB7940-D485-4859-81D2-2735DB42B1FD}" type="pres">
      <dgm:prSet presAssocID="{88A598B0-E2EC-4FC9-AEA0-80BF917B4F2E}" presName="LShape" presStyleLbl="alignNode1" presStyleIdx="8" presStyleCnt="11"/>
      <dgm:spPr/>
    </dgm:pt>
    <dgm:pt modelId="{B1933F4E-F8A0-413C-BC26-37D8F688B1C2}" type="pres">
      <dgm:prSet presAssocID="{88A598B0-E2EC-4FC9-AEA0-80BF917B4F2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85AF8F5-81D8-49DE-A8E4-924B4D5611F9}" type="pres">
      <dgm:prSet presAssocID="{88A598B0-E2EC-4FC9-AEA0-80BF917B4F2E}" presName="Triangle" presStyleLbl="alignNode1" presStyleIdx="9" presStyleCnt="11"/>
      <dgm:spPr/>
    </dgm:pt>
    <dgm:pt modelId="{7044C3C0-79FD-43D6-9A0C-9AF306A77228}" type="pres">
      <dgm:prSet presAssocID="{AD65E58D-4598-4C59-ABA7-307BAD56D72F}" presName="sibTrans" presStyleCnt="0"/>
      <dgm:spPr/>
    </dgm:pt>
    <dgm:pt modelId="{D87E3DA6-CF66-4BCD-93B4-4D6DE4F8ECFC}" type="pres">
      <dgm:prSet presAssocID="{AD65E58D-4598-4C59-ABA7-307BAD56D72F}" presName="space" presStyleCnt="0"/>
      <dgm:spPr/>
    </dgm:pt>
    <dgm:pt modelId="{12DB214A-A6CC-4474-992F-7960C06B4782}" type="pres">
      <dgm:prSet presAssocID="{CBEEDD62-6520-4997-A10C-EB32690CFE48}" presName="composite" presStyleCnt="0"/>
      <dgm:spPr/>
    </dgm:pt>
    <dgm:pt modelId="{AB569745-8990-4493-9F3B-4E8C6C1F2A31}" type="pres">
      <dgm:prSet presAssocID="{CBEEDD62-6520-4997-A10C-EB32690CFE48}" presName="LShape" presStyleLbl="alignNode1" presStyleIdx="10" presStyleCnt="11"/>
      <dgm:spPr/>
    </dgm:pt>
    <dgm:pt modelId="{22289B56-2D2D-41C6-8578-2BC63BAEABFB}" type="pres">
      <dgm:prSet presAssocID="{CBEEDD62-6520-4997-A10C-EB32690CFE48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50ADB11-E841-4213-A9E6-4446EBE70EE0}" srcId="{56985564-1BCE-4D3F-8575-4319803FC75B}" destId="{CBEEDD62-6520-4997-A10C-EB32690CFE48}" srcOrd="5" destOrd="0" parTransId="{EC187BB8-2AB4-481C-919D-6C220505375E}" sibTransId="{F5369703-A923-4CB2-9EC8-2145FB7089F1}"/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0DC7532-0B13-453E-B67D-EDD35E2EFE6D}" srcId="{56985564-1BCE-4D3F-8575-4319803FC75B}" destId="{3BF97244-2763-407D-A2EE-BB386DB62AC3}" srcOrd="2" destOrd="0" parTransId="{F8275A66-320D-4EA6-88FC-ECD2109D0E58}" sibTransId="{6C293A0C-0666-48E8-84D4-F408C03BB9CF}"/>
    <dgm:cxn modelId="{19AB3E35-1C4E-42BE-9388-0F506E2D5A9B}" type="presOf" srcId="{CBEEDD62-6520-4997-A10C-EB32690CFE48}" destId="{22289B56-2D2D-41C6-8578-2BC63BAEABFB}" srcOrd="0" destOrd="0" presId="urn:microsoft.com/office/officeart/2009/3/layout/StepUpProcess"/>
    <dgm:cxn modelId="{83F87F53-D549-44F5-8B01-567439DAF8CB}" srcId="{56985564-1BCE-4D3F-8575-4319803FC75B}" destId="{5A605E57-43FA-4446-B48B-6E9CD7784B3C}" srcOrd="3" destOrd="0" parTransId="{8A56A9D5-2A1E-4F4D-AD35-A47BE9704102}" sibTransId="{703F80FE-52E7-453F-B312-E489DF71B2E3}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B408A080-0272-4ABA-8FBF-9B5FE3354416}" type="presOf" srcId="{5A605E57-43FA-4446-B48B-6E9CD7784B3C}" destId="{5CA53A9B-1430-4656-BF7C-19D361137F1C}" srcOrd="0" destOrd="0" presId="urn:microsoft.com/office/officeart/2009/3/layout/StepUpProcess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C7CE4394-708E-46B2-BA08-5551B282331F}" type="presOf" srcId="{88A598B0-E2EC-4FC9-AEA0-80BF917B4F2E}" destId="{B1933F4E-F8A0-413C-BC26-37D8F688B1C2}" srcOrd="0" destOrd="0" presId="urn:microsoft.com/office/officeart/2009/3/layout/StepUpProcess"/>
    <dgm:cxn modelId="{DCADA0AF-B6C3-449E-ABA3-60C5CF4D28D9}" srcId="{56985564-1BCE-4D3F-8575-4319803FC75B}" destId="{88A598B0-E2EC-4FC9-AEA0-80BF917B4F2E}" srcOrd="4" destOrd="0" parTransId="{8D33CACB-278F-4F9B-85DE-ABEE3718953E}" sibTransId="{AD65E58D-4598-4C59-ABA7-307BAD56D72F}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A73AC2F4-942B-4C17-B886-17E1A3CC24CC}" type="presOf" srcId="{3BF97244-2763-407D-A2EE-BB386DB62AC3}" destId="{D8DF9D1F-A6E0-4307-9261-4DF499AAA39B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  <dgm:cxn modelId="{35B443DF-0642-4260-B11F-7BBBE92BE7AC}" type="presParOf" srcId="{7B48D211-67FE-4B11-BAB6-CDEFD86986FF}" destId="{A67D90FF-619C-436B-A4DB-7D35600B62B0}" srcOrd="2" destOrd="0" presId="urn:microsoft.com/office/officeart/2009/3/layout/StepUpProcess"/>
    <dgm:cxn modelId="{E3D7DEA2-C8E6-4783-960A-4705A5D2950C}" type="presParOf" srcId="{819918DD-F11C-4150-89C3-3A08D57261B4}" destId="{9767BF56-0CC0-4956-926D-1773F0E47C99}" srcOrd="3" destOrd="0" presId="urn:microsoft.com/office/officeart/2009/3/layout/StepUpProcess"/>
    <dgm:cxn modelId="{CDDDAA81-DE85-4D34-9798-EE6BB8EC5BA8}" type="presParOf" srcId="{9767BF56-0CC0-4956-926D-1773F0E47C99}" destId="{A516ABBB-CB2B-432C-A8C9-3726DADC72C2}" srcOrd="0" destOrd="0" presId="urn:microsoft.com/office/officeart/2009/3/layout/StepUpProcess"/>
    <dgm:cxn modelId="{CFE7CF99-C7AB-415F-A36A-1803A1695BAE}" type="presParOf" srcId="{819918DD-F11C-4150-89C3-3A08D57261B4}" destId="{43B31392-D6DA-4446-B613-29BD8314E5B1}" srcOrd="4" destOrd="0" presId="urn:microsoft.com/office/officeart/2009/3/layout/StepUpProcess"/>
    <dgm:cxn modelId="{36D7EE79-DF17-490E-8D3B-FACC6C7E4EC4}" type="presParOf" srcId="{43B31392-D6DA-4446-B613-29BD8314E5B1}" destId="{C327B01F-79FC-4DE4-A2C9-E8174A8AD1EB}" srcOrd="0" destOrd="0" presId="urn:microsoft.com/office/officeart/2009/3/layout/StepUpProcess"/>
    <dgm:cxn modelId="{30C93629-2E26-4EEB-A368-AE398808B684}" type="presParOf" srcId="{43B31392-D6DA-4446-B613-29BD8314E5B1}" destId="{D8DF9D1F-A6E0-4307-9261-4DF499AAA39B}" srcOrd="1" destOrd="0" presId="urn:microsoft.com/office/officeart/2009/3/layout/StepUpProcess"/>
    <dgm:cxn modelId="{27C6DF08-7043-44B3-A477-37C86B361327}" type="presParOf" srcId="{43B31392-D6DA-4446-B613-29BD8314E5B1}" destId="{4FF63225-4292-4098-BF6C-137E6A1FE870}" srcOrd="2" destOrd="0" presId="urn:microsoft.com/office/officeart/2009/3/layout/StepUpProcess"/>
    <dgm:cxn modelId="{3E19711D-6785-48CF-8B86-3A483079FE26}" type="presParOf" srcId="{819918DD-F11C-4150-89C3-3A08D57261B4}" destId="{94DFED6F-C1A4-48CA-9458-5A975FBAD9AE}" srcOrd="5" destOrd="0" presId="urn:microsoft.com/office/officeart/2009/3/layout/StepUpProcess"/>
    <dgm:cxn modelId="{5BD77FC2-7942-4958-B89F-95B015C31113}" type="presParOf" srcId="{94DFED6F-C1A4-48CA-9458-5A975FBAD9AE}" destId="{F9B77F4F-11C8-4CD2-A09C-25F087BB0EE3}" srcOrd="0" destOrd="0" presId="urn:microsoft.com/office/officeart/2009/3/layout/StepUpProcess"/>
    <dgm:cxn modelId="{9B972387-551A-4BA0-8FB6-F662E61B8A61}" type="presParOf" srcId="{819918DD-F11C-4150-89C3-3A08D57261B4}" destId="{D44619A9-8E8A-4718-8B75-7D93867F68A7}" srcOrd="6" destOrd="0" presId="urn:microsoft.com/office/officeart/2009/3/layout/StepUpProcess"/>
    <dgm:cxn modelId="{1287D1CA-6401-47A2-90D8-F47DE8CCD1A0}" type="presParOf" srcId="{D44619A9-8E8A-4718-8B75-7D93867F68A7}" destId="{9DC240DF-8CE6-4E33-B2AB-0E07C65B1D84}" srcOrd="0" destOrd="0" presId="urn:microsoft.com/office/officeart/2009/3/layout/StepUpProcess"/>
    <dgm:cxn modelId="{E630D6DE-BCEE-41E2-A533-694E8D28C3A9}" type="presParOf" srcId="{D44619A9-8E8A-4718-8B75-7D93867F68A7}" destId="{5CA53A9B-1430-4656-BF7C-19D361137F1C}" srcOrd="1" destOrd="0" presId="urn:microsoft.com/office/officeart/2009/3/layout/StepUpProcess"/>
    <dgm:cxn modelId="{60915F02-0413-4824-8417-7D8CB6923C13}" type="presParOf" srcId="{D44619A9-8E8A-4718-8B75-7D93867F68A7}" destId="{9CB88D1D-ED24-42C8-8EDE-A213B195A33C}" srcOrd="2" destOrd="0" presId="urn:microsoft.com/office/officeart/2009/3/layout/StepUpProcess"/>
    <dgm:cxn modelId="{47A5AB17-094B-4896-9241-F640E76868CD}" type="presParOf" srcId="{819918DD-F11C-4150-89C3-3A08D57261B4}" destId="{508EB09E-A48B-463C-B6D7-576A6DAF3AB9}" srcOrd="7" destOrd="0" presId="urn:microsoft.com/office/officeart/2009/3/layout/StepUpProcess"/>
    <dgm:cxn modelId="{CD5DC136-C2D9-40D9-B02A-239946722EF1}" type="presParOf" srcId="{508EB09E-A48B-463C-B6D7-576A6DAF3AB9}" destId="{6290BD71-7377-47BD-A80D-098096F5DC22}" srcOrd="0" destOrd="0" presId="urn:microsoft.com/office/officeart/2009/3/layout/StepUpProcess"/>
    <dgm:cxn modelId="{12E1D279-FA1F-4B92-9622-4C476ECF7646}" type="presParOf" srcId="{819918DD-F11C-4150-89C3-3A08D57261B4}" destId="{F3F669C0-58A4-48DF-AB5C-26A130907EB7}" srcOrd="8" destOrd="0" presId="urn:microsoft.com/office/officeart/2009/3/layout/StepUpProcess"/>
    <dgm:cxn modelId="{FC8AB7F9-1CFA-4D3B-9A29-4ACB11185AD8}" type="presParOf" srcId="{F3F669C0-58A4-48DF-AB5C-26A130907EB7}" destId="{29BB7940-D485-4859-81D2-2735DB42B1FD}" srcOrd="0" destOrd="0" presId="urn:microsoft.com/office/officeart/2009/3/layout/StepUpProcess"/>
    <dgm:cxn modelId="{351C8612-D6C8-4E52-8C72-F484836B3664}" type="presParOf" srcId="{F3F669C0-58A4-48DF-AB5C-26A130907EB7}" destId="{B1933F4E-F8A0-413C-BC26-37D8F688B1C2}" srcOrd="1" destOrd="0" presId="urn:microsoft.com/office/officeart/2009/3/layout/StepUpProcess"/>
    <dgm:cxn modelId="{82494827-E9E8-47FC-8B72-107BC1166FDA}" type="presParOf" srcId="{F3F669C0-58A4-48DF-AB5C-26A130907EB7}" destId="{D85AF8F5-81D8-49DE-A8E4-924B4D5611F9}" srcOrd="2" destOrd="0" presId="urn:microsoft.com/office/officeart/2009/3/layout/StepUpProcess"/>
    <dgm:cxn modelId="{753BF66C-FECB-4422-A2E0-D7156C29E860}" type="presParOf" srcId="{819918DD-F11C-4150-89C3-3A08D57261B4}" destId="{7044C3C0-79FD-43D6-9A0C-9AF306A77228}" srcOrd="9" destOrd="0" presId="urn:microsoft.com/office/officeart/2009/3/layout/StepUpProcess"/>
    <dgm:cxn modelId="{932A41EA-1161-444F-A546-1217D0A8D36C}" type="presParOf" srcId="{7044C3C0-79FD-43D6-9A0C-9AF306A77228}" destId="{D87E3DA6-CF66-4BCD-93B4-4D6DE4F8ECFC}" srcOrd="0" destOrd="0" presId="urn:microsoft.com/office/officeart/2009/3/layout/StepUpProcess"/>
    <dgm:cxn modelId="{CD284391-F606-4640-8E66-A233F604E5F3}" type="presParOf" srcId="{819918DD-F11C-4150-89C3-3A08D57261B4}" destId="{12DB214A-A6CC-4474-992F-7960C06B4782}" srcOrd="10" destOrd="0" presId="urn:microsoft.com/office/officeart/2009/3/layout/StepUpProcess"/>
    <dgm:cxn modelId="{8EBB8390-EC68-45F6-9318-DD69F8C7814B}" type="presParOf" srcId="{12DB214A-A6CC-4474-992F-7960C06B4782}" destId="{AB569745-8990-4493-9F3B-4E8C6C1F2A31}" srcOrd="0" destOrd="0" presId="urn:microsoft.com/office/officeart/2009/3/layout/StepUpProcess"/>
    <dgm:cxn modelId="{02B4F64B-9B8C-49E1-BF3A-E9D47FF64A7D}" type="presParOf" srcId="{12DB214A-A6CC-4474-992F-7960C06B4782}" destId="{22289B56-2D2D-41C6-8578-2BC63BAEABF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</a:t>
          </a:r>
          <a:r>
            <a:rPr lang="de-DE" dirty="0" err="1"/>
            <a:t>by</a:t>
          </a:r>
          <a:r>
            <a:rPr lang="de-DE" dirty="0"/>
            <a:t> </a:t>
          </a:r>
          <a:r>
            <a:rPr lang="de-DE" dirty="0" err="1"/>
            <a:t>Step</a:t>
          </a:r>
          <a:endParaRPr lang="de-DE" dirty="0"/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/>
            <a:t>Practice</a:t>
          </a:r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3"/>
      <dgm:spPr>
        <a:solidFill>
          <a:schemeClr val="accent2">
            <a:lumMod val="75000"/>
          </a:schemeClr>
        </a:solidFill>
      </dgm:spPr>
    </dgm:pt>
    <dgm:pt modelId="{3E9B862D-37EE-4005-B572-A7ACC694D966}" type="pres">
      <dgm:prSet presAssocID="{45322BFC-DF3C-469E-BE24-43B0F133FB88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3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3"/>
      <dgm:spPr/>
    </dgm:pt>
    <dgm:pt modelId="{C22F4153-EDCC-44D4-B952-D4B0DA7D0431}" type="pres">
      <dgm:prSet presAssocID="{7406AFDA-336D-4901-AE88-1EF226B9C86A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 err="1"/>
            <a:t>Step</a:t>
          </a:r>
          <a:r>
            <a:rPr lang="de-DE" dirty="0"/>
            <a:t> </a:t>
          </a:r>
          <a:r>
            <a:rPr lang="de-DE" dirty="0" err="1"/>
            <a:t>by</a:t>
          </a:r>
          <a:r>
            <a:rPr lang="de-DE" dirty="0"/>
            <a:t> </a:t>
          </a:r>
          <a:r>
            <a:rPr lang="de-DE" dirty="0" err="1"/>
            <a:t>Step</a:t>
          </a:r>
          <a:endParaRPr lang="de-DE" dirty="0"/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/>
            <a:t>Practice</a:t>
          </a:r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3"/>
      <dgm:spPr/>
    </dgm:pt>
    <dgm:pt modelId="{3E9B862D-37EE-4005-B572-A7ACC694D966}" type="pres">
      <dgm:prSet presAssocID="{45322BFC-DF3C-469E-BE24-43B0F133FB88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3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3"/>
      <dgm:spPr>
        <a:solidFill>
          <a:schemeClr val="accent2">
            <a:lumMod val="75000"/>
          </a:schemeClr>
        </a:solidFill>
      </dgm:spPr>
    </dgm:pt>
    <dgm:pt modelId="{C22F4153-EDCC-44D4-B952-D4B0DA7D0431}" type="pres">
      <dgm:prSet presAssocID="{7406AFDA-336D-4901-AE88-1EF226B9C86A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985564-1BCE-4D3F-8575-4319803FC75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5322BFC-DF3C-469E-BE24-43B0F133FB88}">
      <dgm:prSet phldrT="[Text]"/>
      <dgm:spPr/>
      <dgm:t>
        <a:bodyPr/>
        <a:lstStyle/>
        <a:p>
          <a:r>
            <a:rPr lang="de-DE" dirty="0"/>
            <a:t>Intro</a:t>
          </a:r>
        </a:p>
      </dgm:t>
    </dgm:pt>
    <dgm:pt modelId="{5E9125FC-4C72-4326-8BA2-2AB25718721F}" type="parTrans" cxnId="{C9FA507E-5E74-42E0-96F9-407F739A76FF}">
      <dgm:prSet/>
      <dgm:spPr/>
      <dgm:t>
        <a:bodyPr/>
        <a:lstStyle/>
        <a:p>
          <a:endParaRPr lang="de-DE"/>
        </a:p>
      </dgm:t>
    </dgm:pt>
    <dgm:pt modelId="{19BE33D4-49ED-4B84-9008-C0617E368BEB}" type="sibTrans" cxnId="{C9FA507E-5E74-42E0-96F9-407F739A76FF}">
      <dgm:prSet/>
      <dgm:spPr/>
      <dgm:t>
        <a:bodyPr/>
        <a:lstStyle/>
        <a:p>
          <a:endParaRPr lang="de-DE"/>
        </a:p>
      </dgm:t>
    </dgm:pt>
    <dgm:pt modelId="{7406AFDA-336D-4901-AE88-1EF226B9C86A}">
      <dgm:prSet phldrT="[Text]"/>
      <dgm:spPr/>
      <dgm:t>
        <a:bodyPr/>
        <a:lstStyle/>
        <a:p>
          <a:r>
            <a:rPr lang="de-DE" dirty="0" err="1"/>
            <a:t>Wordpool</a:t>
          </a:r>
          <a:endParaRPr lang="de-DE" dirty="0"/>
        </a:p>
      </dgm:t>
    </dgm:pt>
    <dgm:pt modelId="{C0AEF9CD-8AAF-49E4-96DE-2232325912FD}" type="parTrans" cxnId="{DB94147E-BB5B-46B1-A011-5109BBAE15E2}">
      <dgm:prSet/>
      <dgm:spPr/>
      <dgm:t>
        <a:bodyPr/>
        <a:lstStyle/>
        <a:p>
          <a:endParaRPr lang="de-DE"/>
        </a:p>
      </dgm:t>
    </dgm:pt>
    <dgm:pt modelId="{F633B420-B43D-4CB5-B00F-B69E948D3A97}" type="sibTrans" cxnId="{DB94147E-BB5B-46B1-A011-5109BBAE15E2}">
      <dgm:prSet/>
      <dgm:spPr/>
      <dgm:t>
        <a:bodyPr/>
        <a:lstStyle/>
        <a:p>
          <a:endParaRPr lang="de-DE"/>
        </a:p>
      </dgm:t>
    </dgm:pt>
    <dgm:pt modelId="{3BF97244-2763-407D-A2EE-BB386DB62AC3}">
      <dgm:prSet phldrT="[Text]"/>
      <dgm:spPr/>
      <dgm:t>
        <a:bodyPr/>
        <a:lstStyle/>
        <a:p>
          <a:r>
            <a:rPr lang="de-DE" dirty="0"/>
            <a:t>Workshop</a:t>
          </a:r>
        </a:p>
      </dgm:t>
    </dgm:pt>
    <dgm:pt modelId="{F8275A66-320D-4EA6-88FC-ECD2109D0E58}" type="parTrans" cxnId="{D0DC7532-0B13-453E-B67D-EDD35E2EFE6D}">
      <dgm:prSet/>
      <dgm:spPr/>
      <dgm:t>
        <a:bodyPr/>
        <a:lstStyle/>
        <a:p>
          <a:endParaRPr lang="de-DE"/>
        </a:p>
      </dgm:t>
    </dgm:pt>
    <dgm:pt modelId="{6C293A0C-0666-48E8-84D4-F408C03BB9CF}" type="sibTrans" cxnId="{D0DC7532-0B13-453E-B67D-EDD35E2EFE6D}">
      <dgm:prSet/>
      <dgm:spPr/>
      <dgm:t>
        <a:bodyPr/>
        <a:lstStyle/>
        <a:p>
          <a:endParaRPr lang="de-DE"/>
        </a:p>
      </dgm:t>
    </dgm:pt>
    <dgm:pt modelId="{5A605E57-43FA-4446-B48B-6E9CD7784B3C}">
      <dgm:prSet phldrT="[Text]"/>
      <dgm:spPr/>
      <dgm:t>
        <a:bodyPr/>
        <a:lstStyle/>
        <a:p>
          <a:r>
            <a:rPr lang="de-DE" dirty="0"/>
            <a:t>Texts</a:t>
          </a:r>
        </a:p>
      </dgm:t>
    </dgm:pt>
    <dgm:pt modelId="{8A56A9D5-2A1E-4F4D-AD35-A47BE9704102}" type="parTrans" cxnId="{83F87F53-D549-44F5-8B01-567439DAF8CB}">
      <dgm:prSet/>
      <dgm:spPr/>
      <dgm:t>
        <a:bodyPr/>
        <a:lstStyle/>
        <a:p>
          <a:endParaRPr lang="de-DE"/>
        </a:p>
      </dgm:t>
    </dgm:pt>
    <dgm:pt modelId="{703F80FE-52E7-453F-B312-E489DF71B2E3}" type="sibTrans" cxnId="{83F87F53-D549-44F5-8B01-567439DAF8CB}">
      <dgm:prSet/>
      <dgm:spPr/>
      <dgm:t>
        <a:bodyPr/>
        <a:lstStyle/>
        <a:p>
          <a:endParaRPr lang="de-DE"/>
        </a:p>
      </dgm:t>
    </dgm:pt>
    <dgm:pt modelId="{88A598B0-E2EC-4FC9-AEA0-80BF917B4F2E}">
      <dgm:prSet phldrT="[Text]"/>
      <dgm:spPr/>
      <dgm:t>
        <a:bodyPr/>
        <a:lstStyle/>
        <a:p>
          <a:r>
            <a:rPr lang="de-DE" dirty="0" err="1"/>
            <a:t>Skill</a:t>
          </a:r>
          <a:r>
            <a:rPr lang="de-DE" dirty="0"/>
            <a:t> Training</a:t>
          </a:r>
        </a:p>
      </dgm:t>
    </dgm:pt>
    <dgm:pt modelId="{8D33CACB-278F-4F9B-85DE-ABEE3718953E}" type="parTrans" cxnId="{DCADA0AF-B6C3-449E-ABA3-60C5CF4D28D9}">
      <dgm:prSet/>
      <dgm:spPr/>
      <dgm:t>
        <a:bodyPr/>
        <a:lstStyle/>
        <a:p>
          <a:endParaRPr lang="de-DE"/>
        </a:p>
      </dgm:t>
    </dgm:pt>
    <dgm:pt modelId="{AD65E58D-4598-4C59-ABA7-307BAD56D72F}" type="sibTrans" cxnId="{DCADA0AF-B6C3-449E-ABA3-60C5CF4D28D9}">
      <dgm:prSet/>
      <dgm:spPr/>
      <dgm:t>
        <a:bodyPr/>
        <a:lstStyle/>
        <a:p>
          <a:endParaRPr lang="de-DE"/>
        </a:p>
      </dgm:t>
    </dgm:pt>
    <dgm:pt modelId="{CBEEDD62-6520-4997-A10C-EB32690CFE48}">
      <dgm:prSet phldrT="[Text]"/>
      <dgm:spPr/>
      <dgm:t>
        <a:bodyPr/>
        <a:lstStyle/>
        <a:p>
          <a:r>
            <a:rPr lang="de-DE" dirty="0" err="1"/>
            <a:t>Theme</a:t>
          </a:r>
          <a:r>
            <a:rPr lang="de-DE" dirty="0"/>
            <a:t> Task</a:t>
          </a:r>
        </a:p>
      </dgm:t>
    </dgm:pt>
    <dgm:pt modelId="{EC187BB8-2AB4-481C-919D-6C220505375E}" type="parTrans" cxnId="{850ADB11-E841-4213-A9E6-4446EBE70EE0}">
      <dgm:prSet/>
      <dgm:spPr/>
      <dgm:t>
        <a:bodyPr/>
        <a:lstStyle/>
        <a:p>
          <a:endParaRPr lang="de-DE"/>
        </a:p>
      </dgm:t>
    </dgm:pt>
    <dgm:pt modelId="{F5369703-A923-4CB2-9EC8-2145FB7089F1}" type="sibTrans" cxnId="{850ADB11-E841-4213-A9E6-4446EBE70EE0}">
      <dgm:prSet/>
      <dgm:spPr/>
      <dgm:t>
        <a:bodyPr/>
        <a:lstStyle/>
        <a:p>
          <a:endParaRPr lang="de-DE"/>
        </a:p>
      </dgm:t>
    </dgm:pt>
    <dgm:pt modelId="{819918DD-F11C-4150-89C3-3A08D57261B4}" type="pres">
      <dgm:prSet presAssocID="{56985564-1BCE-4D3F-8575-4319803FC75B}" presName="rootnode" presStyleCnt="0">
        <dgm:presLayoutVars>
          <dgm:chMax/>
          <dgm:chPref/>
          <dgm:dir/>
          <dgm:animLvl val="lvl"/>
        </dgm:presLayoutVars>
      </dgm:prSet>
      <dgm:spPr/>
    </dgm:pt>
    <dgm:pt modelId="{E0D92FAF-4890-4518-895B-F03B44347298}" type="pres">
      <dgm:prSet presAssocID="{45322BFC-DF3C-469E-BE24-43B0F133FB88}" presName="composite" presStyleCnt="0"/>
      <dgm:spPr/>
    </dgm:pt>
    <dgm:pt modelId="{A5C951FD-D797-49B8-B630-CE807E191E0D}" type="pres">
      <dgm:prSet presAssocID="{45322BFC-DF3C-469E-BE24-43B0F133FB88}" presName="LShape" presStyleLbl="alignNode1" presStyleIdx="0" presStyleCnt="11"/>
      <dgm:spPr/>
    </dgm:pt>
    <dgm:pt modelId="{3E9B862D-37EE-4005-B572-A7ACC694D966}" type="pres">
      <dgm:prSet presAssocID="{45322BFC-DF3C-469E-BE24-43B0F133FB88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D938825-2B0D-4D07-913F-2D339BFD9FF6}" type="pres">
      <dgm:prSet presAssocID="{45322BFC-DF3C-469E-BE24-43B0F133FB88}" presName="Triangle" presStyleLbl="alignNode1" presStyleIdx="1" presStyleCnt="11"/>
      <dgm:spPr/>
    </dgm:pt>
    <dgm:pt modelId="{A520AA6F-085E-4095-B346-3004F553BCEC}" type="pres">
      <dgm:prSet presAssocID="{19BE33D4-49ED-4B84-9008-C0617E368BEB}" presName="sibTrans" presStyleCnt="0"/>
      <dgm:spPr/>
    </dgm:pt>
    <dgm:pt modelId="{70CEA0E1-4F7D-4B0B-BF18-A5DBEF0624E9}" type="pres">
      <dgm:prSet presAssocID="{19BE33D4-49ED-4B84-9008-C0617E368BEB}" presName="space" presStyleCnt="0"/>
      <dgm:spPr/>
    </dgm:pt>
    <dgm:pt modelId="{7B48D211-67FE-4B11-BAB6-CDEFD86986FF}" type="pres">
      <dgm:prSet presAssocID="{7406AFDA-336D-4901-AE88-1EF226B9C86A}" presName="composite" presStyleCnt="0"/>
      <dgm:spPr/>
    </dgm:pt>
    <dgm:pt modelId="{6B67ECD8-39A3-4AE8-8015-28C6F1A97285}" type="pres">
      <dgm:prSet presAssocID="{7406AFDA-336D-4901-AE88-1EF226B9C86A}" presName="LShape" presStyleLbl="alignNode1" presStyleIdx="2" presStyleCnt="11"/>
      <dgm:spPr/>
    </dgm:pt>
    <dgm:pt modelId="{C22F4153-EDCC-44D4-B952-D4B0DA7D0431}" type="pres">
      <dgm:prSet presAssocID="{7406AFDA-336D-4901-AE88-1EF226B9C86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A67D90FF-619C-436B-A4DB-7D35600B62B0}" type="pres">
      <dgm:prSet presAssocID="{7406AFDA-336D-4901-AE88-1EF226B9C86A}" presName="Triangle" presStyleLbl="alignNode1" presStyleIdx="3" presStyleCnt="11"/>
      <dgm:spPr/>
    </dgm:pt>
    <dgm:pt modelId="{9767BF56-0CC0-4956-926D-1773F0E47C99}" type="pres">
      <dgm:prSet presAssocID="{F633B420-B43D-4CB5-B00F-B69E948D3A97}" presName="sibTrans" presStyleCnt="0"/>
      <dgm:spPr/>
    </dgm:pt>
    <dgm:pt modelId="{A516ABBB-CB2B-432C-A8C9-3726DADC72C2}" type="pres">
      <dgm:prSet presAssocID="{F633B420-B43D-4CB5-B00F-B69E948D3A97}" presName="space" presStyleCnt="0"/>
      <dgm:spPr/>
    </dgm:pt>
    <dgm:pt modelId="{43B31392-D6DA-4446-B613-29BD8314E5B1}" type="pres">
      <dgm:prSet presAssocID="{3BF97244-2763-407D-A2EE-BB386DB62AC3}" presName="composite" presStyleCnt="0"/>
      <dgm:spPr/>
    </dgm:pt>
    <dgm:pt modelId="{C327B01F-79FC-4DE4-A2C9-E8174A8AD1EB}" type="pres">
      <dgm:prSet presAssocID="{3BF97244-2763-407D-A2EE-BB386DB62AC3}" presName="LShape" presStyleLbl="alignNode1" presStyleIdx="4" presStyleCnt="11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D8DF9D1F-A6E0-4307-9261-4DF499AAA39B}" type="pres">
      <dgm:prSet presAssocID="{3BF97244-2763-407D-A2EE-BB386DB62AC3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FF63225-4292-4098-BF6C-137E6A1FE870}" type="pres">
      <dgm:prSet presAssocID="{3BF97244-2763-407D-A2EE-BB386DB62AC3}" presName="Triangle" presStyleLbl="alignNode1" presStyleIdx="5" presStyleCnt="11"/>
      <dgm:spPr/>
    </dgm:pt>
    <dgm:pt modelId="{94DFED6F-C1A4-48CA-9458-5A975FBAD9AE}" type="pres">
      <dgm:prSet presAssocID="{6C293A0C-0666-48E8-84D4-F408C03BB9CF}" presName="sibTrans" presStyleCnt="0"/>
      <dgm:spPr/>
    </dgm:pt>
    <dgm:pt modelId="{F9B77F4F-11C8-4CD2-A09C-25F087BB0EE3}" type="pres">
      <dgm:prSet presAssocID="{6C293A0C-0666-48E8-84D4-F408C03BB9CF}" presName="space" presStyleCnt="0"/>
      <dgm:spPr/>
    </dgm:pt>
    <dgm:pt modelId="{D44619A9-8E8A-4718-8B75-7D93867F68A7}" type="pres">
      <dgm:prSet presAssocID="{5A605E57-43FA-4446-B48B-6E9CD7784B3C}" presName="composite" presStyleCnt="0"/>
      <dgm:spPr/>
    </dgm:pt>
    <dgm:pt modelId="{9DC240DF-8CE6-4E33-B2AB-0E07C65B1D84}" type="pres">
      <dgm:prSet presAssocID="{5A605E57-43FA-4446-B48B-6E9CD7784B3C}" presName="LShape" presStyleLbl="alignNode1" presStyleIdx="6" presStyleCnt="11"/>
      <dgm:spPr/>
    </dgm:pt>
    <dgm:pt modelId="{5CA53A9B-1430-4656-BF7C-19D361137F1C}" type="pres">
      <dgm:prSet presAssocID="{5A605E57-43FA-4446-B48B-6E9CD7784B3C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9CB88D1D-ED24-42C8-8EDE-A213B195A33C}" type="pres">
      <dgm:prSet presAssocID="{5A605E57-43FA-4446-B48B-6E9CD7784B3C}" presName="Triangle" presStyleLbl="alignNode1" presStyleIdx="7" presStyleCnt="11"/>
      <dgm:spPr/>
    </dgm:pt>
    <dgm:pt modelId="{508EB09E-A48B-463C-B6D7-576A6DAF3AB9}" type="pres">
      <dgm:prSet presAssocID="{703F80FE-52E7-453F-B312-E489DF71B2E3}" presName="sibTrans" presStyleCnt="0"/>
      <dgm:spPr/>
    </dgm:pt>
    <dgm:pt modelId="{6290BD71-7377-47BD-A80D-098096F5DC22}" type="pres">
      <dgm:prSet presAssocID="{703F80FE-52E7-453F-B312-E489DF71B2E3}" presName="space" presStyleCnt="0"/>
      <dgm:spPr/>
    </dgm:pt>
    <dgm:pt modelId="{F3F669C0-58A4-48DF-AB5C-26A130907EB7}" type="pres">
      <dgm:prSet presAssocID="{88A598B0-E2EC-4FC9-AEA0-80BF917B4F2E}" presName="composite" presStyleCnt="0"/>
      <dgm:spPr/>
    </dgm:pt>
    <dgm:pt modelId="{29BB7940-D485-4859-81D2-2735DB42B1FD}" type="pres">
      <dgm:prSet presAssocID="{88A598B0-E2EC-4FC9-AEA0-80BF917B4F2E}" presName="LShape" presStyleLbl="alignNode1" presStyleIdx="8" presStyleCnt="11"/>
      <dgm:spPr/>
    </dgm:pt>
    <dgm:pt modelId="{B1933F4E-F8A0-413C-BC26-37D8F688B1C2}" type="pres">
      <dgm:prSet presAssocID="{88A598B0-E2EC-4FC9-AEA0-80BF917B4F2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85AF8F5-81D8-49DE-A8E4-924B4D5611F9}" type="pres">
      <dgm:prSet presAssocID="{88A598B0-E2EC-4FC9-AEA0-80BF917B4F2E}" presName="Triangle" presStyleLbl="alignNode1" presStyleIdx="9" presStyleCnt="11"/>
      <dgm:spPr/>
    </dgm:pt>
    <dgm:pt modelId="{7044C3C0-79FD-43D6-9A0C-9AF306A77228}" type="pres">
      <dgm:prSet presAssocID="{AD65E58D-4598-4C59-ABA7-307BAD56D72F}" presName="sibTrans" presStyleCnt="0"/>
      <dgm:spPr/>
    </dgm:pt>
    <dgm:pt modelId="{D87E3DA6-CF66-4BCD-93B4-4D6DE4F8ECFC}" type="pres">
      <dgm:prSet presAssocID="{AD65E58D-4598-4C59-ABA7-307BAD56D72F}" presName="space" presStyleCnt="0"/>
      <dgm:spPr/>
    </dgm:pt>
    <dgm:pt modelId="{12DB214A-A6CC-4474-992F-7960C06B4782}" type="pres">
      <dgm:prSet presAssocID="{CBEEDD62-6520-4997-A10C-EB32690CFE48}" presName="composite" presStyleCnt="0"/>
      <dgm:spPr/>
    </dgm:pt>
    <dgm:pt modelId="{AB569745-8990-4493-9F3B-4E8C6C1F2A31}" type="pres">
      <dgm:prSet presAssocID="{CBEEDD62-6520-4997-A10C-EB32690CFE48}" presName="LShape" presStyleLbl="alignNode1" presStyleIdx="10" presStyleCnt="11"/>
      <dgm:spPr/>
    </dgm:pt>
    <dgm:pt modelId="{22289B56-2D2D-41C6-8578-2BC63BAEABFB}" type="pres">
      <dgm:prSet presAssocID="{CBEEDD62-6520-4997-A10C-EB32690CFE48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50ADB11-E841-4213-A9E6-4446EBE70EE0}" srcId="{56985564-1BCE-4D3F-8575-4319803FC75B}" destId="{CBEEDD62-6520-4997-A10C-EB32690CFE48}" srcOrd="5" destOrd="0" parTransId="{EC187BB8-2AB4-481C-919D-6C220505375E}" sibTransId="{F5369703-A923-4CB2-9EC8-2145FB7089F1}"/>
    <dgm:cxn modelId="{2E63DD25-CCC1-4AC1-9DBC-CE3F969A995D}" type="presOf" srcId="{56985564-1BCE-4D3F-8575-4319803FC75B}" destId="{819918DD-F11C-4150-89C3-3A08D57261B4}" srcOrd="0" destOrd="0" presId="urn:microsoft.com/office/officeart/2009/3/layout/StepUpProcess"/>
    <dgm:cxn modelId="{D0DC7532-0B13-453E-B67D-EDD35E2EFE6D}" srcId="{56985564-1BCE-4D3F-8575-4319803FC75B}" destId="{3BF97244-2763-407D-A2EE-BB386DB62AC3}" srcOrd="2" destOrd="0" parTransId="{F8275A66-320D-4EA6-88FC-ECD2109D0E58}" sibTransId="{6C293A0C-0666-48E8-84D4-F408C03BB9CF}"/>
    <dgm:cxn modelId="{19AB3E35-1C4E-42BE-9388-0F506E2D5A9B}" type="presOf" srcId="{CBEEDD62-6520-4997-A10C-EB32690CFE48}" destId="{22289B56-2D2D-41C6-8578-2BC63BAEABFB}" srcOrd="0" destOrd="0" presId="urn:microsoft.com/office/officeart/2009/3/layout/StepUpProcess"/>
    <dgm:cxn modelId="{83F87F53-D549-44F5-8B01-567439DAF8CB}" srcId="{56985564-1BCE-4D3F-8575-4319803FC75B}" destId="{5A605E57-43FA-4446-B48B-6E9CD7784B3C}" srcOrd="3" destOrd="0" parTransId="{8A56A9D5-2A1E-4F4D-AD35-A47BE9704102}" sibTransId="{703F80FE-52E7-453F-B312-E489DF71B2E3}"/>
    <dgm:cxn modelId="{DB94147E-BB5B-46B1-A011-5109BBAE15E2}" srcId="{56985564-1BCE-4D3F-8575-4319803FC75B}" destId="{7406AFDA-336D-4901-AE88-1EF226B9C86A}" srcOrd="1" destOrd="0" parTransId="{C0AEF9CD-8AAF-49E4-96DE-2232325912FD}" sibTransId="{F633B420-B43D-4CB5-B00F-B69E948D3A97}"/>
    <dgm:cxn modelId="{C9FA507E-5E74-42E0-96F9-407F739A76FF}" srcId="{56985564-1BCE-4D3F-8575-4319803FC75B}" destId="{45322BFC-DF3C-469E-BE24-43B0F133FB88}" srcOrd="0" destOrd="0" parTransId="{5E9125FC-4C72-4326-8BA2-2AB25718721F}" sibTransId="{19BE33D4-49ED-4B84-9008-C0617E368BEB}"/>
    <dgm:cxn modelId="{B408A080-0272-4ABA-8FBF-9B5FE3354416}" type="presOf" srcId="{5A605E57-43FA-4446-B48B-6E9CD7784B3C}" destId="{5CA53A9B-1430-4656-BF7C-19D361137F1C}" srcOrd="0" destOrd="0" presId="urn:microsoft.com/office/officeart/2009/3/layout/StepUpProcess"/>
    <dgm:cxn modelId="{0F1D5790-B95C-45DC-8648-A0E0CEAC23F8}" type="presOf" srcId="{45322BFC-DF3C-469E-BE24-43B0F133FB88}" destId="{3E9B862D-37EE-4005-B572-A7ACC694D966}" srcOrd="0" destOrd="0" presId="urn:microsoft.com/office/officeart/2009/3/layout/StepUpProcess"/>
    <dgm:cxn modelId="{C7CE4394-708E-46B2-BA08-5551B282331F}" type="presOf" srcId="{88A598B0-E2EC-4FC9-AEA0-80BF917B4F2E}" destId="{B1933F4E-F8A0-413C-BC26-37D8F688B1C2}" srcOrd="0" destOrd="0" presId="urn:microsoft.com/office/officeart/2009/3/layout/StepUpProcess"/>
    <dgm:cxn modelId="{DCADA0AF-B6C3-449E-ABA3-60C5CF4D28D9}" srcId="{56985564-1BCE-4D3F-8575-4319803FC75B}" destId="{88A598B0-E2EC-4FC9-AEA0-80BF917B4F2E}" srcOrd="4" destOrd="0" parTransId="{8D33CACB-278F-4F9B-85DE-ABEE3718953E}" sibTransId="{AD65E58D-4598-4C59-ABA7-307BAD56D72F}"/>
    <dgm:cxn modelId="{EAF75FB6-1929-410A-AF1C-6D9E33E4302A}" type="presOf" srcId="{7406AFDA-336D-4901-AE88-1EF226B9C86A}" destId="{C22F4153-EDCC-44D4-B952-D4B0DA7D0431}" srcOrd="0" destOrd="0" presId="urn:microsoft.com/office/officeart/2009/3/layout/StepUpProcess"/>
    <dgm:cxn modelId="{A73AC2F4-942B-4C17-B886-17E1A3CC24CC}" type="presOf" srcId="{3BF97244-2763-407D-A2EE-BB386DB62AC3}" destId="{D8DF9D1F-A6E0-4307-9261-4DF499AAA39B}" srcOrd="0" destOrd="0" presId="urn:microsoft.com/office/officeart/2009/3/layout/StepUpProcess"/>
    <dgm:cxn modelId="{8CF1FD09-6EB5-40C8-89DB-16A746BDF704}" type="presParOf" srcId="{819918DD-F11C-4150-89C3-3A08D57261B4}" destId="{E0D92FAF-4890-4518-895B-F03B44347298}" srcOrd="0" destOrd="0" presId="urn:microsoft.com/office/officeart/2009/3/layout/StepUpProcess"/>
    <dgm:cxn modelId="{88E85925-D352-44E4-AAA4-353289723C70}" type="presParOf" srcId="{E0D92FAF-4890-4518-895B-F03B44347298}" destId="{A5C951FD-D797-49B8-B630-CE807E191E0D}" srcOrd="0" destOrd="0" presId="urn:microsoft.com/office/officeart/2009/3/layout/StepUpProcess"/>
    <dgm:cxn modelId="{FC7165D1-7F05-43E9-B89D-04320204D9A1}" type="presParOf" srcId="{E0D92FAF-4890-4518-895B-F03B44347298}" destId="{3E9B862D-37EE-4005-B572-A7ACC694D966}" srcOrd="1" destOrd="0" presId="urn:microsoft.com/office/officeart/2009/3/layout/StepUpProcess"/>
    <dgm:cxn modelId="{5E6A3048-9EB9-482B-809C-B6B42D4CA04A}" type="presParOf" srcId="{E0D92FAF-4890-4518-895B-F03B44347298}" destId="{1D938825-2B0D-4D07-913F-2D339BFD9FF6}" srcOrd="2" destOrd="0" presId="urn:microsoft.com/office/officeart/2009/3/layout/StepUpProcess"/>
    <dgm:cxn modelId="{C55DC340-0288-48F2-A15B-7589B4589B04}" type="presParOf" srcId="{819918DD-F11C-4150-89C3-3A08D57261B4}" destId="{A520AA6F-085E-4095-B346-3004F553BCEC}" srcOrd="1" destOrd="0" presId="urn:microsoft.com/office/officeart/2009/3/layout/StepUpProcess"/>
    <dgm:cxn modelId="{873DF650-34BF-4377-8C73-1D181A4BF2FD}" type="presParOf" srcId="{A520AA6F-085E-4095-B346-3004F553BCEC}" destId="{70CEA0E1-4F7D-4B0B-BF18-A5DBEF0624E9}" srcOrd="0" destOrd="0" presId="urn:microsoft.com/office/officeart/2009/3/layout/StepUpProcess"/>
    <dgm:cxn modelId="{D5A2C9F9-B384-41BB-9189-5471DC442529}" type="presParOf" srcId="{819918DD-F11C-4150-89C3-3A08D57261B4}" destId="{7B48D211-67FE-4B11-BAB6-CDEFD86986FF}" srcOrd="2" destOrd="0" presId="urn:microsoft.com/office/officeart/2009/3/layout/StepUpProcess"/>
    <dgm:cxn modelId="{9DC9B5FB-53F1-4E29-AF01-04868034F6BB}" type="presParOf" srcId="{7B48D211-67FE-4B11-BAB6-CDEFD86986FF}" destId="{6B67ECD8-39A3-4AE8-8015-28C6F1A97285}" srcOrd="0" destOrd="0" presId="urn:microsoft.com/office/officeart/2009/3/layout/StepUpProcess"/>
    <dgm:cxn modelId="{4E6ADA9F-1556-43C7-ABF5-2C25276C46DF}" type="presParOf" srcId="{7B48D211-67FE-4B11-BAB6-CDEFD86986FF}" destId="{C22F4153-EDCC-44D4-B952-D4B0DA7D0431}" srcOrd="1" destOrd="0" presId="urn:microsoft.com/office/officeart/2009/3/layout/StepUpProcess"/>
    <dgm:cxn modelId="{35B443DF-0642-4260-B11F-7BBBE92BE7AC}" type="presParOf" srcId="{7B48D211-67FE-4B11-BAB6-CDEFD86986FF}" destId="{A67D90FF-619C-436B-A4DB-7D35600B62B0}" srcOrd="2" destOrd="0" presId="urn:microsoft.com/office/officeart/2009/3/layout/StepUpProcess"/>
    <dgm:cxn modelId="{E3D7DEA2-C8E6-4783-960A-4705A5D2950C}" type="presParOf" srcId="{819918DD-F11C-4150-89C3-3A08D57261B4}" destId="{9767BF56-0CC0-4956-926D-1773F0E47C99}" srcOrd="3" destOrd="0" presId="urn:microsoft.com/office/officeart/2009/3/layout/StepUpProcess"/>
    <dgm:cxn modelId="{CDDDAA81-DE85-4D34-9798-EE6BB8EC5BA8}" type="presParOf" srcId="{9767BF56-0CC0-4956-926D-1773F0E47C99}" destId="{A516ABBB-CB2B-432C-A8C9-3726DADC72C2}" srcOrd="0" destOrd="0" presId="urn:microsoft.com/office/officeart/2009/3/layout/StepUpProcess"/>
    <dgm:cxn modelId="{CFE7CF99-C7AB-415F-A36A-1803A1695BAE}" type="presParOf" srcId="{819918DD-F11C-4150-89C3-3A08D57261B4}" destId="{43B31392-D6DA-4446-B613-29BD8314E5B1}" srcOrd="4" destOrd="0" presId="urn:microsoft.com/office/officeart/2009/3/layout/StepUpProcess"/>
    <dgm:cxn modelId="{36D7EE79-DF17-490E-8D3B-FACC6C7E4EC4}" type="presParOf" srcId="{43B31392-D6DA-4446-B613-29BD8314E5B1}" destId="{C327B01F-79FC-4DE4-A2C9-E8174A8AD1EB}" srcOrd="0" destOrd="0" presId="urn:microsoft.com/office/officeart/2009/3/layout/StepUpProcess"/>
    <dgm:cxn modelId="{30C93629-2E26-4EEB-A368-AE398808B684}" type="presParOf" srcId="{43B31392-D6DA-4446-B613-29BD8314E5B1}" destId="{D8DF9D1F-A6E0-4307-9261-4DF499AAA39B}" srcOrd="1" destOrd="0" presId="urn:microsoft.com/office/officeart/2009/3/layout/StepUpProcess"/>
    <dgm:cxn modelId="{27C6DF08-7043-44B3-A477-37C86B361327}" type="presParOf" srcId="{43B31392-D6DA-4446-B613-29BD8314E5B1}" destId="{4FF63225-4292-4098-BF6C-137E6A1FE870}" srcOrd="2" destOrd="0" presId="urn:microsoft.com/office/officeart/2009/3/layout/StepUpProcess"/>
    <dgm:cxn modelId="{3E19711D-6785-48CF-8B86-3A483079FE26}" type="presParOf" srcId="{819918DD-F11C-4150-89C3-3A08D57261B4}" destId="{94DFED6F-C1A4-48CA-9458-5A975FBAD9AE}" srcOrd="5" destOrd="0" presId="urn:microsoft.com/office/officeart/2009/3/layout/StepUpProcess"/>
    <dgm:cxn modelId="{5BD77FC2-7942-4958-B89F-95B015C31113}" type="presParOf" srcId="{94DFED6F-C1A4-48CA-9458-5A975FBAD9AE}" destId="{F9B77F4F-11C8-4CD2-A09C-25F087BB0EE3}" srcOrd="0" destOrd="0" presId="urn:microsoft.com/office/officeart/2009/3/layout/StepUpProcess"/>
    <dgm:cxn modelId="{9B972387-551A-4BA0-8FB6-F662E61B8A61}" type="presParOf" srcId="{819918DD-F11C-4150-89C3-3A08D57261B4}" destId="{D44619A9-8E8A-4718-8B75-7D93867F68A7}" srcOrd="6" destOrd="0" presId="urn:microsoft.com/office/officeart/2009/3/layout/StepUpProcess"/>
    <dgm:cxn modelId="{1287D1CA-6401-47A2-90D8-F47DE8CCD1A0}" type="presParOf" srcId="{D44619A9-8E8A-4718-8B75-7D93867F68A7}" destId="{9DC240DF-8CE6-4E33-B2AB-0E07C65B1D84}" srcOrd="0" destOrd="0" presId="urn:microsoft.com/office/officeart/2009/3/layout/StepUpProcess"/>
    <dgm:cxn modelId="{E630D6DE-BCEE-41E2-A533-694E8D28C3A9}" type="presParOf" srcId="{D44619A9-8E8A-4718-8B75-7D93867F68A7}" destId="{5CA53A9B-1430-4656-BF7C-19D361137F1C}" srcOrd="1" destOrd="0" presId="urn:microsoft.com/office/officeart/2009/3/layout/StepUpProcess"/>
    <dgm:cxn modelId="{60915F02-0413-4824-8417-7D8CB6923C13}" type="presParOf" srcId="{D44619A9-8E8A-4718-8B75-7D93867F68A7}" destId="{9CB88D1D-ED24-42C8-8EDE-A213B195A33C}" srcOrd="2" destOrd="0" presId="urn:microsoft.com/office/officeart/2009/3/layout/StepUpProcess"/>
    <dgm:cxn modelId="{47A5AB17-094B-4896-9241-F640E76868CD}" type="presParOf" srcId="{819918DD-F11C-4150-89C3-3A08D57261B4}" destId="{508EB09E-A48B-463C-B6D7-576A6DAF3AB9}" srcOrd="7" destOrd="0" presId="urn:microsoft.com/office/officeart/2009/3/layout/StepUpProcess"/>
    <dgm:cxn modelId="{CD5DC136-C2D9-40D9-B02A-239946722EF1}" type="presParOf" srcId="{508EB09E-A48B-463C-B6D7-576A6DAF3AB9}" destId="{6290BD71-7377-47BD-A80D-098096F5DC22}" srcOrd="0" destOrd="0" presId="urn:microsoft.com/office/officeart/2009/3/layout/StepUpProcess"/>
    <dgm:cxn modelId="{12E1D279-FA1F-4B92-9622-4C476ECF7646}" type="presParOf" srcId="{819918DD-F11C-4150-89C3-3A08D57261B4}" destId="{F3F669C0-58A4-48DF-AB5C-26A130907EB7}" srcOrd="8" destOrd="0" presId="urn:microsoft.com/office/officeart/2009/3/layout/StepUpProcess"/>
    <dgm:cxn modelId="{FC8AB7F9-1CFA-4D3B-9A29-4ACB11185AD8}" type="presParOf" srcId="{F3F669C0-58A4-48DF-AB5C-26A130907EB7}" destId="{29BB7940-D485-4859-81D2-2735DB42B1FD}" srcOrd="0" destOrd="0" presId="urn:microsoft.com/office/officeart/2009/3/layout/StepUpProcess"/>
    <dgm:cxn modelId="{351C8612-D6C8-4E52-8C72-F484836B3664}" type="presParOf" srcId="{F3F669C0-58A4-48DF-AB5C-26A130907EB7}" destId="{B1933F4E-F8A0-413C-BC26-37D8F688B1C2}" srcOrd="1" destOrd="0" presId="urn:microsoft.com/office/officeart/2009/3/layout/StepUpProcess"/>
    <dgm:cxn modelId="{82494827-E9E8-47FC-8B72-107BC1166FDA}" type="presParOf" srcId="{F3F669C0-58A4-48DF-AB5C-26A130907EB7}" destId="{D85AF8F5-81D8-49DE-A8E4-924B4D5611F9}" srcOrd="2" destOrd="0" presId="urn:microsoft.com/office/officeart/2009/3/layout/StepUpProcess"/>
    <dgm:cxn modelId="{753BF66C-FECB-4422-A2E0-D7156C29E860}" type="presParOf" srcId="{819918DD-F11C-4150-89C3-3A08D57261B4}" destId="{7044C3C0-79FD-43D6-9A0C-9AF306A77228}" srcOrd="9" destOrd="0" presId="urn:microsoft.com/office/officeart/2009/3/layout/StepUpProcess"/>
    <dgm:cxn modelId="{932A41EA-1161-444F-A546-1217D0A8D36C}" type="presParOf" srcId="{7044C3C0-79FD-43D6-9A0C-9AF306A77228}" destId="{D87E3DA6-CF66-4BCD-93B4-4D6DE4F8ECFC}" srcOrd="0" destOrd="0" presId="urn:microsoft.com/office/officeart/2009/3/layout/StepUpProcess"/>
    <dgm:cxn modelId="{CD284391-F606-4640-8E66-A233F604E5F3}" type="presParOf" srcId="{819918DD-F11C-4150-89C3-3A08D57261B4}" destId="{12DB214A-A6CC-4474-992F-7960C06B4782}" srcOrd="10" destOrd="0" presId="urn:microsoft.com/office/officeart/2009/3/layout/StepUpProcess"/>
    <dgm:cxn modelId="{8EBB8390-EC68-45F6-9318-DD69F8C7814B}" type="presParOf" srcId="{12DB214A-A6CC-4474-992F-7960C06B4782}" destId="{AB569745-8990-4493-9F3B-4E8C6C1F2A31}" srcOrd="0" destOrd="0" presId="urn:microsoft.com/office/officeart/2009/3/layout/StepUpProcess"/>
    <dgm:cxn modelId="{02B4F64B-9B8C-49E1-BF3A-E9D47FF64A7D}" type="presParOf" srcId="{12DB214A-A6CC-4474-992F-7960C06B4782}" destId="{22289B56-2D2D-41C6-8578-2BC63BAEABF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373110" y="284059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85771" y="3398571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Intro</a:t>
          </a:r>
        </a:p>
      </dsp:txBody>
      <dsp:txXfrm>
        <a:off x="185771" y="3398571"/>
        <a:ext cx="1685963" cy="1477845"/>
      </dsp:txXfrm>
    </dsp:sp>
    <dsp:sp modelId="{1D938825-2B0D-4D07-913F-2D339BFD9FF6}">
      <dsp:nvSpPr>
        <dsp:cNvPr id="0" name=""/>
        <dsp:cNvSpPr/>
      </dsp:nvSpPr>
      <dsp:spPr>
        <a:xfrm>
          <a:off x="1553628" y="2703114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2437059" y="2329873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2249720" y="2887845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Wordpool</a:t>
          </a:r>
          <a:endParaRPr lang="de-DE" sz="2800" kern="1200" dirty="0"/>
        </a:p>
      </dsp:txBody>
      <dsp:txXfrm>
        <a:off x="2249720" y="2887845"/>
        <a:ext cx="1685963" cy="1477845"/>
      </dsp:txXfrm>
    </dsp:sp>
    <dsp:sp modelId="{A67D90FF-619C-436B-A4DB-7D35600B62B0}">
      <dsp:nvSpPr>
        <dsp:cNvPr id="0" name=""/>
        <dsp:cNvSpPr/>
      </dsp:nvSpPr>
      <dsp:spPr>
        <a:xfrm>
          <a:off x="3617577" y="2192388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7B01F-79FC-4DE4-A2C9-E8174A8AD1EB}">
      <dsp:nvSpPr>
        <dsp:cNvPr id="0" name=""/>
        <dsp:cNvSpPr/>
      </dsp:nvSpPr>
      <dsp:spPr>
        <a:xfrm rot="5400000">
          <a:off x="4501007" y="1819147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F9D1F-A6E0-4307-9261-4DF499AAA39B}">
      <dsp:nvSpPr>
        <dsp:cNvPr id="0" name=""/>
        <dsp:cNvSpPr/>
      </dsp:nvSpPr>
      <dsp:spPr>
        <a:xfrm>
          <a:off x="4313669" y="2377119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Workshop</a:t>
          </a:r>
        </a:p>
      </dsp:txBody>
      <dsp:txXfrm>
        <a:off x="4313669" y="2377119"/>
        <a:ext cx="1685963" cy="1477845"/>
      </dsp:txXfrm>
    </dsp:sp>
    <dsp:sp modelId="{4FF63225-4292-4098-BF6C-137E6A1FE870}">
      <dsp:nvSpPr>
        <dsp:cNvPr id="0" name=""/>
        <dsp:cNvSpPr/>
      </dsp:nvSpPr>
      <dsp:spPr>
        <a:xfrm>
          <a:off x="5681526" y="1681662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240DF-8CE6-4E33-B2AB-0E07C65B1D84}">
      <dsp:nvSpPr>
        <dsp:cNvPr id="0" name=""/>
        <dsp:cNvSpPr/>
      </dsp:nvSpPr>
      <dsp:spPr>
        <a:xfrm rot="5400000">
          <a:off x="6564956" y="1308421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53A9B-1430-4656-BF7C-19D361137F1C}">
      <dsp:nvSpPr>
        <dsp:cNvPr id="0" name=""/>
        <dsp:cNvSpPr/>
      </dsp:nvSpPr>
      <dsp:spPr>
        <a:xfrm>
          <a:off x="6377617" y="1866392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Texts</a:t>
          </a:r>
        </a:p>
      </dsp:txBody>
      <dsp:txXfrm>
        <a:off x="6377617" y="1866392"/>
        <a:ext cx="1685963" cy="1477845"/>
      </dsp:txXfrm>
    </dsp:sp>
    <dsp:sp modelId="{9CB88D1D-ED24-42C8-8EDE-A213B195A33C}">
      <dsp:nvSpPr>
        <dsp:cNvPr id="0" name=""/>
        <dsp:cNvSpPr/>
      </dsp:nvSpPr>
      <dsp:spPr>
        <a:xfrm>
          <a:off x="7745474" y="1170936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7940-D485-4859-81D2-2735DB42B1FD}">
      <dsp:nvSpPr>
        <dsp:cNvPr id="0" name=""/>
        <dsp:cNvSpPr/>
      </dsp:nvSpPr>
      <dsp:spPr>
        <a:xfrm rot="5400000">
          <a:off x="8628904" y="797695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33F4E-F8A0-413C-BC26-37D8F688B1C2}">
      <dsp:nvSpPr>
        <dsp:cNvPr id="0" name=""/>
        <dsp:cNvSpPr/>
      </dsp:nvSpPr>
      <dsp:spPr>
        <a:xfrm>
          <a:off x="8441566" y="1355666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Skill</a:t>
          </a:r>
          <a:r>
            <a:rPr lang="de-DE" sz="2800" kern="1200" dirty="0"/>
            <a:t> Training</a:t>
          </a:r>
        </a:p>
      </dsp:txBody>
      <dsp:txXfrm>
        <a:off x="8441566" y="1355666"/>
        <a:ext cx="1685963" cy="1477845"/>
      </dsp:txXfrm>
    </dsp:sp>
    <dsp:sp modelId="{D85AF8F5-81D8-49DE-A8E4-924B4D5611F9}">
      <dsp:nvSpPr>
        <dsp:cNvPr id="0" name=""/>
        <dsp:cNvSpPr/>
      </dsp:nvSpPr>
      <dsp:spPr>
        <a:xfrm>
          <a:off x="9809423" y="660209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69745-8990-4493-9F3B-4E8C6C1F2A31}">
      <dsp:nvSpPr>
        <dsp:cNvPr id="0" name=""/>
        <dsp:cNvSpPr/>
      </dsp:nvSpPr>
      <dsp:spPr>
        <a:xfrm rot="5400000">
          <a:off x="10692853" y="28696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89B56-2D2D-41C6-8578-2BC63BAEABFB}">
      <dsp:nvSpPr>
        <dsp:cNvPr id="0" name=""/>
        <dsp:cNvSpPr/>
      </dsp:nvSpPr>
      <dsp:spPr>
        <a:xfrm>
          <a:off x="10505514" y="844940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Theme</a:t>
          </a:r>
          <a:r>
            <a:rPr lang="de-DE" sz="2800" kern="1200" dirty="0"/>
            <a:t> Task</a:t>
          </a:r>
        </a:p>
      </dsp:txBody>
      <dsp:txXfrm>
        <a:off x="10505514" y="844940"/>
        <a:ext cx="1685963" cy="1477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2067460" y="27777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692741" y="1393845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Step</a:t>
          </a:r>
          <a:r>
            <a:rPr lang="de-DE" sz="6500" kern="1200" dirty="0"/>
            <a:t> </a:t>
          </a:r>
          <a:r>
            <a:rPr lang="de-DE" sz="6500" kern="1200" dirty="0" err="1"/>
            <a:t>by</a:t>
          </a:r>
          <a:r>
            <a:rPr lang="de-DE" sz="6500" kern="1200" dirty="0"/>
            <a:t> </a:t>
          </a:r>
          <a:r>
            <a:rPr lang="de-DE" sz="6500" kern="1200" dirty="0" err="1"/>
            <a:t>Step</a:t>
          </a:r>
          <a:endParaRPr lang="de-DE" sz="6500" kern="1200" dirty="0"/>
        </a:p>
      </dsp:txBody>
      <dsp:txXfrm>
        <a:off x="1692741" y="1393845"/>
        <a:ext cx="3372301" cy="2956020"/>
      </dsp:txXfrm>
    </dsp:sp>
    <dsp:sp modelId="{1D938825-2B0D-4D07-913F-2D339BFD9FF6}">
      <dsp:nvSpPr>
        <dsp:cNvPr id="0" name=""/>
        <dsp:cNvSpPr/>
      </dsp:nvSpPr>
      <dsp:spPr>
        <a:xfrm>
          <a:off x="4428760" y="2776"/>
          <a:ext cx="636283" cy="6362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6195816" y="-74378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5821097" y="372279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Practice</a:t>
          </a:r>
        </a:p>
      </dsp:txBody>
      <dsp:txXfrm>
        <a:off x="5821097" y="372279"/>
        <a:ext cx="3372301" cy="2956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2067460" y="27777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692741" y="1393845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Step</a:t>
          </a:r>
          <a:r>
            <a:rPr lang="de-DE" sz="6500" kern="1200" dirty="0"/>
            <a:t> </a:t>
          </a:r>
          <a:r>
            <a:rPr lang="de-DE" sz="6500" kern="1200" dirty="0" err="1"/>
            <a:t>by</a:t>
          </a:r>
          <a:r>
            <a:rPr lang="de-DE" sz="6500" kern="1200" dirty="0"/>
            <a:t> </a:t>
          </a:r>
          <a:r>
            <a:rPr lang="de-DE" sz="6500" kern="1200" dirty="0" err="1"/>
            <a:t>Step</a:t>
          </a:r>
          <a:endParaRPr lang="de-DE" sz="6500" kern="1200" dirty="0"/>
        </a:p>
      </dsp:txBody>
      <dsp:txXfrm>
        <a:off x="1692741" y="1393845"/>
        <a:ext cx="3372301" cy="2956020"/>
      </dsp:txXfrm>
    </dsp:sp>
    <dsp:sp modelId="{1D938825-2B0D-4D07-913F-2D339BFD9FF6}">
      <dsp:nvSpPr>
        <dsp:cNvPr id="0" name=""/>
        <dsp:cNvSpPr/>
      </dsp:nvSpPr>
      <dsp:spPr>
        <a:xfrm>
          <a:off x="4428760" y="2776"/>
          <a:ext cx="636283" cy="6362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6195816" y="-743787"/>
          <a:ext cx="2244836" cy="37353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5821097" y="372279"/>
          <a:ext cx="3372301" cy="2956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Practice</a:t>
          </a:r>
        </a:p>
      </dsp:txBody>
      <dsp:txXfrm>
        <a:off x="5821097" y="372279"/>
        <a:ext cx="3372301" cy="2956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51FD-D797-49B8-B630-CE807E191E0D}">
      <dsp:nvSpPr>
        <dsp:cNvPr id="0" name=""/>
        <dsp:cNvSpPr/>
      </dsp:nvSpPr>
      <dsp:spPr>
        <a:xfrm rot="5400000">
          <a:off x="373110" y="284059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B862D-37EE-4005-B572-A7ACC694D966}">
      <dsp:nvSpPr>
        <dsp:cNvPr id="0" name=""/>
        <dsp:cNvSpPr/>
      </dsp:nvSpPr>
      <dsp:spPr>
        <a:xfrm>
          <a:off x="185771" y="3398571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Intro</a:t>
          </a:r>
        </a:p>
      </dsp:txBody>
      <dsp:txXfrm>
        <a:off x="185771" y="3398571"/>
        <a:ext cx="1685963" cy="1477845"/>
      </dsp:txXfrm>
    </dsp:sp>
    <dsp:sp modelId="{1D938825-2B0D-4D07-913F-2D339BFD9FF6}">
      <dsp:nvSpPr>
        <dsp:cNvPr id="0" name=""/>
        <dsp:cNvSpPr/>
      </dsp:nvSpPr>
      <dsp:spPr>
        <a:xfrm>
          <a:off x="1553628" y="2703114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ECD8-39A3-4AE8-8015-28C6F1A97285}">
      <dsp:nvSpPr>
        <dsp:cNvPr id="0" name=""/>
        <dsp:cNvSpPr/>
      </dsp:nvSpPr>
      <dsp:spPr>
        <a:xfrm rot="5400000">
          <a:off x="2437059" y="2329873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F4153-EDCC-44D4-B952-D4B0DA7D0431}">
      <dsp:nvSpPr>
        <dsp:cNvPr id="0" name=""/>
        <dsp:cNvSpPr/>
      </dsp:nvSpPr>
      <dsp:spPr>
        <a:xfrm>
          <a:off x="2249720" y="2887845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Wordpool</a:t>
          </a:r>
          <a:endParaRPr lang="de-DE" sz="2800" kern="1200" dirty="0"/>
        </a:p>
      </dsp:txBody>
      <dsp:txXfrm>
        <a:off x="2249720" y="2887845"/>
        <a:ext cx="1685963" cy="1477845"/>
      </dsp:txXfrm>
    </dsp:sp>
    <dsp:sp modelId="{A67D90FF-619C-436B-A4DB-7D35600B62B0}">
      <dsp:nvSpPr>
        <dsp:cNvPr id="0" name=""/>
        <dsp:cNvSpPr/>
      </dsp:nvSpPr>
      <dsp:spPr>
        <a:xfrm>
          <a:off x="3617577" y="2192388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7B01F-79FC-4DE4-A2C9-E8174A8AD1EB}">
      <dsp:nvSpPr>
        <dsp:cNvPr id="0" name=""/>
        <dsp:cNvSpPr/>
      </dsp:nvSpPr>
      <dsp:spPr>
        <a:xfrm rot="5400000">
          <a:off x="4501007" y="1819147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F9D1F-A6E0-4307-9261-4DF499AAA39B}">
      <dsp:nvSpPr>
        <dsp:cNvPr id="0" name=""/>
        <dsp:cNvSpPr/>
      </dsp:nvSpPr>
      <dsp:spPr>
        <a:xfrm>
          <a:off x="4313669" y="2377119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Workshop</a:t>
          </a:r>
        </a:p>
      </dsp:txBody>
      <dsp:txXfrm>
        <a:off x="4313669" y="2377119"/>
        <a:ext cx="1685963" cy="1477845"/>
      </dsp:txXfrm>
    </dsp:sp>
    <dsp:sp modelId="{4FF63225-4292-4098-BF6C-137E6A1FE870}">
      <dsp:nvSpPr>
        <dsp:cNvPr id="0" name=""/>
        <dsp:cNvSpPr/>
      </dsp:nvSpPr>
      <dsp:spPr>
        <a:xfrm>
          <a:off x="5681526" y="1681662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240DF-8CE6-4E33-B2AB-0E07C65B1D84}">
      <dsp:nvSpPr>
        <dsp:cNvPr id="0" name=""/>
        <dsp:cNvSpPr/>
      </dsp:nvSpPr>
      <dsp:spPr>
        <a:xfrm rot="5400000">
          <a:off x="6564956" y="1308421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53A9B-1430-4656-BF7C-19D361137F1C}">
      <dsp:nvSpPr>
        <dsp:cNvPr id="0" name=""/>
        <dsp:cNvSpPr/>
      </dsp:nvSpPr>
      <dsp:spPr>
        <a:xfrm>
          <a:off x="6377617" y="1866392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Texts</a:t>
          </a:r>
        </a:p>
      </dsp:txBody>
      <dsp:txXfrm>
        <a:off x="6377617" y="1866392"/>
        <a:ext cx="1685963" cy="1477845"/>
      </dsp:txXfrm>
    </dsp:sp>
    <dsp:sp modelId="{9CB88D1D-ED24-42C8-8EDE-A213B195A33C}">
      <dsp:nvSpPr>
        <dsp:cNvPr id="0" name=""/>
        <dsp:cNvSpPr/>
      </dsp:nvSpPr>
      <dsp:spPr>
        <a:xfrm>
          <a:off x="7745474" y="1170936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7940-D485-4859-81D2-2735DB42B1FD}">
      <dsp:nvSpPr>
        <dsp:cNvPr id="0" name=""/>
        <dsp:cNvSpPr/>
      </dsp:nvSpPr>
      <dsp:spPr>
        <a:xfrm rot="5400000">
          <a:off x="8628904" y="797695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33F4E-F8A0-413C-BC26-37D8F688B1C2}">
      <dsp:nvSpPr>
        <dsp:cNvPr id="0" name=""/>
        <dsp:cNvSpPr/>
      </dsp:nvSpPr>
      <dsp:spPr>
        <a:xfrm>
          <a:off x="8441566" y="1355666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Skill</a:t>
          </a:r>
          <a:r>
            <a:rPr lang="de-DE" sz="2800" kern="1200" dirty="0"/>
            <a:t> Training</a:t>
          </a:r>
        </a:p>
      </dsp:txBody>
      <dsp:txXfrm>
        <a:off x="8441566" y="1355666"/>
        <a:ext cx="1685963" cy="1477845"/>
      </dsp:txXfrm>
    </dsp:sp>
    <dsp:sp modelId="{D85AF8F5-81D8-49DE-A8E4-924B4D5611F9}">
      <dsp:nvSpPr>
        <dsp:cNvPr id="0" name=""/>
        <dsp:cNvSpPr/>
      </dsp:nvSpPr>
      <dsp:spPr>
        <a:xfrm>
          <a:off x="9809423" y="660209"/>
          <a:ext cx="318106" cy="3181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69745-8990-4493-9F3B-4E8C6C1F2A31}">
      <dsp:nvSpPr>
        <dsp:cNvPr id="0" name=""/>
        <dsp:cNvSpPr/>
      </dsp:nvSpPr>
      <dsp:spPr>
        <a:xfrm rot="5400000">
          <a:off x="10692853" y="286969"/>
          <a:ext cx="1122293" cy="186747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89B56-2D2D-41C6-8578-2BC63BAEABFB}">
      <dsp:nvSpPr>
        <dsp:cNvPr id="0" name=""/>
        <dsp:cNvSpPr/>
      </dsp:nvSpPr>
      <dsp:spPr>
        <a:xfrm>
          <a:off x="10505514" y="844940"/>
          <a:ext cx="1685963" cy="1477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 err="1"/>
            <a:t>Theme</a:t>
          </a:r>
          <a:r>
            <a:rPr lang="de-DE" sz="2800" kern="1200" dirty="0"/>
            <a:t> Task</a:t>
          </a:r>
        </a:p>
      </dsp:txBody>
      <dsp:txXfrm>
        <a:off x="10505514" y="844940"/>
        <a:ext cx="1685963" cy="147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32D22-B9B0-4960-8F80-0D7421C42F1A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B05B1-019A-4CA9-8D72-99FFFC29E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73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7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91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716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87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31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3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32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395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37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47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0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78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28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45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389372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78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776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464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762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015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259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62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78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50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801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423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874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9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4" y="1494846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376790999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952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71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78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43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67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46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226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26399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09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496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25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441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14.03.2022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1074580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Unterkapitel Text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 hasCustomPrompt="1"/>
          </p:nvPr>
        </p:nvSpPr>
        <p:spPr>
          <a:xfrm>
            <a:off x="590610" y="662867"/>
            <a:ext cx="11094277" cy="609343"/>
          </a:xfrm>
        </p:spPr>
        <p:txBody>
          <a:bodyPr anchor="t"/>
          <a:lstStyle>
            <a:lvl1pPr marL="721766" indent="-721766">
              <a:tabLst>
                <a:tab pos="721766" algn="l"/>
              </a:tabLst>
              <a:defRPr sz="3200" baseline="0"/>
            </a:lvl1pPr>
          </a:lstStyle>
          <a:p>
            <a:r>
              <a:rPr lang="de-DE"/>
              <a:t>1.1	Dies ist eine Unterüberschrift</a:t>
            </a:r>
          </a:p>
        </p:txBody>
      </p:sp>
      <p:sp>
        <p:nvSpPr>
          <p:cNvPr id="17" name="Shape 4"/>
          <p:cNvSpPr txBox="1">
            <a:spLocks/>
          </p:cNvSpPr>
          <p:nvPr userDrawn="1"/>
        </p:nvSpPr>
        <p:spPr>
          <a:xfrm>
            <a:off x="768000" y="6248962"/>
            <a:ext cx="451200" cy="52796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fld id="{3BAC6103-5C2D-483F-A795-2DF01F3FCF68}" type="slidenum">
              <a:rPr lang="de-DE" sz="1400" smtClean="0">
                <a:solidFill>
                  <a:schemeClr val="bg2"/>
                </a:solidFill>
                <a:latin typeface="bs Thomas Sans 1"/>
              </a:rPr>
              <a:t>‹Nr.›</a:t>
            </a:fld>
            <a:endParaRPr lang="de-DE" sz="1400">
              <a:solidFill>
                <a:schemeClr val="bg2"/>
              </a:solidFill>
              <a:latin typeface="bs Thomas Sans 1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313894" y="1494846"/>
            <a:ext cx="10360391" cy="4495137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commodo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ligula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Aenean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Cum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sociis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natoque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penatibus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et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magnis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parturient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montes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nascetur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  <a:p>
            <a:pPr marL="380990" marR="0" lvl="0" indent="-38099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ridiculus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ultricies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pellentesque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consequat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massa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quis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enim</a:t>
            </a:r>
            <a:b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</a:b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aliquet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nec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vulputate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eget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rhoncus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ut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imperdiet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Venenatis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vitae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justo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Nullam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dictum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felis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eu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pede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mollis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pretium</a:t>
            </a: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Calibri"/>
            </a:endParaRPr>
          </a:p>
          <a:p>
            <a:pPr marL="380990" marR="0" lvl="0" indent="-380990" algn="l" defTabSz="609585" rtl="0" eaLnBrk="1" fontAlgn="auto" latinLnBrk="0" hangingPunct="0">
              <a:lnSpc>
                <a:spcPts val="2533"/>
              </a:lnSpc>
              <a:spcBef>
                <a:spcPts val="0"/>
              </a:spcBef>
              <a:spcAft>
                <a:spcPts val="800"/>
              </a:spcAft>
              <a:buClr>
                <a:srgbClr val="555555"/>
              </a:buClr>
              <a:buSzTx/>
              <a:buFont typeface="Arial"/>
              <a:buChar char="•"/>
              <a:tabLst/>
              <a:defRPr/>
            </a:pP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Lorem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ipsum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dolor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sit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amet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,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consectetuer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adipiscing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elit</a:t>
            </a:r>
            <a:r>
              <a:rPr kumimoji="0" lang="de-DE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Calibri"/>
              </a:rPr>
              <a:t>.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4"/>
          </p:nvPr>
        </p:nvSpPr>
        <p:spPr>
          <a:xfrm>
            <a:off x="1159990" y="6332677"/>
            <a:ext cx="6640521" cy="366183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Gesellschafterversammlung der Medien Union 2016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DA6B04-819C-4428-A45D-96A580AFA2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26831" y="106260"/>
            <a:ext cx="10547453" cy="317809"/>
          </a:xfrm>
        </p:spPr>
        <p:txBody>
          <a:bodyPr>
            <a:noAutofit/>
          </a:bodyPr>
          <a:lstStyle>
            <a:lvl5pPr>
              <a:defRPr kumimoji="0" lang="de-DE" sz="1067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 marL="118530" marR="0" lvl="4" indent="0" algn="l" defTabSz="609585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sz="1067"/>
              <a:t>1. Marktentwicklung   2. Geschäftsentwicklung   3. Marktanteile und Frequenzen   4. Ausblick</a:t>
            </a:r>
          </a:p>
        </p:txBody>
      </p:sp>
    </p:spTree>
    <p:extLst>
      <p:ext uri="{BB962C8B-B14F-4D97-AF65-F5344CB8AC3E}">
        <p14:creationId xmlns:p14="http://schemas.microsoft.com/office/powerpoint/2010/main" val="32364029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02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28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3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0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51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68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78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14.03.2022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89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1.xml"/><Relationship Id="rId18" Type="http://schemas.openxmlformats.org/officeDocument/2006/relationships/slide" Target="slide4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slide" Target="slide36.xml"/><Relationship Id="rId2" Type="http://schemas.openxmlformats.org/officeDocument/2006/relationships/diagramData" Target="../diagrams/data1.xml"/><Relationship Id="rId16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1.xml"/><Relationship Id="rId15" Type="http://schemas.openxmlformats.org/officeDocument/2006/relationships/slide" Target="slide25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png"/><Relationship Id="rId1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01"/>
            <a:ext cx="12192000" cy="1301995"/>
          </a:xfrm>
          <a:prstGeom prst="rect">
            <a:avLst/>
          </a:prstGeom>
        </p:spPr>
      </p:pic>
      <p:pic>
        <p:nvPicPr>
          <p:cNvPr id="8" name="839D137B-85CE-4408-B467-915083265EDA" descr="image1.png">
            <a:extLst>
              <a:ext uri="{FF2B5EF4-FFF2-40B4-BE49-F238E27FC236}">
                <a16:creationId xmlns:a16="http://schemas.microsoft.com/office/drawing/2014/main" id="{CBB43F4C-6BB7-485A-B182-DC1CE34F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80" y="4525563"/>
            <a:ext cx="2078038" cy="21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BAC303D-68F0-416A-9DFD-B0D0BC35F637}"/>
              </a:ext>
            </a:extLst>
          </p:cNvPr>
          <p:cNvSpPr/>
          <p:nvPr/>
        </p:nvSpPr>
        <p:spPr>
          <a:xfrm>
            <a:off x="9898674" y="62511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Florian Nuxoll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ADE6C66-A159-4174-8BF7-EC559899AC93}"/>
              </a:ext>
            </a:extLst>
          </p:cNvPr>
          <p:cNvSpPr txBox="1"/>
          <p:nvPr/>
        </p:nvSpPr>
        <p:spPr>
          <a:xfrm>
            <a:off x="132460" y="235498"/>
            <a:ext cx="120595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Mit CAMDEN TOWN Oberstufe Schritt für Schritt erfolgreich zum Abitur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D6340F8-722B-4D7F-B090-EDF7E2957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62" y="1813769"/>
            <a:ext cx="2813975" cy="400945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F06113C-6FB4-404A-BD0A-900B55CA4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13768"/>
            <a:ext cx="2899185" cy="39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978793"/>
            <a:ext cx="10033992" cy="550572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DC16521-9E86-4CF9-8FDF-8A657E81F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2405" y="5606040"/>
            <a:ext cx="1931255" cy="10275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4696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964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394076" y="158040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D1E67A-884D-4547-BFB1-56E2659DF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4" y="2310384"/>
            <a:ext cx="2163125" cy="308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F19D943-446A-484C-AD99-D02C4BBE3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32" y="2167652"/>
            <a:ext cx="2292277" cy="3150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Fotogalerie">
            <a:extLst>
              <a:ext uri="{FF2B5EF4-FFF2-40B4-BE49-F238E27FC236}">
                <a16:creationId xmlns:a16="http://schemas.microsoft.com/office/drawing/2014/main" id="{045DE2B7-ABAB-4BC2-BC08-AAD59A3D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91" y="4418469"/>
            <a:ext cx="1468501" cy="207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otogalerie">
            <a:extLst>
              <a:ext uri="{FF2B5EF4-FFF2-40B4-BE49-F238E27FC236}">
                <a16:creationId xmlns:a16="http://schemas.microsoft.com/office/drawing/2014/main" id="{CC39B758-0FD5-4864-86FF-0DC4EF7A0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530" y="1931085"/>
            <a:ext cx="1462662" cy="20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Kreuz 19">
            <a:extLst>
              <a:ext uri="{FF2B5EF4-FFF2-40B4-BE49-F238E27FC236}">
                <a16:creationId xmlns:a16="http://schemas.microsoft.com/office/drawing/2014/main" id="{DBDA3F6B-3882-4201-A524-6A7C7DA418E3}"/>
              </a:ext>
            </a:extLst>
          </p:cNvPr>
          <p:cNvSpPr/>
          <p:nvPr/>
        </p:nvSpPr>
        <p:spPr>
          <a:xfrm>
            <a:off x="7596531" y="3541277"/>
            <a:ext cx="518160" cy="524256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42BAD3E6-2D20-4801-999D-D8F020A4C96B}"/>
              </a:ext>
            </a:extLst>
          </p:cNvPr>
          <p:cNvCxnSpPr/>
          <p:nvPr/>
        </p:nvCxnSpPr>
        <p:spPr>
          <a:xfrm>
            <a:off x="8460522" y="4208894"/>
            <a:ext cx="1557670" cy="16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943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7E8581-B741-406F-92A6-901FD0444150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293251-28B0-48CE-9345-FD5BB250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A7B53D-D99C-4A17-8329-A10CD1458170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9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80559">
            <a:off x="176214" y="663457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7D8932-476C-467D-8595-D05F6985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DDA60E-3F61-45DF-BCF9-2CADB1D5FE46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4750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51" y="1690688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A79011-B1AE-4764-A236-B24F61CD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DEC799-F555-486A-8382-B079EBD5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DA85D9-3075-4DA9-9126-9E6663C880F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74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“America and its European allies – a difficult relationship”.</a:t>
            </a:r>
            <a:r>
              <a:rPr lang="de-DE" dirty="0"/>
              <a:t> </a:t>
            </a:r>
            <a:r>
              <a:rPr lang="en-US" dirty="0"/>
              <a:t>Discuss this statement and give your own opinion. 		</a:t>
            </a:r>
            <a:r>
              <a:rPr lang="en-US" sz="1400" dirty="0"/>
              <a:t>Abitur 2005 (BW)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539">
            <a:off x="3925253" y="2964179"/>
            <a:ext cx="2073178" cy="2326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2A9462-F4E6-46E0-BF8C-B7D0CBC3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2DDBBC-CBF0-4089-82D9-2F5F7891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9EFD1FF-260E-44C9-B5B6-FA86458C9AF4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9590">
            <a:off x="4138612" y="3073763"/>
            <a:ext cx="2073178" cy="23260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sp>
        <p:nvSpPr>
          <p:cNvPr id="6" name="Rechteck 5"/>
          <p:cNvSpPr/>
          <p:nvPr/>
        </p:nvSpPr>
        <p:spPr>
          <a:xfrm>
            <a:off x="9327883" y="2413754"/>
            <a:ext cx="286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Abitur 2017 </a:t>
            </a:r>
            <a:r>
              <a:rPr lang="en-US" dirty="0"/>
              <a:t>(Niedersachsen)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5AB0BD-CC4F-43B8-9977-F826AD37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82" y="1343905"/>
            <a:ext cx="8424154" cy="10698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604467-90CD-4DCA-B642-8B5328BF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B70B20-7D09-4CFC-A57F-1D1CAA7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A0AA95-1850-4EF2-BC19-FA242AD8BC8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6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9266">
            <a:off x="4481511" y="3081864"/>
            <a:ext cx="2073178" cy="232600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406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Mother's Day should be abolished. Do you agree?   </a:t>
            </a:r>
            <a:r>
              <a:rPr lang="en-GB" sz="1600" dirty="0"/>
              <a:t>Abitur Bayern 2014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Comment.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8E1C79-2A30-4E6E-B941-57B11296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E88DF-A088-4701-83D5-8E79AB71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7DC890-2318-41BF-A210-94DF43282A47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DD9B72-7343-4AC0-9DAF-7275DE12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B37E74-40EA-49A7-803B-205C5F9A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3CBE04-13FC-449C-BCB6-96BFCD067A29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10F2D1-093F-4B46-BF39-02AC6D15ADFC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9ADF4C-1AA2-4B76-A811-3A12149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CC6F84-0A77-4412-9E09-724106E6F54B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487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EC9B9B-B4EF-4D76-9ED3-96C0955C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" y="1506829"/>
            <a:ext cx="3755638" cy="53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D9387D-87C4-4957-A383-D17ADF42A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1911" y="2268253"/>
            <a:ext cx="4448175" cy="33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8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1B9DD99E-1790-4C49-B039-FB2F1273E9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113350"/>
              </p:ext>
            </p:extLst>
          </p:nvPr>
        </p:nvGraphicFramePr>
        <p:xfrm>
          <a:off x="0" y="1027906"/>
          <a:ext cx="12192000" cy="553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A7FE552-7E31-433E-A53B-64E7166A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4463615"/>
                  </p:ext>
                </p:extLst>
              </p:nvPr>
            </p:nvGraphicFramePr>
            <p:xfrm>
              <a:off x="224856" y="1027906"/>
              <a:ext cx="12063664" cy="5710822"/>
            </p:xfrm>
            <a:graphic>
              <a:graphicData uri="http://schemas.microsoft.com/office/powerpoint/2016/summaryzoom">
                <psuz:summaryZm>
                  <psuz:summaryZmObj sectionId="{F146545F-D559-4B63-8AFD-147BDD8CF57A}" offsetFactorX="-37157" offsetFactorY="138565" scaleFactorX="45112" scaleFactorY="45111">
                    <psuz:zmPr id="{A8E8B219-E7FF-4DCD-87D0-D44C0B11761F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5945" y="4131337"/>
                          <a:ext cx="1632647" cy="9183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0A4A832-2C66-4BCB-B004-9D3553AE8235}" offsetFactorX="-78762" offsetFactorY="118047" scaleFactorX="45112" scaleFactorY="45111">
                    <psuz:zmPr id="{2E2E2241-55F7-4220-8F38-B12D9E3FBB27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365034" y="3713643"/>
                          <a:ext cx="1632647" cy="9183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EFD2A25-1E25-472F-9729-EF882F440EFF}" offsetFactorX="-128012" offsetFactorY="84850" scaleFactorX="45112" scaleFactorY="45111">
                    <psuz:zmPr id="{0B3B96E0-7B89-4298-9DE1-CAADFAEFBDA1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37443" y="3037838"/>
                          <a:ext cx="1632647" cy="9183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AE69505-8153-43BD-9526-FA97A36C3419}" offsetFactorX="136005" offsetFactorY="-29272" scaleFactorX="50470" scaleFactorY="50470">
                    <psuz:zmPr id="{143B95EF-7355-418D-9E03-29E3A3AD8099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285894" y="2831519"/>
                          <a:ext cx="1826559" cy="10274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E0B65DC-099C-4058-8EB5-E61086F82FA4}" offsetFactorX="90108" offsetFactorY="-45551" scaleFactorX="48967" scaleFactorY="48967">
                    <psuz:zmPr id="{492C4144-FA49-421F-9D24-73EF1E5F26E6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406848" y="2515419"/>
                          <a:ext cx="1772164" cy="99684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EB197F2-D41A-4E8A-AB65-E1C3A80194CE}" offsetFactorX="38633" offsetFactorY="-76626" scaleFactorX="42592" scaleFactorY="42592">
                    <psuz:zmPr id="{DD38204D-64DE-47B1-897D-65F052908712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0414091" y="1947701"/>
                          <a:ext cx="1541446" cy="86706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24856" y="1027906"/>
                <a:ext cx="12063664" cy="5710822"/>
                <a:chOff x="224856" y="1027906"/>
                <a:chExt cx="12063664" cy="5710822"/>
              </a:xfrm>
            </p:grpSpPr>
            <p:pic>
              <p:nvPicPr>
                <p:cNvPr id="3" name="Grafik 3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0801" y="5159243"/>
                  <a:ext cx="1632647" cy="91834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89890" y="4741549"/>
                  <a:ext cx="1632647" cy="91834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62299" y="4065744"/>
                  <a:ext cx="1632647" cy="91834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Grafik 8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10750" y="3859425"/>
                  <a:ext cx="1826559" cy="10274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Grafik 9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31704" y="3543325"/>
                  <a:ext cx="1772164" cy="99684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38947" y="2975607"/>
                  <a:ext cx="1541446" cy="86706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12768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409FB7-EE42-4F73-954E-832DA5B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0" y="1301995"/>
            <a:ext cx="7956526" cy="54370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3013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DEAF21-A260-4322-929D-2D7B7A5F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" y="1442434"/>
            <a:ext cx="3652993" cy="50356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A7CBA-7A68-4E8D-BA8F-E7CFAAD5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21" y="1692166"/>
            <a:ext cx="7636128" cy="4167351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692165"/>
            <a:ext cx="480070" cy="2736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38751" y="5859517"/>
            <a:ext cx="480070" cy="16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6019151"/>
            <a:ext cx="3950803" cy="45892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03FAAE-5BAB-4B56-8580-39F879FC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26" y="1340133"/>
            <a:ext cx="7476757" cy="509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079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0804EA-C487-4506-A018-F7A25AA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0" y="1439392"/>
            <a:ext cx="3780465" cy="519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2705AE-D46F-4E8D-831C-595EBF92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9" y="1678097"/>
            <a:ext cx="6222826" cy="4584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72244" y="1678097"/>
            <a:ext cx="704575" cy="205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>
            <a:off x="3764935" y="6035289"/>
            <a:ext cx="704575" cy="227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1"/>
            <a:ext cx="3787774" cy="229795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6035289"/>
            <a:ext cx="3780465" cy="59428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3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F1AE08F-4131-4B7D-8D28-6BD85C9CB4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1470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8947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6B43E6-2358-4566-929C-DB0876B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4" y="1343494"/>
            <a:ext cx="8045450" cy="5491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007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98DDB-2603-4C5A-B7D2-1F1DCB5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29" y="2107128"/>
            <a:ext cx="7545406" cy="3353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89294D-D142-4925-ABB5-86B3497A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799067" cy="555600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47413" y="2107128"/>
            <a:ext cx="837916" cy="15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3483820"/>
            <a:ext cx="804864" cy="197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2"/>
            <a:ext cx="3787774" cy="89625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3459479"/>
            <a:ext cx="3780465" cy="334772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C85E40-7970-450B-860C-93AA0243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00519"/>
            <a:ext cx="6444101" cy="2383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650581" y="1315699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650581" y="2714626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702967" y="3250680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702967" y="4657725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CE6110F-C341-4767-859C-A05C36E2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633" y="3209283"/>
            <a:ext cx="5839473" cy="2365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8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4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C39FA2C-66E8-472D-83A0-EA00A899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099" y="2434658"/>
            <a:ext cx="5119801" cy="19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74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8C8BC-A28F-4DB7-B348-D4E0A967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7" y="1323614"/>
            <a:ext cx="8017743" cy="546294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96056A9-A66F-4364-9CD4-C704DC4775C3}"/>
              </a:ext>
            </a:extLst>
          </p:cNvPr>
          <p:cNvSpPr/>
          <p:nvPr/>
        </p:nvSpPr>
        <p:spPr>
          <a:xfrm>
            <a:off x="3138488" y="1814513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587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1B15C2-A4EF-4328-8D9F-0CE19221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5" y="1301995"/>
            <a:ext cx="8073947" cy="5508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CD1D6-39DE-4825-8AC1-F0221B9CF37A}"/>
              </a:ext>
            </a:extLst>
          </p:cNvPr>
          <p:cNvSpPr/>
          <p:nvPr/>
        </p:nvSpPr>
        <p:spPr>
          <a:xfrm>
            <a:off x="2782888" y="1763712"/>
            <a:ext cx="3059112" cy="9421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874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5F1AE08F-4131-4B7D-8D28-6BD85C9CB4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5694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5944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903E0-7D5A-4273-AC44-2F02B80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35" y="1301995"/>
            <a:ext cx="8096127" cy="54993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6B647A8-5ACD-49C0-9DDF-40A8E793E18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0F3C1-B092-46F7-B8AB-192ED31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433087-C22A-4D8A-88BD-13B375A052FD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9431E-40C7-45E5-9F2D-742F5CAEE71E}"/>
              </a:ext>
            </a:extLst>
          </p:cNvPr>
          <p:cNvSpPr/>
          <p:nvPr/>
        </p:nvSpPr>
        <p:spPr>
          <a:xfrm>
            <a:off x="2906260" y="3142570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20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E6264-FEED-45EB-84C4-B3676013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9" y="1343494"/>
            <a:ext cx="8159320" cy="55366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915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E96B4-6C28-41B8-84FE-11FDBF7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81" y="1301995"/>
            <a:ext cx="8194836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FAA39C-E799-456E-969A-4A26A7C9ED79}"/>
              </a:ext>
            </a:extLst>
          </p:cNvPr>
          <p:cNvSpPr/>
          <p:nvPr/>
        </p:nvSpPr>
        <p:spPr>
          <a:xfrm>
            <a:off x="2946400" y="2046513"/>
            <a:ext cx="667657" cy="2032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178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15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>
            <a:off x="3909848" y="3657598"/>
            <a:ext cx="700580" cy="227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9"/>
            <a:ext cx="3909848" cy="5808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3657598"/>
            <a:ext cx="3925378" cy="314959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BB062F-D266-4262-A56D-59F254E0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581572" cy="422539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0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265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 flipV="1">
            <a:off x="3909848" y="620635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8"/>
            <a:ext cx="3909848" cy="307626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6337737"/>
            <a:ext cx="3925378" cy="46945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C86C5F-37E3-48BD-A92D-D8FF63B57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483158" cy="449455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8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A0BB9F-F844-451F-94A7-8B4CD71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9" y="1301995"/>
            <a:ext cx="3868509" cy="55018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68" y="1301995"/>
            <a:ext cx="3721994" cy="55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2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" y="1290778"/>
            <a:ext cx="3721994" cy="556261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09848" y="2710878"/>
            <a:ext cx="700580" cy="224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 flipV="1">
            <a:off x="3909848" y="645529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67402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6561786"/>
            <a:ext cx="3925378" cy="29160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A10E51-12EB-4288-AD67-B237E855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32" y="2722136"/>
            <a:ext cx="7546428" cy="373773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791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lang="de-DE" sz="480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14525"/>
            <a:ext cx="7543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1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BEF5983-AE49-4A77-8A0F-A1E0C6AF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08"/>
            <a:ext cx="3909644" cy="56705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25174" y="1374283"/>
            <a:ext cx="1221281" cy="291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>
            <a:off x="3909644" y="3535486"/>
            <a:ext cx="1221281" cy="2082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75113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3536731"/>
            <a:ext cx="3925378" cy="331666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DFBA50-7C39-4757-9A72-FF068D321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54" y="1374283"/>
            <a:ext cx="6958713" cy="42434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879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179566-6948-4CBA-8E2B-1FDB2E49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70" y="1301995"/>
            <a:ext cx="7993857" cy="55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0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2FABFD-A19A-4404-B978-97CA47C4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52" y="1066494"/>
            <a:ext cx="4192842" cy="58017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ED0F45-A7FA-4F09-B1E6-F6B23C0EF3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766EDC-2603-40CA-81E1-99C6F05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D011C3-A58E-4200-A957-B7D47AF41DBB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Theme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92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12FECA-C55B-4EFB-91A5-B2325C93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31" y="1301995"/>
            <a:ext cx="815361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096C2A-79D8-4180-8AC9-56E9FA489CF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99DE8-4271-4890-95E2-B9875314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3BE16B-8647-445E-AE99-83E6E711822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003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29BE60-A099-4559-B5A0-8EB721D6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" y="1301994"/>
            <a:ext cx="4046879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0FFA54-A50B-4E9C-84FB-D8A0B248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53" y="1470523"/>
            <a:ext cx="6900953" cy="503913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E6CD01F-EB08-40D9-AC5C-9DE815F71AA9}"/>
              </a:ext>
            </a:extLst>
          </p:cNvPr>
          <p:cNvCxnSpPr>
            <a:cxnSpLocks/>
          </p:cNvCxnSpPr>
          <p:nvPr/>
        </p:nvCxnSpPr>
        <p:spPr>
          <a:xfrm flipH="1">
            <a:off x="4086240" y="1470523"/>
            <a:ext cx="1040487" cy="72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F66042-1802-47E3-B14D-9248D017A778}"/>
              </a:ext>
            </a:extLst>
          </p:cNvPr>
          <p:cNvCxnSpPr>
            <a:cxnSpLocks/>
          </p:cNvCxnSpPr>
          <p:nvPr/>
        </p:nvCxnSpPr>
        <p:spPr>
          <a:xfrm>
            <a:off x="4056724" y="4657325"/>
            <a:ext cx="1070003" cy="1852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1EF3E61-9191-46D3-A192-4BD0B355741A}"/>
              </a:ext>
            </a:extLst>
          </p:cNvPr>
          <p:cNvSpPr/>
          <p:nvPr/>
        </p:nvSpPr>
        <p:spPr>
          <a:xfrm flipV="1">
            <a:off x="-23296" y="1301993"/>
            <a:ext cx="4089981" cy="88966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8721C8B-FCFC-4F46-9F2F-28597B8C620F}"/>
              </a:ext>
            </a:extLst>
          </p:cNvPr>
          <p:cNvSpPr/>
          <p:nvPr/>
        </p:nvSpPr>
        <p:spPr>
          <a:xfrm flipV="1">
            <a:off x="-19351" y="4676348"/>
            <a:ext cx="4082089" cy="218165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E8EEBA-F8F9-4469-A6B9-A7994A50A21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AECA2D-4C89-4347-AA4A-24459ED4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2981A70-819A-492B-B84A-2E653603336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7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1B415-A67C-4836-ABED-C9A3536E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1" y="1461099"/>
            <a:ext cx="7867139" cy="5351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2880B-47C3-4C18-AA61-FED5F18821A8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A8F39F-AFE8-493A-B16B-F8DA1764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CFE700-8829-4FCC-B438-5B39C4E87F4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170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2D9C21-250D-4A08-BE63-7B63598B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84" y="1220384"/>
            <a:ext cx="5439666" cy="57411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6133155-AF6D-412F-A541-5E064A8B59F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052643-FB24-4E66-9179-2EA12022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ABABD3A-6F36-46A7-9BA1-5D0657AF7FB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Grammar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4712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4480CB-2FC6-4A3C-8B6F-32105ABD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9" y="1286102"/>
            <a:ext cx="8189495" cy="55718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Interkulturelle Kompetenz</a:t>
            </a: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571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1B9DD99E-1790-4C49-B039-FB2F1273E908}"/>
              </a:ext>
            </a:extLst>
          </p:cNvPr>
          <p:cNvGraphicFramePr>
            <a:graphicFrameLocks/>
          </p:cNvGraphicFramePr>
          <p:nvPr/>
        </p:nvGraphicFramePr>
        <p:xfrm>
          <a:off x="0" y="1027906"/>
          <a:ext cx="12192000" cy="553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A7FE552-7E31-433E-A53B-64E7166A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1609826"/>
                  </p:ext>
                </p:extLst>
              </p:nvPr>
            </p:nvGraphicFramePr>
            <p:xfrm>
              <a:off x="128336" y="782053"/>
              <a:ext cx="12063664" cy="5710822"/>
            </p:xfrm>
            <a:graphic>
              <a:graphicData uri="http://schemas.microsoft.com/office/powerpoint/2016/summaryzoom">
                <psuz:summaryZm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AC14FFBC-5815-4980-86E6-66CB39D7F0FF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28336" y="782053"/>
                <a:ext cx="12063664" cy="5710822"/>
                <a:chOff x="128336" y="782053"/>
                <a:chExt cx="12063664" cy="5710822"/>
              </a:xfrm>
            </p:grpSpPr>
          </p:grpSp>
        </mc:Fallback>
      </mc:AlternateContent>
    </p:spTree>
    <p:extLst>
      <p:ext uri="{BB962C8B-B14F-4D97-AF65-F5344CB8AC3E}">
        <p14:creationId xmlns:p14="http://schemas.microsoft.com/office/powerpoint/2010/main" val="718353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4C2DE-6BF9-41A3-8230-68479CD6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01" y="1301995"/>
            <a:ext cx="8139801" cy="5556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DB137D6-FD99-42C4-95FA-D1D38135636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233410-6DEC-44E8-854B-1D61672F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1248C69-7D76-496C-9601-BE5B97BD38E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802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64" y="876073"/>
            <a:ext cx="9385869" cy="59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17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A52465-AC07-4564-A4DA-6E07B5EC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51" y="1349870"/>
            <a:ext cx="8023732" cy="55081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FF6B14D-7D4A-4E1D-9A7A-FC7B027FDCA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8F6DFB-8D3F-46C5-A0B3-E7228145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8E13CC7-F8F2-48B3-AB29-2541A52A767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386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80F9EB-A4C0-4E9D-8CA9-A3735299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66" y="1470232"/>
            <a:ext cx="7905570" cy="53877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1E02F4-80A3-4883-91FE-CBB51B61136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FB5FDD-D306-4F4B-A400-55F01E52A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6B8B84-0B34-4709-92BA-D9118686CCF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+mn-lt"/>
              </a:rPr>
              <a:t>Workshop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04D79B-4E4E-4FFF-99D1-CB820B751BE0}"/>
              </a:ext>
            </a:extLst>
          </p:cNvPr>
          <p:cNvSpPr/>
          <p:nvPr/>
        </p:nvSpPr>
        <p:spPr>
          <a:xfrm>
            <a:off x="1328057" y="1741941"/>
            <a:ext cx="3556000" cy="17197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845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A2BB8A-6872-47C7-B4E0-55B212FE4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51" y="1277258"/>
            <a:ext cx="8193513" cy="558074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D0C2621-356D-4FCA-B352-5E80E31A77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ECB8CD-A125-4D9A-9F49-1C744534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76D847C-83FF-40E9-A5EC-6EA66B9E956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E0A80A-09CE-4C03-8886-624CB642FD97}"/>
              </a:ext>
            </a:extLst>
          </p:cNvPr>
          <p:cNvSpPr/>
          <p:nvPr/>
        </p:nvSpPr>
        <p:spPr>
          <a:xfrm>
            <a:off x="2509520" y="1509713"/>
            <a:ext cx="3419566" cy="73274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4538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3D78E9-A4D2-419D-873E-22EA2EC8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34" y="1301995"/>
            <a:ext cx="8153130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8A11F4-0C8E-4903-ABEF-1B75D35237C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537983-BA4C-4955-A0E3-F26F8835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CF4F5A2-C73D-49DE-BD21-279E9BD33F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52C5F54-45C8-4549-B316-EF6249F69CF9}"/>
              </a:ext>
            </a:extLst>
          </p:cNvPr>
          <p:cNvSpPr/>
          <p:nvPr/>
        </p:nvSpPr>
        <p:spPr>
          <a:xfrm>
            <a:off x="2019434" y="5631770"/>
            <a:ext cx="4033023" cy="122622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9792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0237C2-436D-4A25-8504-2A13FBD7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80" y="1332772"/>
            <a:ext cx="813363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CCD04A-6B1C-460E-AEE6-4F6F02AD016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E38056-00F5-4AEE-8F09-172A70962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CB76B7-553C-4F1C-BFA8-126ADFD42D8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0044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Ein Schulbuch in der Einführungsphase?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97A6E46-DE22-4515-ABFB-7C5EBD142988}"/>
              </a:ext>
            </a:extLst>
          </p:cNvPr>
          <p:cNvSpPr/>
          <p:nvPr/>
        </p:nvSpPr>
        <p:spPr>
          <a:xfrm>
            <a:off x="315310" y="2214320"/>
            <a:ext cx="116927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800" b="1" dirty="0"/>
          </a:p>
          <a:p>
            <a:r>
              <a:rPr lang="de-DE" sz="2800" b="1" dirty="0"/>
              <a:t>1.  Umfangreiches, kleinschrittiges Training (Textsorten, </a:t>
            </a:r>
            <a:r>
              <a:rPr lang="de-DE" sz="2800" b="1" dirty="0" err="1"/>
              <a:t>skills</a:t>
            </a:r>
            <a:r>
              <a:rPr lang="de-DE" sz="2800" b="1" dirty="0"/>
              <a:t>, Operatoren)</a:t>
            </a:r>
          </a:p>
          <a:p>
            <a:endParaRPr lang="de-DE" sz="2800" b="1" dirty="0"/>
          </a:p>
          <a:p>
            <a:r>
              <a:rPr lang="de-DE" sz="2800" b="1" dirty="0"/>
              <a:t>2.  Rundum-sorglos Paket</a:t>
            </a:r>
          </a:p>
          <a:p>
            <a:pPr marL="514350" indent="-514350" algn="ctr">
              <a:buAutoNum type="arabicPeriod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4636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+mn-lt"/>
              </a:rPr>
              <a:t>Workbook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7626C-DDA1-4753-B185-382512C5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329" y="1301995"/>
            <a:ext cx="3699402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6E795B-A986-4FB8-B27B-A39F49EC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55" y="1342457"/>
            <a:ext cx="3671795" cy="55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</a:p>
          <a:p>
            <a:pPr algn="ctr"/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330111-E3BB-45C5-AD46-87681094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540" y="1258451"/>
            <a:ext cx="3777532" cy="55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C86426-4BAD-4D69-AFB0-541C2609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71" y="1301995"/>
            <a:ext cx="7796057" cy="55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87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CFB56ED-5169-410D-BEF1-4294B7AF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63" y="1414008"/>
            <a:ext cx="3776158" cy="520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C679AA-D2ED-4F67-9CCC-5538C1D90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80" y="1432329"/>
            <a:ext cx="3776157" cy="519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57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87" y="830997"/>
            <a:ext cx="9428225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88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92A876-7266-4F93-BB51-2C756D8A2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66" y="1425105"/>
            <a:ext cx="7652871" cy="523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4486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CE6A4C-204E-40A6-B91B-B85AAAA9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52" y="1425105"/>
            <a:ext cx="4000894" cy="5432895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853651"/>
            <a:ext cx="832872" cy="2574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22460" y="5432895"/>
            <a:ext cx="896959" cy="336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5769734"/>
            <a:ext cx="3997694" cy="113333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FD46B0-F7B9-48CB-AA78-870367A23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419" y="1899083"/>
            <a:ext cx="7074325" cy="3522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20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82C9F0-9339-42A9-A506-11F07502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856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EEE1DB84-E7D7-458A-9261-025BF1E43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383" y="1523405"/>
            <a:ext cx="6226099" cy="30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666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Wordpool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62628E-6321-4553-AC4F-9FD5E3097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93" y="1562275"/>
            <a:ext cx="7244411" cy="493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69643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10601EC-35C9-483B-B950-F9B5DC75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409" y="1439391"/>
            <a:ext cx="3970344" cy="5370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64935" y="2331077"/>
            <a:ext cx="1122597" cy="1983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 flipV="1">
            <a:off x="3764935" y="5418609"/>
            <a:ext cx="1122597" cy="286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0"/>
            <a:ext cx="3787774" cy="29265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5705341"/>
            <a:ext cx="3780465" cy="110454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ECA2C8-C2E2-47D8-920F-9496D7421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65" y="2386390"/>
            <a:ext cx="6935559" cy="299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41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0B0EA4-7C00-4251-9AF8-3A536CC6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50" y="1513002"/>
            <a:ext cx="7633300" cy="517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67572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DC77B1-630B-4254-AA20-E7947FB61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13" y="1370691"/>
            <a:ext cx="3862526" cy="5115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0465" y="1843517"/>
            <a:ext cx="968765" cy="2831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6104585"/>
            <a:ext cx="968765" cy="502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1"/>
            <a:ext cx="3787774" cy="330433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6104585"/>
            <a:ext cx="3780465" cy="450462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7C1E8B-3BFB-46C9-891E-2159A090E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752" y="1843517"/>
            <a:ext cx="7178570" cy="464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88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68AD91-24D3-4388-9184-701C94F66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19" y="1462130"/>
            <a:ext cx="7693162" cy="528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53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C152641-BA64-495F-8F4F-5ED1A627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070"/>
            <a:ext cx="3750290" cy="4967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0465" y="1634359"/>
            <a:ext cx="1369604" cy="2154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6279931"/>
            <a:ext cx="1369604" cy="83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8235" y="1386456"/>
            <a:ext cx="3787774" cy="246033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5490" y="6279931"/>
            <a:ext cx="3780465" cy="27511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9728F79-1C63-42D6-99C9-429F10BB7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684" y="1685338"/>
            <a:ext cx="6268592" cy="467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45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4" y="1301993"/>
            <a:ext cx="11774449" cy="52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89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7F2513E-DDB8-40D3-8227-139EE1C90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932" y="1332772"/>
            <a:ext cx="8034134" cy="54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86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</a:t>
            </a: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071007-F306-4F75-9007-FFED1B9A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199" y="1414383"/>
            <a:ext cx="3851733" cy="525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15490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422706-6E16-47CB-A1A1-125E09E93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443" y="1425105"/>
            <a:ext cx="8029111" cy="53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78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22A9ED6-0A81-4E98-A63A-8599BBC5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" y="1425105"/>
            <a:ext cx="3757397" cy="5129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88237" y="1676198"/>
            <a:ext cx="1146639" cy="1752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96009" y="6363813"/>
            <a:ext cx="1354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8235" y="1386456"/>
            <a:ext cx="3787774" cy="198211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5490" y="6363813"/>
            <a:ext cx="3780465" cy="19123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95308A-EA66-4969-8EAE-74414CCF3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253" y="1676199"/>
            <a:ext cx="6603381" cy="468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8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-593505" y="130199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C82A6E-6313-437D-9195-BE6DF73F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139" y="1383604"/>
            <a:ext cx="3989719" cy="5451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E358B65-878D-435C-BA97-6FC4AB041AB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Mistakes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1662410-A026-49AB-AA03-6F97FB52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19" y="1493203"/>
            <a:ext cx="3789360" cy="517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61680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</a:t>
            </a:r>
            <a:r>
              <a:rPr kumimoji="0" lang="de-DE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</a:t>
            </a:r>
            <a:endParaRPr kumimoji="0" lang="de-DE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B28DDD6-6F3F-4293-A275-8825BA45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92" y="1493203"/>
            <a:ext cx="3789360" cy="517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9634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8718E6-D445-467F-904E-FCD8AC73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5" y="121920"/>
            <a:ext cx="10019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518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BC6DA9-32BC-4422-81F3-6FB8F339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23" y="0"/>
            <a:ext cx="9973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70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7C70BB8-9D10-4C62-9B6D-46C4A82AF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38" y="0"/>
            <a:ext cx="10117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8" y="1066495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97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D5FC23F-2D1A-4602-B755-BE6FA1319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16" y="0"/>
            <a:ext cx="10082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056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1FCD67-A917-46FE-BD20-B5F48C849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4" y="2310384"/>
            <a:ext cx="2163125" cy="308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57DED3-BD4D-4889-A97D-A56D32AED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32" y="2167652"/>
            <a:ext cx="2292277" cy="3150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Fotogalerie">
            <a:extLst>
              <a:ext uri="{FF2B5EF4-FFF2-40B4-BE49-F238E27FC236}">
                <a16:creationId xmlns:a16="http://schemas.microsoft.com/office/drawing/2014/main" id="{BCAA66D0-C427-4DC4-9ADB-22DDA71B1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849" y="4739554"/>
            <a:ext cx="1468501" cy="207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togalerie">
            <a:extLst>
              <a:ext uri="{FF2B5EF4-FFF2-40B4-BE49-F238E27FC236}">
                <a16:creationId xmlns:a16="http://schemas.microsoft.com/office/drawing/2014/main" id="{672A1B33-EC68-4CB1-AA4F-A7B59DD5C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530" y="1931085"/>
            <a:ext cx="1462662" cy="20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046B7E6-E4D5-4FAE-B913-71AC4BA88F6C}"/>
              </a:ext>
            </a:extLst>
          </p:cNvPr>
          <p:cNvSpPr txBox="1"/>
          <p:nvPr/>
        </p:nvSpPr>
        <p:spPr>
          <a:xfrm>
            <a:off x="658368" y="179832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Klasse 11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D79F423-0C8B-4A30-B1A2-E962DE66BE46}"/>
              </a:ext>
            </a:extLst>
          </p:cNvPr>
          <p:cNvSpPr txBox="1"/>
          <p:nvPr/>
        </p:nvSpPr>
        <p:spPr>
          <a:xfrm>
            <a:off x="4786632" y="1746419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Klasse 12/13</a:t>
            </a:r>
          </a:p>
        </p:txBody>
      </p:sp>
      <p:sp>
        <p:nvSpPr>
          <p:cNvPr id="4" name="Kreuz 3">
            <a:extLst>
              <a:ext uri="{FF2B5EF4-FFF2-40B4-BE49-F238E27FC236}">
                <a16:creationId xmlns:a16="http://schemas.microsoft.com/office/drawing/2014/main" id="{5AA81C9D-AD81-401D-8252-E1B3435CA694}"/>
              </a:ext>
            </a:extLst>
          </p:cNvPr>
          <p:cNvSpPr/>
          <p:nvPr/>
        </p:nvSpPr>
        <p:spPr>
          <a:xfrm>
            <a:off x="7596531" y="3541277"/>
            <a:ext cx="518160" cy="524256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A9161BF-F8A4-4741-90B0-0A084FA24D10}"/>
              </a:ext>
            </a:extLst>
          </p:cNvPr>
          <p:cNvCxnSpPr/>
          <p:nvPr/>
        </p:nvCxnSpPr>
        <p:spPr>
          <a:xfrm>
            <a:off x="8460522" y="4208894"/>
            <a:ext cx="1557670" cy="16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62880FA1-6A07-4824-92EB-908498C12C16}"/>
              </a:ext>
            </a:extLst>
          </p:cNvPr>
          <p:cNvSpPr txBox="1"/>
          <p:nvPr/>
        </p:nvSpPr>
        <p:spPr>
          <a:xfrm>
            <a:off x="7501308" y="1561753"/>
            <a:ext cx="357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Grundlegendes Anforderungsniveau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25DEFB8-9D05-41A1-85EA-51A0C34CA6C2}"/>
              </a:ext>
            </a:extLst>
          </p:cNvPr>
          <p:cNvSpPr txBox="1"/>
          <p:nvPr/>
        </p:nvSpPr>
        <p:spPr>
          <a:xfrm>
            <a:off x="7855611" y="4370222"/>
            <a:ext cx="297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Erhöhtes Anforderungsniveau</a:t>
            </a:r>
          </a:p>
        </p:txBody>
      </p:sp>
    </p:spTree>
    <p:extLst>
      <p:ext uri="{BB962C8B-B14F-4D97-AF65-F5344CB8AC3E}">
        <p14:creationId xmlns:p14="http://schemas.microsoft.com/office/powerpoint/2010/main" val="3157851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F4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0018441-59C4-4E47-84B1-F04D6DD50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27" y="1176793"/>
            <a:ext cx="4838453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620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0" y="1364857"/>
            <a:ext cx="1747500" cy="2400000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10" y="1364857"/>
            <a:ext cx="175234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32" y="1364857"/>
            <a:ext cx="174294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71" y="1381973"/>
            <a:ext cx="176293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00" y="2982546"/>
            <a:ext cx="1761701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8" y="2982546"/>
            <a:ext cx="1748176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7160268" y="2982546"/>
            <a:ext cx="1818485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9918807" y="2982546"/>
            <a:ext cx="1790259" cy="2400000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10" y="1001616"/>
            <a:ext cx="8771179" cy="540455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861EEE7-B828-42CD-A8DA-75E741ED33CD}"/>
              </a:ext>
            </a:extLst>
          </p:cNvPr>
          <p:cNvSpPr/>
          <p:nvPr/>
        </p:nvSpPr>
        <p:spPr>
          <a:xfrm>
            <a:off x="2773680" y="1505712"/>
            <a:ext cx="347472" cy="490045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283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Office PowerPoint</Application>
  <PresentationFormat>Breitbild</PresentationFormat>
  <Paragraphs>144</Paragraphs>
  <Slides>84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84</vt:i4>
      </vt:variant>
    </vt:vector>
  </HeadingPairs>
  <TitlesOfParts>
    <vt:vector size="94" baseType="lpstr">
      <vt:lpstr>Arial</vt:lpstr>
      <vt:lpstr>bs Thomas Sans 1</vt:lpstr>
      <vt:lpstr>Calibri</vt:lpstr>
      <vt:lpstr>Calibri Light</vt:lpstr>
      <vt:lpstr>Gill Sans MT</vt:lpstr>
      <vt:lpstr>Lato</vt:lpstr>
      <vt:lpstr>Open Sans</vt:lpstr>
      <vt:lpstr>Office</vt:lpstr>
      <vt:lpstr>1_Office</vt:lpstr>
      <vt:lpstr>Galerie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6</cp:revision>
  <dcterms:created xsi:type="dcterms:W3CDTF">2020-11-01T09:57:05Z</dcterms:created>
  <dcterms:modified xsi:type="dcterms:W3CDTF">2022-03-14T14:40:52Z</dcterms:modified>
</cp:coreProperties>
</file>