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7" r:id="rId3"/>
    <p:sldId id="308" r:id="rId4"/>
    <p:sldId id="258" r:id="rId5"/>
    <p:sldId id="259" r:id="rId6"/>
    <p:sldId id="260" r:id="rId7"/>
    <p:sldId id="261" r:id="rId8"/>
    <p:sldId id="266" r:id="rId9"/>
    <p:sldId id="267" r:id="rId10"/>
    <p:sldId id="268" r:id="rId11"/>
    <p:sldId id="271" r:id="rId12"/>
    <p:sldId id="279" r:id="rId13"/>
    <p:sldId id="298" r:id="rId14"/>
    <p:sldId id="299" r:id="rId15"/>
    <p:sldId id="300" r:id="rId16"/>
    <p:sldId id="303" r:id="rId17"/>
    <p:sldId id="304" r:id="rId18"/>
    <p:sldId id="305" r:id="rId19"/>
    <p:sldId id="341" r:id="rId20"/>
    <p:sldId id="342" r:id="rId21"/>
    <p:sldId id="343" r:id="rId22"/>
    <p:sldId id="344" r:id="rId23"/>
    <p:sldId id="345" r:id="rId24"/>
    <p:sldId id="346" r:id="rId25"/>
    <p:sldId id="306" r:id="rId26"/>
    <p:sldId id="309" r:id="rId27"/>
    <p:sldId id="310" r:id="rId28"/>
    <p:sldId id="444" r:id="rId29"/>
    <p:sldId id="394" r:id="rId30"/>
    <p:sldId id="442" r:id="rId31"/>
    <p:sldId id="443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590AA0-1B30-49EF-B63E-B660B36128D9}" v="3" dt="2018-11-17T19:00:39.9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24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F2590AA0-1B30-49EF-B63E-B660B36128D9}"/>
    <pc:docChg chg="addSld delSld modSld delMainMaster">
      <pc:chgData name="Florian Nuxoll" userId="c112223b0a12bea3" providerId="LiveId" clId="{F2590AA0-1B30-49EF-B63E-B660B36128D9}" dt="2018-11-17T19:00:39.979" v="45"/>
      <pc:docMkLst>
        <pc:docMk/>
      </pc:docMkLst>
      <pc:sldChg chg="del">
        <pc:chgData name="Florian Nuxoll" userId="c112223b0a12bea3" providerId="LiveId" clId="{F2590AA0-1B30-49EF-B63E-B660B36128D9}" dt="2018-11-17T18:59:44.014" v="0" actId="2696"/>
        <pc:sldMkLst>
          <pc:docMk/>
          <pc:sldMk cId="2043635693" sldId="290"/>
        </pc:sldMkLst>
      </pc:sldChg>
      <pc:sldChg chg="modSp">
        <pc:chgData name="Florian Nuxoll" userId="c112223b0a12bea3" providerId="LiveId" clId="{F2590AA0-1B30-49EF-B63E-B660B36128D9}" dt="2018-11-17T19:00:01.237" v="23" actId="20577"/>
        <pc:sldMkLst>
          <pc:docMk/>
          <pc:sldMk cId="2934060514" sldId="310"/>
        </pc:sldMkLst>
        <pc:spChg chg="mod">
          <ac:chgData name="Florian Nuxoll" userId="c112223b0a12bea3" providerId="LiveId" clId="{F2590AA0-1B30-49EF-B63E-B660B36128D9}" dt="2018-11-17T19:00:01.237" v="23" actId="20577"/>
          <ac:spMkLst>
            <pc:docMk/>
            <pc:sldMk cId="2934060514" sldId="310"/>
            <ac:spMk id="4" creationId="{DD9D945C-6DE0-4394-B144-8A342E41EF23}"/>
          </ac:spMkLst>
        </pc:spChg>
      </pc:sldChg>
      <pc:sldChg chg="del">
        <pc:chgData name="Florian Nuxoll" userId="c112223b0a12bea3" providerId="LiveId" clId="{F2590AA0-1B30-49EF-B63E-B660B36128D9}" dt="2018-11-17T18:59:50.754" v="13" actId="2696"/>
        <pc:sldMkLst>
          <pc:docMk/>
          <pc:sldMk cId="4025376239" sldId="355"/>
        </pc:sldMkLst>
      </pc:sldChg>
      <pc:sldChg chg="del">
        <pc:chgData name="Florian Nuxoll" userId="c112223b0a12bea3" providerId="LiveId" clId="{F2590AA0-1B30-49EF-B63E-B660B36128D9}" dt="2018-11-17T18:59:49.249" v="12" actId="2696"/>
        <pc:sldMkLst>
          <pc:docMk/>
          <pc:sldMk cId="1129040642" sldId="357"/>
        </pc:sldMkLst>
      </pc:sldChg>
      <pc:sldChg chg="addSp modSp add">
        <pc:chgData name="Florian Nuxoll" userId="c112223b0a12bea3" providerId="LiveId" clId="{F2590AA0-1B30-49EF-B63E-B660B36128D9}" dt="2018-11-17T19:00:39.979" v="45"/>
        <pc:sldMkLst>
          <pc:docMk/>
          <pc:sldMk cId="957498476" sldId="444"/>
        </pc:sldMkLst>
        <pc:spChg chg="add">
          <ac:chgData name="Florian Nuxoll" userId="c112223b0a12bea3" providerId="LiveId" clId="{F2590AA0-1B30-49EF-B63E-B660B36128D9}" dt="2018-11-17T19:00:39.979" v="45"/>
          <ac:spMkLst>
            <pc:docMk/>
            <pc:sldMk cId="957498476" sldId="444"/>
            <ac:spMk id="2" creationId="{83BBF52B-4DA6-4B16-8DEA-396E8057B398}"/>
          </ac:spMkLst>
        </pc:spChg>
        <pc:spChg chg="mod">
          <ac:chgData name="Florian Nuxoll" userId="c112223b0a12bea3" providerId="LiveId" clId="{F2590AA0-1B30-49EF-B63E-B660B36128D9}" dt="2018-11-17T19:00:38.169" v="44" actId="20577"/>
          <ac:spMkLst>
            <pc:docMk/>
            <pc:sldMk cId="957498476" sldId="444"/>
            <ac:spMk id="4" creationId="{DD9D945C-6DE0-4394-B144-8A342E41EF23}"/>
          </ac:spMkLst>
        </pc:spChg>
      </pc:sldChg>
      <pc:sldChg chg="add del">
        <pc:chgData name="Florian Nuxoll" userId="c112223b0a12bea3" providerId="LiveId" clId="{F2590AA0-1B30-49EF-B63E-B660B36128D9}" dt="2018-11-17T19:00:28.103" v="25" actId="2696"/>
        <pc:sldMkLst>
          <pc:docMk/>
          <pc:sldMk cId="3224641521" sldId="444"/>
        </pc:sldMkLst>
      </pc:sldChg>
      <pc:sldMasterChg chg="del delSldLayout">
        <pc:chgData name="Florian Nuxoll" userId="c112223b0a12bea3" providerId="LiveId" clId="{F2590AA0-1B30-49EF-B63E-B660B36128D9}" dt="2018-11-17T18:59:44.039" v="11" actId="2696"/>
        <pc:sldMasterMkLst>
          <pc:docMk/>
          <pc:sldMasterMk cId="3776858376" sldId="2147483672"/>
        </pc:sldMasterMkLst>
        <pc:sldLayoutChg chg="del">
          <pc:chgData name="Florian Nuxoll" userId="c112223b0a12bea3" providerId="LiveId" clId="{F2590AA0-1B30-49EF-B63E-B660B36128D9}" dt="2018-11-17T18:59:44.018" v="1" actId="2696"/>
          <pc:sldLayoutMkLst>
            <pc:docMk/>
            <pc:sldMasterMk cId="3776858376" sldId="2147483672"/>
            <pc:sldLayoutMk cId="3234981137" sldId="2147483673"/>
          </pc:sldLayoutMkLst>
        </pc:sldLayoutChg>
        <pc:sldLayoutChg chg="del">
          <pc:chgData name="Florian Nuxoll" userId="c112223b0a12bea3" providerId="LiveId" clId="{F2590AA0-1B30-49EF-B63E-B660B36128D9}" dt="2018-11-17T18:59:44.019" v="2" actId="2696"/>
          <pc:sldLayoutMkLst>
            <pc:docMk/>
            <pc:sldMasterMk cId="3776858376" sldId="2147483672"/>
            <pc:sldLayoutMk cId="1541329125" sldId="2147483674"/>
          </pc:sldLayoutMkLst>
        </pc:sldLayoutChg>
        <pc:sldLayoutChg chg="del">
          <pc:chgData name="Florian Nuxoll" userId="c112223b0a12bea3" providerId="LiveId" clId="{F2590AA0-1B30-49EF-B63E-B660B36128D9}" dt="2018-11-17T18:59:44.024" v="3" actId="2696"/>
          <pc:sldLayoutMkLst>
            <pc:docMk/>
            <pc:sldMasterMk cId="3776858376" sldId="2147483672"/>
            <pc:sldLayoutMk cId="4182397096" sldId="2147483675"/>
          </pc:sldLayoutMkLst>
        </pc:sldLayoutChg>
        <pc:sldLayoutChg chg="del">
          <pc:chgData name="Florian Nuxoll" userId="c112223b0a12bea3" providerId="LiveId" clId="{F2590AA0-1B30-49EF-B63E-B660B36128D9}" dt="2018-11-17T18:59:44.027" v="4" actId="2696"/>
          <pc:sldLayoutMkLst>
            <pc:docMk/>
            <pc:sldMasterMk cId="3776858376" sldId="2147483672"/>
            <pc:sldLayoutMk cId="1773473449" sldId="2147483676"/>
          </pc:sldLayoutMkLst>
        </pc:sldLayoutChg>
        <pc:sldLayoutChg chg="del">
          <pc:chgData name="Florian Nuxoll" userId="c112223b0a12bea3" providerId="LiveId" clId="{F2590AA0-1B30-49EF-B63E-B660B36128D9}" dt="2018-11-17T18:59:44.029" v="5" actId="2696"/>
          <pc:sldLayoutMkLst>
            <pc:docMk/>
            <pc:sldMasterMk cId="3776858376" sldId="2147483672"/>
            <pc:sldLayoutMk cId="3967539558" sldId="2147483677"/>
          </pc:sldLayoutMkLst>
        </pc:sldLayoutChg>
        <pc:sldLayoutChg chg="del">
          <pc:chgData name="Florian Nuxoll" userId="c112223b0a12bea3" providerId="LiveId" clId="{F2590AA0-1B30-49EF-B63E-B660B36128D9}" dt="2018-11-17T18:59:44.031" v="6" actId="2696"/>
          <pc:sldLayoutMkLst>
            <pc:docMk/>
            <pc:sldMasterMk cId="3776858376" sldId="2147483672"/>
            <pc:sldLayoutMk cId="3295540362" sldId="2147483678"/>
          </pc:sldLayoutMkLst>
        </pc:sldLayoutChg>
        <pc:sldLayoutChg chg="del">
          <pc:chgData name="Florian Nuxoll" userId="c112223b0a12bea3" providerId="LiveId" clId="{F2590AA0-1B30-49EF-B63E-B660B36128D9}" dt="2018-11-17T18:59:44.032" v="7" actId="2696"/>
          <pc:sldLayoutMkLst>
            <pc:docMk/>
            <pc:sldMasterMk cId="3776858376" sldId="2147483672"/>
            <pc:sldLayoutMk cId="1163719825" sldId="2147483679"/>
          </pc:sldLayoutMkLst>
        </pc:sldLayoutChg>
        <pc:sldLayoutChg chg="del">
          <pc:chgData name="Florian Nuxoll" userId="c112223b0a12bea3" providerId="LiveId" clId="{F2590AA0-1B30-49EF-B63E-B660B36128D9}" dt="2018-11-17T18:59:44.033" v="8" actId="2696"/>
          <pc:sldLayoutMkLst>
            <pc:docMk/>
            <pc:sldMasterMk cId="3776858376" sldId="2147483672"/>
            <pc:sldLayoutMk cId="3848271424" sldId="2147483680"/>
          </pc:sldLayoutMkLst>
        </pc:sldLayoutChg>
        <pc:sldLayoutChg chg="del">
          <pc:chgData name="Florian Nuxoll" userId="c112223b0a12bea3" providerId="LiveId" clId="{F2590AA0-1B30-49EF-B63E-B660B36128D9}" dt="2018-11-17T18:59:44.034" v="9" actId="2696"/>
          <pc:sldLayoutMkLst>
            <pc:docMk/>
            <pc:sldMasterMk cId="3776858376" sldId="2147483672"/>
            <pc:sldLayoutMk cId="1757811011" sldId="2147483681"/>
          </pc:sldLayoutMkLst>
        </pc:sldLayoutChg>
        <pc:sldLayoutChg chg="del">
          <pc:chgData name="Florian Nuxoll" userId="c112223b0a12bea3" providerId="LiveId" clId="{F2590AA0-1B30-49EF-B63E-B660B36128D9}" dt="2018-11-17T18:59:44.036" v="10" actId="2696"/>
          <pc:sldLayoutMkLst>
            <pc:docMk/>
            <pc:sldMasterMk cId="3776858376" sldId="2147483672"/>
            <pc:sldLayoutMk cId="660167831" sldId="214748368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A8D42F-0392-4470-9FF4-6757B343C1F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41399B7-9AB1-4A1F-9E34-CAE323E89BA0}">
      <dgm:prSet phldrT="[Text]"/>
      <dgm:spPr/>
      <dgm:t>
        <a:bodyPr/>
        <a:lstStyle/>
        <a:p>
          <a:r>
            <a:rPr lang="de-DE" dirty="0"/>
            <a:t>Lehrer</a:t>
          </a:r>
        </a:p>
      </dgm:t>
    </dgm:pt>
    <dgm:pt modelId="{1E179468-ABF9-4CF1-9CE7-8DD348617B19}" type="parTrans" cxnId="{66D33A25-BA6B-40B6-A2B7-A47043BF5C15}">
      <dgm:prSet/>
      <dgm:spPr/>
      <dgm:t>
        <a:bodyPr/>
        <a:lstStyle/>
        <a:p>
          <a:endParaRPr lang="de-DE"/>
        </a:p>
      </dgm:t>
    </dgm:pt>
    <dgm:pt modelId="{CAAB1F4F-5C80-4497-9034-DC4A15D50AB4}" type="sibTrans" cxnId="{66D33A25-BA6B-40B6-A2B7-A47043BF5C15}">
      <dgm:prSet/>
      <dgm:spPr/>
      <dgm:t>
        <a:bodyPr/>
        <a:lstStyle/>
        <a:p>
          <a:endParaRPr lang="de-DE"/>
        </a:p>
      </dgm:t>
    </dgm:pt>
    <dgm:pt modelId="{40EF899C-342F-4AFC-84F2-83C1FB8A07E4}">
      <dgm:prSet phldrT="[Text]"/>
      <dgm:spPr/>
      <dgm:t>
        <a:bodyPr/>
        <a:lstStyle/>
        <a:p>
          <a:r>
            <a:rPr lang="de-DE" dirty="0"/>
            <a:t>Konzepte</a:t>
          </a:r>
        </a:p>
      </dgm:t>
    </dgm:pt>
    <dgm:pt modelId="{21E5746D-5924-4DD8-966A-9F9B05E9F14C}" type="parTrans" cxnId="{D0B724FB-2FA4-4454-9EFE-E266C2CD3EBA}">
      <dgm:prSet/>
      <dgm:spPr/>
      <dgm:t>
        <a:bodyPr/>
        <a:lstStyle/>
        <a:p>
          <a:endParaRPr lang="de-DE"/>
        </a:p>
      </dgm:t>
    </dgm:pt>
    <dgm:pt modelId="{80816F61-3BDB-4802-B4CE-0B6F4D50887C}" type="sibTrans" cxnId="{D0B724FB-2FA4-4454-9EFE-E266C2CD3EBA}">
      <dgm:prSet/>
      <dgm:spPr/>
      <dgm:t>
        <a:bodyPr/>
        <a:lstStyle/>
        <a:p>
          <a:endParaRPr lang="de-DE"/>
        </a:p>
      </dgm:t>
    </dgm:pt>
    <dgm:pt modelId="{E4901DFF-68B5-40C5-ACCE-E053A32B54D0}">
      <dgm:prSet phldrT="[Text]"/>
      <dgm:spPr/>
      <dgm:t>
        <a:bodyPr/>
        <a:lstStyle/>
        <a:p>
          <a:r>
            <a:rPr lang="de-DE" dirty="0"/>
            <a:t>Infrastruktur</a:t>
          </a:r>
        </a:p>
      </dgm:t>
    </dgm:pt>
    <dgm:pt modelId="{25CC72B3-11B6-464C-BB55-0E4D7B3094B6}" type="parTrans" cxnId="{DFCCA58B-41E0-455F-ACBA-E827BE845C2F}">
      <dgm:prSet/>
      <dgm:spPr/>
      <dgm:t>
        <a:bodyPr/>
        <a:lstStyle/>
        <a:p>
          <a:endParaRPr lang="de-DE"/>
        </a:p>
      </dgm:t>
    </dgm:pt>
    <dgm:pt modelId="{28FB8C42-9191-4AB0-B266-02AE96F14377}" type="sibTrans" cxnId="{DFCCA58B-41E0-455F-ACBA-E827BE845C2F}">
      <dgm:prSet/>
      <dgm:spPr/>
      <dgm:t>
        <a:bodyPr/>
        <a:lstStyle/>
        <a:p>
          <a:endParaRPr lang="de-DE"/>
        </a:p>
      </dgm:t>
    </dgm:pt>
    <dgm:pt modelId="{C3FC85BE-5517-4C9B-9743-64A7A75395E0}" type="pres">
      <dgm:prSet presAssocID="{83A8D42F-0392-4470-9FF4-6757B343C1F8}" presName="Name0" presStyleCnt="0">
        <dgm:presLayoutVars>
          <dgm:dir/>
          <dgm:resizeHandles val="exact"/>
        </dgm:presLayoutVars>
      </dgm:prSet>
      <dgm:spPr/>
    </dgm:pt>
    <dgm:pt modelId="{554844DE-7579-404A-87CB-E403C80C5EDF}" type="pres">
      <dgm:prSet presAssocID="{A41399B7-9AB1-4A1F-9E34-CAE323E89BA0}" presName="node" presStyleLbl="node1" presStyleIdx="0" presStyleCnt="3">
        <dgm:presLayoutVars>
          <dgm:bulletEnabled val="1"/>
        </dgm:presLayoutVars>
      </dgm:prSet>
      <dgm:spPr/>
    </dgm:pt>
    <dgm:pt modelId="{E0E5B36E-53AF-40BB-BD3A-B85887341584}" type="pres">
      <dgm:prSet presAssocID="{CAAB1F4F-5C80-4497-9034-DC4A15D50AB4}" presName="sibTrans" presStyleLbl="sibTrans2D1" presStyleIdx="0" presStyleCnt="3"/>
      <dgm:spPr/>
    </dgm:pt>
    <dgm:pt modelId="{CEA69DB3-5255-45A4-9971-54C44F5CDA6E}" type="pres">
      <dgm:prSet presAssocID="{CAAB1F4F-5C80-4497-9034-DC4A15D50AB4}" presName="connectorText" presStyleLbl="sibTrans2D1" presStyleIdx="0" presStyleCnt="3"/>
      <dgm:spPr/>
    </dgm:pt>
    <dgm:pt modelId="{277C20C8-1208-4B51-8AEE-972B33B6E070}" type="pres">
      <dgm:prSet presAssocID="{40EF899C-342F-4AFC-84F2-83C1FB8A07E4}" presName="node" presStyleLbl="node1" presStyleIdx="1" presStyleCnt="3">
        <dgm:presLayoutVars>
          <dgm:bulletEnabled val="1"/>
        </dgm:presLayoutVars>
      </dgm:prSet>
      <dgm:spPr/>
    </dgm:pt>
    <dgm:pt modelId="{5B19931F-0643-4DF8-82C7-038A16C29317}" type="pres">
      <dgm:prSet presAssocID="{80816F61-3BDB-4802-B4CE-0B6F4D50887C}" presName="sibTrans" presStyleLbl="sibTrans2D1" presStyleIdx="1" presStyleCnt="3"/>
      <dgm:spPr/>
    </dgm:pt>
    <dgm:pt modelId="{2B30E4D9-0869-4773-AD36-01A4954B854B}" type="pres">
      <dgm:prSet presAssocID="{80816F61-3BDB-4802-B4CE-0B6F4D50887C}" presName="connectorText" presStyleLbl="sibTrans2D1" presStyleIdx="1" presStyleCnt="3"/>
      <dgm:spPr/>
    </dgm:pt>
    <dgm:pt modelId="{F3D47350-2F31-4C6D-AADA-32C5C82359E4}" type="pres">
      <dgm:prSet presAssocID="{E4901DFF-68B5-40C5-ACCE-E053A32B54D0}" presName="node" presStyleLbl="node1" presStyleIdx="2" presStyleCnt="3">
        <dgm:presLayoutVars>
          <dgm:bulletEnabled val="1"/>
        </dgm:presLayoutVars>
      </dgm:prSet>
      <dgm:spPr/>
    </dgm:pt>
    <dgm:pt modelId="{060A8819-AEB2-4EF7-8114-A8E4196B27EE}" type="pres">
      <dgm:prSet presAssocID="{28FB8C42-9191-4AB0-B266-02AE96F14377}" presName="sibTrans" presStyleLbl="sibTrans2D1" presStyleIdx="2" presStyleCnt="3"/>
      <dgm:spPr/>
    </dgm:pt>
    <dgm:pt modelId="{DD859530-862A-433E-88F9-CF3F9C9BA59C}" type="pres">
      <dgm:prSet presAssocID="{28FB8C42-9191-4AB0-B266-02AE96F14377}" presName="connectorText" presStyleLbl="sibTrans2D1" presStyleIdx="2" presStyleCnt="3"/>
      <dgm:spPr/>
    </dgm:pt>
  </dgm:ptLst>
  <dgm:cxnLst>
    <dgm:cxn modelId="{3BC71B22-792C-4501-9797-79E03215328A}" type="presOf" srcId="{28FB8C42-9191-4AB0-B266-02AE96F14377}" destId="{060A8819-AEB2-4EF7-8114-A8E4196B27EE}" srcOrd="0" destOrd="0" presId="urn:microsoft.com/office/officeart/2005/8/layout/cycle7"/>
    <dgm:cxn modelId="{66D33A25-BA6B-40B6-A2B7-A47043BF5C15}" srcId="{83A8D42F-0392-4470-9FF4-6757B343C1F8}" destId="{A41399B7-9AB1-4A1F-9E34-CAE323E89BA0}" srcOrd="0" destOrd="0" parTransId="{1E179468-ABF9-4CF1-9CE7-8DD348617B19}" sibTransId="{CAAB1F4F-5C80-4497-9034-DC4A15D50AB4}"/>
    <dgm:cxn modelId="{3DA03037-858F-43A0-A561-9328B7F34521}" type="presOf" srcId="{80816F61-3BDB-4802-B4CE-0B6F4D50887C}" destId="{5B19931F-0643-4DF8-82C7-038A16C29317}" srcOrd="0" destOrd="0" presId="urn:microsoft.com/office/officeart/2005/8/layout/cycle7"/>
    <dgm:cxn modelId="{D50C0847-E952-430A-B1AF-F645A1360483}" type="presOf" srcId="{E4901DFF-68B5-40C5-ACCE-E053A32B54D0}" destId="{F3D47350-2F31-4C6D-AADA-32C5C82359E4}" srcOrd="0" destOrd="0" presId="urn:microsoft.com/office/officeart/2005/8/layout/cycle7"/>
    <dgm:cxn modelId="{7EB30673-4C0B-4E75-85D4-F75389FDC909}" type="presOf" srcId="{80816F61-3BDB-4802-B4CE-0B6F4D50887C}" destId="{2B30E4D9-0869-4773-AD36-01A4954B854B}" srcOrd="1" destOrd="0" presId="urn:microsoft.com/office/officeart/2005/8/layout/cycle7"/>
    <dgm:cxn modelId="{FB98CC7E-230C-499C-9EBB-DB8D4948EA1A}" type="presOf" srcId="{83A8D42F-0392-4470-9FF4-6757B343C1F8}" destId="{C3FC85BE-5517-4C9B-9743-64A7A75395E0}" srcOrd="0" destOrd="0" presId="urn:microsoft.com/office/officeart/2005/8/layout/cycle7"/>
    <dgm:cxn modelId="{1EED5C85-7258-4E15-A8F9-9247924E1E07}" type="presOf" srcId="{CAAB1F4F-5C80-4497-9034-DC4A15D50AB4}" destId="{CEA69DB3-5255-45A4-9971-54C44F5CDA6E}" srcOrd="1" destOrd="0" presId="urn:microsoft.com/office/officeart/2005/8/layout/cycle7"/>
    <dgm:cxn modelId="{DFCCA58B-41E0-455F-ACBA-E827BE845C2F}" srcId="{83A8D42F-0392-4470-9FF4-6757B343C1F8}" destId="{E4901DFF-68B5-40C5-ACCE-E053A32B54D0}" srcOrd="2" destOrd="0" parTransId="{25CC72B3-11B6-464C-BB55-0E4D7B3094B6}" sibTransId="{28FB8C42-9191-4AB0-B266-02AE96F14377}"/>
    <dgm:cxn modelId="{7ED8FE94-EB91-4AB0-98F7-8621F745929B}" type="presOf" srcId="{40EF899C-342F-4AFC-84F2-83C1FB8A07E4}" destId="{277C20C8-1208-4B51-8AEE-972B33B6E070}" srcOrd="0" destOrd="0" presId="urn:microsoft.com/office/officeart/2005/8/layout/cycle7"/>
    <dgm:cxn modelId="{9E26DDA8-10BB-4B5A-93A0-F96676B19D43}" type="presOf" srcId="{A41399B7-9AB1-4A1F-9E34-CAE323E89BA0}" destId="{554844DE-7579-404A-87CB-E403C80C5EDF}" srcOrd="0" destOrd="0" presId="urn:microsoft.com/office/officeart/2005/8/layout/cycle7"/>
    <dgm:cxn modelId="{3F8D5EC1-CC0F-422D-9141-A70DCD3FDEA1}" type="presOf" srcId="{28FB8C42-9191-4AB0-B266-02AE96F14377}" destId="{DD859530-862A-433E-88F9-CF3F9C9BA59C}" srcOrd="1" destOrd="0" presId="urn:microsoft.com/office/officeart/2005/8/layout/cycle7"/>
    <dgm:cxn modelId="{D45EFAE9-1E20-4DD3-9803-DB5C2CD42A1C}" type="presOf" srcId="{CAAB1F4F-5C80-4497-9034-DC4A15D50AB4}" destId="{E0E5B36E-53AF-40BB-BD3A-B85887341584}" srcOrd="0" destOrd="0" presId="urn:microsoft.com/office/officeart/2005/8/layout/cycle7"/>
    <dgm:cxn modelId="{D0B724FB-2FA4-4454-9EFE-E266C2CD3EBA}" srcId="{83A8D42F-0392-4470-9FF4-6757B343C1F8}" destId="{40EF899C-342F-4AFC-84F2-83C1FB8A07E4}" srcOrd="1" destOrd="0" parTransId="{21E5746D-5924-4DD8-966A-9F9B05E9F14C}" sibTransId="{80816F61-3BDB-4802-B4CE-0B6F4D50887C}"/>
    <dgm:cxn modelId="{8F330314-1D4D-4BB0-9966-6381362C8FCC}" type="presParOf" srcId="{C3FC85BE-5517-4C9B-9743-64A7A75395E0}" destId="{554844DE-7579-404A-87CB-E403C80C5EDF}" srcOrd="0" destOrd="0" presId="urn:microsoft.com/office/officeart/2005/8/layout/cycle7"/>
    <dgm:cxn modelId="{802B9D4F-63C2-480A-A58C-97C594064606}" type="presParOf" srcId="{C3FC85BE-5517-4C9B-9743-64A7A75395E0}" destId="{E0E5B36E-53AF-40BB-BD3A-B85887341584}" srcOrd="1" destOrd="0" presId="urn:microsoft.com/office/officeart/2005/8/layout/cycle7"/>
    <dgm:cxn modelId="{787D4267-841D-492B-BEAB-66E676523CC6}" type="presParOf" srcId="{E0E5B36E-53AF-40BB-BD3A-B85887341584}" destId="{CEA69DB3-5255-45A4-9971-54C44F5CDA6E}" srcOrd="0" destOrd="0" presId="urn:microsoft.com/office/officeart/2005/8/layout/cycle7"/>
    <dgm:cxn modelId="{C6BFA12A-650A-4C31-B01B-A568A59773A2}" type="presParOf" srcId="{C3FC85BE-5517-4C9B-9743-64A7A75395E0}" destId="{277C20C8-1208-4B51-8AEE-972B33B6E070}" srcOrd="2" destOrd="0" presId="urn:microsoft.com/office/officeart/2005/8/layout/cycle7"/>
    <dgm:cxn modelId="{D2EBA9A0-21A9-4AF6-AF72-A9CB13727607}" type="presParOf" srcId="{C3FC85BE-5517-4C9B-9743-64A7A75395E0}" destId="{5B19931F-0643-4DF8-82C7-038A16C29317}" srcOrd="3" destOrd="0" presId="urn:microsoft.com/office/officeart/2005/8/layout/cycle7"/>
    <dgm:cxn modelId="{7020BB20-9960-4758-A3AE-0995B3C3D483}" type="presParOf" srcId="{5B19931F-0643-4DF8-82C7-038A16C29317}" destId="{2B30E4D9-0869-4773-AD36-01A4954B854B}" srcOrd="0" destOrd="0" presId="urn:microsoft.com/office/officeart/2005/8/layout/cycle7"/>
    <dgm:cxn modelId="{62FECC96-A159-4DF5-9072-15225DE38D46}" type="presParOf" srcId="{C3FC85BE-5517-4C9B-9743-64A7A75395E0}" destId="{F3D47350-2F31-4C6D-AADA-32C5C82359E4}" srcOrd="4" destOrd="0" presId="urn:microsoft.com/office/officeart/2005/8/layout/cycle7"/>
    <dgm:cxn modelId="{0477D938-82C3-4B19-AC96-92415A0D4330}" type="presParOf" srcId="{C3FC85BE-5517-4C9B-9743-64A7A75395E0}" destId="{060A8819-AEB2-4EF7-8114-A8E4196B27EE}" srcOrd="5" destOrd="0" presId="urn:microsoft.com/office/officeart/2005/8/layout/cycle7"/>
    <dgm:cxn modelId="{4992B38F-804F-47B7-81FA-6ABE1B11CD4D}" type="presParOf" srcId="{060A8819-AEB2-4EF7-8114-A8E4196B27EE}" destId="{DD859530-862A-433E-88F9-CF3F9C9BA59C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844DE-7579-404A-87CB-E403C80C5EDF}">
      <dsp:nvSpPr>
        <dsp:cNvPr id="0" name=""/>
        <dsp:cNvSpPr/>
      </dsp:nvSpPr>
      <dsp:spPr>
        <a:xfrm>
          <a:off x="4459778" y="1860"/>
          <a:ext cx="2820322" cy="1410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700" kern="1200" dirty="0"/>
            <a:t>Lehrer</a:t>
          </a:r>
        </a:p>
      </dsp:txBody>
      <dsp:txXfrm>
        <a:off x="4501080" y="43162"/>
        <a:ext cx="2737718" cy="1327557"/>
      </dsp:txXfrm>
    </dsp:sp>
    <dsp:sp modelId="{E0E5B36E-53AF-40BB-BD3A-B85887341584}">
      <dsp:nvSpPr>
        <dsp:cNvPr id="0" name=""/>
        <dsp:cNvSpPr/>
      </dsp:nvSpPr>
      <dsp:spPr>
        <a:xfrm rot="3600000">
          <a:off x="6299177" y="2477689"/>
          <a:ext cx="1471163" cy="49355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100" kern="1200"/>
        </a:p>
      </dsp:txBody>
      <dsp:txXfrm>
        <a:off x="6447244" y="2576400"/>
        <a:ext cx="1175029" cy="296134"/>
      </dsp:txXfrm>
    </dsp:sp>
    <dsp:sp modelId="{277C20C8-1208-4B51-8AEE-972B33B6E070}">
      <dsp:nvSpPr>
        <dsp:cNvPr id="0" name=""/>
        <dsp:cNvSpPr/>
      </dsp:nvSpPr>
      <dsp:spPr>
        <a:xfrm>
          <a:off x="6789417" y="4036913"/>
          <a:ext cx="2820322" cy="1410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700" kern="1200" dirty="0"/>
            <a:t>Konzepte</a:t>
          </a:r>
        </a:p>
      </dsp:txBody>
      <dsp:txXfrm>
        <a:off x="6830719" y="4078215"/>
        <a:ext cx="2737718" cy="1327557"/>
      </dsp:txXfrm>
    </dsp:sp>
    <dsp:sp modelId="{5B19931F-0643-4DF8-82C7-038A16C29317}">
      <dsp:nvSpPr>
        <dsp:cNvPr id="0" name=""/>
        <dsp:cNvSpPr/>
      </dsp:nvSpPr>
      <dsp:spPr>
        <a:xfrm rot="10800000">
          <a:off x="5134358" y="4495215"/>
          <a:ext cx="1471163" cy="49355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100" kern="1200"/>
        </a:p>
      </dsp:txBody>
      <dsp:txXfrm rot="10800000">
        <a:off x="5282425" y="4593926"/>
        <a:ext cx="1175029" cy="296134"/>
      </dsp:txXfrm>
    </dsp:sp>
    <dsp:sp modelId="{F3D47350-2F31-4C6D-AADA-32C5C82359E4}">
      <dsp:nvSpPr>
        <dsp:cNvPr id="0" name=""/>
        <dsp:cNvSpPr/>
      </dsp:nvSpPr>
      <dsp:spPr>
        <a:xfrm>
          <a:off x="2130139" y="4036913"/>
          <a:ext cx="2820322" cy="1410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700" kern="1200" dirty="0"/>
            <a:t>Infrastruktur</a:t>
          </a:r>
        </a:p>
      </dsp:txBody>
      <dsp:txXfrm>
        <a:off x="2171441" y="4078215"/>
        <a:ext cx="2737718" cy="1327557"/>
      </dsp:txXfrm>
    </dsp:sp>
    <dsp:sp modelId="{060A8819-AEB2-4EF7-8114-A8E4196B27EE}">
      <dsp:nvSpPr>
        <dsp:cNvPr id="0" name=""/>
        <dsp:cNvSpPr/>
      </dsp:nvSpPr>
      <dsp:spPr>
        <a:xfrm rot="18000000">
          <a:off x="3969538" y="2477689"/>
          <a:ext cx="1471163" cy="49355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100" kern="1200"/>
        </a:p>
      </dsp:txBody>
      <dsp:txXfrm>
        <a:off x="4117605" y="2576400"/>
        <a:ext cx="1175029" cy="2961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EF8C8-3275-4AFA-BA2B-98E69140BD5E}" type="datetimeFigureOut">
              <a:rPr lang="de-DE" smtClean="0"/>
              <a:t>17.11.2018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A696E-87FC-4AB3-BED8-67C725F4CA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098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298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577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41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748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059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106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507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963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951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061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296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224D43-58E2-401D-8D51-4F99ACE48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3C1D988-AFEE-4723-87F9-B584412CE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D9F5FD-3A9B-4949-B202-2313DB8EF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A83-E752-4AF0-B0B2-6F577D0F2A65}" type="datetimeFigureOut">
              <a:rPr lang="de-DE" smtClean="0"/>
              <a:t>17.11.2018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5298C5-E7FF-4DF0-82A9-1DA41F1C5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34EE7A-0087-45AC-A5AD-87ADF1B27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027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2C3986-74B6-4E5C-9B22-7ADC4EB5A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A9F8C53-12C5-49B9-A816-578CD097B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3C4C99C-C7A5-4B69-AA0E-739C00E31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A83-E752-4AF0-B0B2-6F577D0F2A65}" type="datetimeFigureOut">
              <a:rPr lang="de-DE" smtClean="0"/>
              <a:t>17.11.2018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38386B-A7D6-44F0-9297-5A0AF0175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0F77E8-941F-4EAD-878D-2EDF0D4D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823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7634395-3ABA-46BE-96F0-21C2C341F6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6D53F6B-1576-4D0C-843C-47132EC188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D98AC6-23DE-4BB6-875A-0B87AFC62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A83-E752-4AF0-B0B2-6F577D0F2A65}" type="datetimeFigureOut">
              <a:rPr lang="de-DE" smtClean="0"/>
              <a:t>17.11.2018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D0E924-4BF4-4B09-831C-FB106681A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5DD49F-CFC7-45CE-A741-8D8975E29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4830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1800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988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9959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5760" y="-4766"/>
            <a:ext cx="4206240" cy="13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44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956284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7" name="Textfeld 6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1397833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1968262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2637350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978194-5B97-49F8-A6F3-9440F38D8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973C1D-917A-4C3D-BF19-714AB092A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6DD8FA-0C72-44C2-B57B-D214259BE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A83-E752-4AF0-B0B2-6F577D0F2A65}" type="datetimeFigureOut">
              <a:rPr lang="de-DE" smtClean="0"/>
              <a:t>17.11.2018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C2956A-3D82-4395-9710-C3BDD8A4D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84F18B-9222-499C-AA85-4467E0B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1713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1704377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0487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536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388688-6607-4372-883E-41746CE8F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028D90-8800-4659-BD14-72180E63E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18A2CE-4FB8-42F5-9866-AB6F6DD16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A83-E752-4AF0-B0B2-6F577D0F2A65}" type="datetimeFigureOut">
              <a:rPr lang="de-DE" smtClean="0"/>
              <a:t>17.11.2018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A1C18C-0949-4B34-B41A-D35E70B9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52994E-62D1-45EF-80DB-76FC99D0E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6679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A5A6BE-F36F-400B-A798-DD4989E45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71DB70-68DD-4C58-91A0-4311F82A4A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3370862-F205-4F5D-BACD-F49759333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F8FF387-3B89-483B-B1D0-F79E5C67D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A83-E752-4AF0-B0B2-6F577D0F2A65}" type="datetimeFigureOut">
              <a:rPr lang="de-DE" smtClean="0"/>
              <a:t>17.11.2018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71AE08-2EA2-4F12-B909-55214620A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7E55A56-B22B-4350-BF28-0FD6B0C24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093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2578A-0C8E-402F-8672-C15136AAD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D10C7F-4E67-47E0-9132-4DC0AAD70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0D7CFA-40F3-4B3B-BAAE-0E75D81D6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0640E47-2E32-4DBF-AC92-33CDC9F808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032F6BF-852E-405A-910A-63C7AD9241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0BB6FC2-A1A4-4D1D-B114-708555A35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A83-E752-4AF0-B0B2-6F577D0F2A65}" type="datetimeFigureOut">
              <a:rPr lang="de-DE" smtClean="0"/>
              <a:t>17.11.2018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7C7A9A1-8716-4730-ADDC-D37F95D9A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33B95E9-1A11-4468-B677-1D012567C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861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D2EF45-CF3C-48E8-8739-EAC6DFDE1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2071A4-2E57-4723-B84E-10E0C24FD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A83-E752-4AF0-B0B2-6F577D0F2A65}" type="datetimeFigureOut">
              <a:rPr lang="de-DE" smtClean="0"/>
              <a:t>17.11.2018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EA265A-90C5-41FD-8AB8-979C05D4B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0C43695-95D2-4059-AF56-2EEBFFE67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7091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0E1FE94-E7E7-4578-BAD3-510FFF064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A83-E752-4AF0-B0B2-6F577D0F2A65}" type="datetimeFigureOut">
              <a:rPr lang="de-DE" smtClean="0"/>
              <a:t>17.11.2018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4449B20-C972-4165-BD29-44B179CC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303AE2-1D9E-4FFA-8352-FA2B609E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2487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164FDE-AF90-40E0-9F8E-2EE049681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62F1F3-873C-488B-84A2-1361EEFCE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113924-A3C1-4EFC-B963-44B2D382B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75911A4-D078-44CC-98BF-7F8D8C0ED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A83-E752-4AF0-B0B2-6F577D0F2A65}" type="datetimeFigureOut">
              <a:rPr lang="de-DE" smtClean="0"/>
              <a:t>17.11.2018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EA23AB-7F3E-4C1F-99D1-09B2D6E61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3BAAA6B-F37B-44F7-851F-D0B3AB418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667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AB376-6977-40CB-B88B-D22CD4B47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8B35A8A-8B60-4743-848A-2F32B49D55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EFD17D-919F-453A-9768-517CE0D2B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085166-9A30-4A9E-B2E6-88920849C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A83-E752-4AF0-B0B2-6F577D0F2A65}" type="datetimeFigureOut">
              <a:rPr lang="de-DE" smtClean="0"/>
              <a:t>17.11.2018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28C135-7E58-4761-9146-9C0B7C0D2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2AEDD17-4A83-4F10-BEE8-ED5F2BF4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1078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3CECC53-F17F-49F8-B66A-ED7544370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A1242A-E7CD-4B3E-A0FA-C854C26E0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C45D93-1D3D-4871-8CCF-69ADF21FD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7DA83-E752-4AF0-B0B2-6F577D0F2A65}" type="datetimeFigureOut">
              <a:rPr lang="de-DE" smtClean="0"/>
              <a:t>17.11.2018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218056-FFCE-402A-A58D-8CB4406A2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1CBD5A-6BD6-4C3A-88F9-A5001AA15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09DA5-917F-4998-A163-696E70BEC4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8525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594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3554E89-888B-4BE7-BBEB-DBA4E421771D}"/>
              </a:ext>
            </a:extLst>
          </p:cNvPr>
          <p:cNvSpPr txBox="1"/>
          <p:nvPr/>
        </p:nvSpPr>
        <p:spPr>
          <a:xfrm>
            <a:off x="3407677" y="1071231"/>
            <a:ext cx="77680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de-DE" sz="3200" dirty="0"/>
              <a:t>Apps und Co: Gibt es einen Mehrwert für den</a:t>
            </a:r>
          </a:p>
          <a:p>
            <a:pPr lvl="0" algn="ctr">
              <a:defRPr/>
            </a:pPr>
            <a:r>
              <a:rPr lang="de-DE" sz="3200" dirty="0"/>
              <a:t> Englischunterricht in der Sekundarstufe I?</a:t>
            </a: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AF56C2C-46C1-4745-8110-A20DA0F46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760" y="2256169"/>
            <a:ext cx="6598103" cy="440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63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dirty="0" err="1">
                <a:solidFill>
                  <a:schemeClr val="bg1"/>
                </a:solidFill>
              </a:rPr>
              <a:t>Infrastruktur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3FB57E53-4C9B-4070-BD79-68E0914B2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74E8E3FC-B38B-43E5-834F-B81AF72E9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3C7FFC31-5DA9-4E26-BC38-49D40A791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C7E968E-4D65-4D0C-BBFD-E2E869CB3704}"/>
              </a:ext>
            </a:extLst>
          </p:cNvPr>
          <p:cNvSpPr txBox="1"/>
          <p:nvPr/>
        </p:nvSpPr>
        <p:spPr>
          <a:xfrm>
            <a:off x="3904735" y="1751197"/>
            <a:ext cx="7061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Infrastruktur (Hardware + Software)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67779A8-16F3-48A2-87DB-FFAE8AD8A278}"/>
              </a:ext>
            </a:extLst>
          </p:cNvPr>
          <p:cNvSpPr txBox="1"/>
          <p:nvPr/>
        </p:nvSpPr>
        <p:spPr>
          <a:xfrm>
            <a:off x="3904735" y="3336400"/>
            <a:ext cx="8740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Stellen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(Techniker, Systemadministratoren…)</a:t>
            </a:r>
          </a:p>
        </p:txBody>
      </p:sp>
    </p:spTree>
    <p:extLst>
      <p:ext uri="{BB962C8B-B14F-4D97-AF65-F5344CB8AC3E}">
        <p14:creationId xmlns:p14="http://schemas.microsoft.com/office/powerpoint/2010/main" val="390733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8FCEB7C-8A50-462B-89CB-77F7CBF37FE4}"/>
              </a:ext>
            </a:extLst>
          </p:cNvPr>
          <p:cNvSpPr/>
          <p:nvPr/>
        </p:nvSpPr>
        <p:spPr>
          <a:xfrm>
            <a:off x="4178498" y="5819446"/>
            <a:ext cx="3154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Zeit Nr. 45  2016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Digitalisierung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1FC085C-1DAA-460F-A30A-F5464BA00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497" y="1281647"/>
            <a:ext cx="5206647" cy="420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37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Audioproduktion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A66858DC-F7C5-4A48-AA48-A60B005D4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774" y="2656622"/>
            <a:ext cx="10515600" cy="4351338"/>
          </a:xfrm>
        </p:spPr>
        <p:txBody>
          <a:bodyPr/>
          <a:lstStyle/>
          <a:p>
            <a:endParaRPr lang="de-DE"/>
          </a:p>
        </p:txBody>
      </p:sp>
      <p:pic>
        <p:nvPicPr>
          <p:cNvPr id="7" name="Leonie Theme 3">
            <a:hlinkClick r:id="" action="ppaction://media"/>
            <a:extLst>
              <a:ext uri="{FF2B5EF4-FFF2-40B4-BE49-F238E27FC236}">
                <a16:creationId xmlns:a16="http://schemas.microsoft.com/office/drawing/2014/main" id="{86D4D736-F416-41C1-B743-468413939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6599" y="3275299"/>
            <a:ext cx="609600" cy="6096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D6BAFA7-251E-4B03-98C5-B605AB8D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599" y="4683816"/>
            <a:ext cx="86677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2D4328C-16C6-42D4-8EB0-103D8F0758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7388" y="1250730"/>
            <a:ext cx="3920263" cy="547381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3140243-FBA4-4C76-8DD2-2054C8FB4E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74" y="830997"/>
            <a:ext cx="1488867" cy="203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Audioproduktion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290" name="Picture 2" descr="Bildergebnis für half broke horses diesterweg">
            <a:extLst>
              <a:ext uri="{FF2B5EF4-FFF2-40B4-BE49-F238E27FC236}">
                <a16:creationId xmlns:a16="http://schemas.microsoft.com/office/drawing/2014/main" id="{DBEFBA6A-603F-4CBD-9FDC-3586BA765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734" y="1314036"/>
            <a:ext cx="2695575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669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Audioproduktion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9137459-AF44-481A-9C49-A6B60B6B2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912" y="2333571"/>
            <a:ext cx="4668174" cy="407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16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Listening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F4593E4-C28C-4A4A-8DBE-EF9F3B9A982F}"/>
              </a:ext>
            </a:extLst>
          </p:cNvPr>
          <p:cNvSpPr/>
          <p:nvPr/>
        </p:nvSpPr>
        <p:spPr>
          <a:xfrm>
            <a:off x="2325939" y="3244334"/>
            <a:ext cx="7540141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" action="ppaction://noaction"/>
              </a:rPr>
              <a:t>http://www.bbc.co.uk/learningenglish/english/features/6-minute-english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1C8B3E-750A-4DC7-8C33-B9E233F93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1362075"/>
            <a:ext cx="41910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14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Listening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F4593E4-C28C-4A4A-8DBE-EF9F3B9A982F}"/>
              </a:ext>
            </a:extLst>
          </p:cNvPr>
          <p:cNvSpPr/>
          <p:nvPr/>
        </p:nvSpPr>
        <p:spPr>
          <a:xfrm>
            <a:off x="4717170" y="3244334"/>
            <a:ext cx="2757678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https://serialpodcast.org/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3DBFD68-381E-436C-B93F-0214878E2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712" y="1943100"/>
            <a:ext cx="231457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8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DECF01D-0F54-4383-9D5D-6AFD2363C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914525"/>
            <a:ext cx="75438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11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D473311-0D0B-424C-9DE5-02B38875E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064" y="876073"/>
            <a:ext cx="9385869" cy="59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39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7B3570-A862-4596-A86B-45C99E999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887" y="830997"/>
            <a:ext cx="9428225" cy="602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31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124FA8-E1E4-40E9-876B-B4D460A65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DCA7A2-B118-4543-9169-BEBD48D79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89E55E8-236C-4DE7-A222-846785176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84"/>
            <a:ext cx="12196599" cy="685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93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7C3275-2CA5-4630-A6E9-7D46215B6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74" y="1301993"/>
            <a:ext cx="11774449" cy="521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36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89C7D9-3AFE-423C-BB24-5044611D0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98" y="1066495"/>
            <a:ext cx="11071804" cy="50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69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5716B8-A1C6-4C3D-B2ED-85114DF6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072" y="1022636"/>
            <a:ext cx="8771179" cy="54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15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3C447B-79B5-4F72-9D93-955ABDCD1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04" y="978793"/>
            <a:ext cx="10033992" cy="550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0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Feedbook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A05784A-66CA-4BC4-B48C-5BF46BF60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489" y="830997"/>
            <a:ext cx="420902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8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Deepl.com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90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0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CoSpaces.io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060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0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Flair Uni Tübingen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BBF52B-4DA6-4B16-8DEA-396E8057B398}"/>
              </a:ext>
            </a:extLst>
          </p:cNvPr>
          <p:cNvSpPr/>
          <p:nvPr/>
        </p:nvSpPr>
        <p:spPr>
          <a:xfrm>
            <a:off x="4077274" y="3244334"/>
            <a:ext cx="4037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/>
              <a:t>http://sifnos.sfs.uni-tuebingen.de/FLAIR/</a:t>
            </a:r>
          </a:p>
        </p:txBody>
      </p:sp>
    </p:spTree>
    <p:extLst>
      <p:ext uri="{BB962C8B-B14F-4D97-AF65-F5344CB8AC3E}">
        <p14:creationId xmlns:p14="http://schemas.microsoft.com/office/powerpoint/2010/main" val="957498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12" y="2096294"/>
            <a:ext cx="2695575" cy="381000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20" y="2096294"/>
            <a:ext cx="2695575" cy="381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812" y="2077244"/>
            <a:ext cx="2695575" cy="38290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52262C1-EF97-46FB-96F7-323248820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07DCB8C-B920-4E24-89AD-CFB8DB264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9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52" y="1577635"/>
            <a:ext cx="3420428" cy="48587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52262C1-EF97-46FB-96F7-323248820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07DCB8C-B920-4E24-89AD-CFB8DB264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0DEB658-6493-4BC2-8FF0-5D028E2FC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892" y="1651271"/>
            <a:ext cx="3501291" cy="471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05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B52AED-96C0-4587-837D-BC542E152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058" y="977891"/>
            <a:ext cx="8098874" cy="4902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088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73554E89-888B-4BE7-BBEB-DBA4E421771D}"/>
              </a:ext>
            </a:extLst>
          </p:cNvPr>
          <p:cNvSpPr txBox="1"/>
          <p:nvPr/>
        </p:nvSpPr>
        <p:spPr>
          <a:xfrm>
            <a:off x="3407677" y="1071231"/>
            <a:ext cx="77680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de-DE" sz="3200" dirty="0"/>
              <a:t>Apps und Co: Gibt es einen Mehrwert für den</a:t>
            </a:r>
          </a:p>
          <a:p>
            <a:pPr lvl="0" algn="ctr">
              <a:defRPr/>
            </a:pPr>
            <a:r>
              <a:rPr lang="de-DE" sz="3200" dirty="0"/>
              <a:t> Englischunterricht in der Sekundarstufe I?</a:t>
            </a: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AF56C2C-46C1-4745-8110-A20DA0F46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760" y="2256169"/>
            <a:ext cx="6598103" cy="440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75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A74FD71E-AE72-4D58-BA06-3D64DB615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638" y="2391838"/>
            <a:ext cx="8112762" cy="173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7019A323-0FE6-4F08-8933-F69F418ACE2A}"/>
              </a:ext>
            </a:extLst>
          </p:cNvPr>
          <p:cNvSpPr/>
          <p:nvPr/>
        </p:nvSpPr>
        <p:spPr>
          <a:xfrm>
            <a:off x="3682998" y="4321973"/>
            <a:ext cx="6096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Sven Hansen, Die Hardwarefalle, Schule 2001: Technik: 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gut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 - Konzepte: 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mangelhaft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c't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DejaVu Sans Condensed"/>
                <a:ea typeface="+mn-ea"/>
                <a:cs typeface="+mn-cs"/>
              </a:rPr>
              <a:t> 14/2001, S. 168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65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2A0BCC4-6081-4D7F-95C1-8C8B277D6C60}"/>
              </a:ext>
            </a:extLst>
          </p:cNvPr>
          <p:cNvSpPr txBox="1"/>
          <p:nvPr/>
        </p:nvSpPr>
        <p:spPr>
          <a:xfrm>
            <a:off x="4704080" y="944880"/>
            <a:ext cx="3005951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s Sirah Sans 1" panose="00000500000000000000" pitchFamily="50" charset="0"/>
                <a:ea typeface="bs Sirah Sans 1" panose="00000500000000000000" pitchFamily="50" charset="0"/>
                <a:cs typeface="+mn-cs"/>
              </a:rPr>
              <a:t>1. Lehrer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276BC68-E1BB-446B-8635-FAB71D6D477D}"/>
              </a:ext>
            </a:extLst>
          </p:cNvPr>
          <p:cNvSpPr txBox="1"/>
          <p:nvPr/>
        </p:nvSpPr>
        <p:spPr>
          <a:xfrm>
            <a:off x="4704080" y="2394740"/>
            <a:ext cx="3975768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s Sirah Sans 1" panose="00000500000000000000" pitchFamily="50" charset="0"/>
                <a:ea typeface="bs Sirah Sans 1" panose="00000500000000000000" pitchFamily="50" charset="0"/>
                <a:cs typeface="+mn-cs"/>
              </a:rPr>
              <a:t>2. Konzepte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706AD31-3DB3-49AA-A5A4-54A351F79D49}"/>
              </a:ext>
            </a:extLst>
          </p:cNvPr>
          <p:cNvSpPr txBox="1"/>
          <p:nvPr/>
        </p:nvSpPr>
        <p:spPr>
          <a:xfrm>
            <a:off x="4704080" y="3767975"/>
            <a:ext cx="5020926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s Sirah Sans 1" panose="00000500000000000000" pitchFamily="50" charset="0"/>
                <a:ea typeface="bs Sirah Sans 1" panose="00000500000000000000" pitchFamily="50" charset="0"/>
                <a:cs typeface="+mn-cs"/>
              </a:rPr>
              <a:t>3. Infrastruktur</a:t>
            </a:r>
          </a:p>
        </p:txBody>
      </p:sp>
    </p:spTree>
    <p:extLst>
      <p:ext uri="{BB962C8B-B14F-4D97-AF65-F5344CB8AC3E}">
        <p14:creationId xmlns:p14="http://schemas.microsoft.com/office/powerpoint/2010/main" val="381231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Inhaltsplatzhalter 6">
            <a:extLst>
              <a:ext uri="{FF2B5EF4-FFF2-40B4-BE49-F238E27FC236}">
                <a16:creationId xmlns:a16="http://schemas.microsoft.com/office/drawing/2014/main" id="{1092ACBF-43F2-4402-9440-65F7C34C0BE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427480" y="504824"/>
          <a:ext cx="11739880" cy="5448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0425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Lehrer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3FB57E53-4C9B-4070-BD79-68E0914B2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482903E-8457-4EB7-AC43-FDEE60FAA961}"/>
              </a:ext>
            </a:extLst>
          </p:cNvPr>
          <p:cNvSpPr txBox="1"/>
          <p:nvPr/>
        </p:nvSpPr>
        <p:spPr>
          <a:xfrm>
            <a:off x="4443731" y="1751197"/>
            <a:ext cx="652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Fortbildungen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187A13A-7555-436D-BB92-3777220AA8D1}"/>
              </a:ext>
            </a:extLst>
          </p:cNvPr>
          <p:cNvSpPr txBox="1"/>
          <p:nvPr/>
        </p:nvSpPr>
        <p:spPr>
          <a:xfrm>
            <a:off x="4443731" y="2584317"/>
            <a:ext cx="652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Erklärvideos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0C84244-023E-4626-9AAA-FFE21F65DCE0}"/>
              </a:ext>
            </a:extLst>
          </p:cNvPr>
          <p:cNvSpPr txBox="1"/>
          <p:nvPr/>
        </p:nvSpPr>
        <p:spPr>
          <a:xfrm>
            <a:off x="2013557" y="5075947"/>
            <a:ext cx="9946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Probleme: Halbwertszeit von Apps, Programmen,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Hardware …</a:t>
            </a:r>
          </a:p>
        </p:txBody>
      </p:sp>
    </p:spTree>
    <p:extLst>
      <p:ext uri="{BB962C8B-B14F-4D97-AF65-F5344CB8AC3E}">
        <p14:creationId xmlns:p14="http://schemas.microsoft.com/office/powerpoint/2010/main" val="46693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Lehrer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3FB57E53-4C9B-4070-BD79-68E0914B2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482903E-8457-4EB7-AC43-FDEE60FAA961}"/>
              </a:ext>
            </a:extLst>
          </p:cNvPr>
          <p:cNvSpPr txBox="1"/>
          <p:nvPr/>
        </p:nvSpPr>
        <p:spPr>
          <a:xfrm>
            <a:off x="4443731" y="1751197"/>
            <a:ext cx="652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regelmäßiger Einsatz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187A13A-7555-436D-BB92-3777220AA8D1}"/>
              </a:ext>
            </a:extLst>
          </p:cNvPr>
          <p:cNvSpPr txBox="1"/>
          <p:nvPr/>
        </p:nvSpPr>
        <p:spPr>
          <a:xfrm>
            <a:off x="4443731" y="2584317"/>
            <a:ext cx="652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üben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2FA14A78-47A7-4B90-B138-7883B4A57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4314A5E-C2EF-455E-B753-0D69FAFD4ED3}"/>
              </a:ext>
            </a:extLst>
          </p:cNvPr>
          <p:cNvSpPr txBox="1"/>
          <p:nvPr/>
        </p:nvSpPr>
        <p:spPr>
          <a:xfrm>
            <a:off x="2013557" y="5075947"/>
            <a:ext cx="9946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Probleme: Halbwertszeit von Apps, Programmen,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Hardware 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  </a:t>
            </a:r>
            <a:r>
              <a:rPr kumimoji="0" lang="de-DE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Infrastruktur	</a:t>
            </a:r>
          </a:p>
        </p:txBody>
      </p:sp>
    </p:spTree>
    <p:extLst>
      <p:ext uri="{BB962C8B-B14F-4D97-AF65-F5344CB8AC3E}">
        <p14:creationId xmlns:p14="http://schemas.microsoft.com/office/powerpoint/2010/main" val="329184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Lehrer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3FB57E53-4C9B-4070-BD79-68E0914B2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74E8E3FC-B38B-43E5-834F-B81AF72E9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3C7FFC31-5DA9-4E26-BC38-49D40A791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C7E968E-4D65-4D0C-BBFD-E2E869CB3704}"/>
              </a:ext>
            </a:extLst>
          </p:cNvPr>
          <p:cNvSpPr txBox="1"/>
          <p:nvPr/>
        </p:nvSpPr>
        <p:spPr>
          <a:xfrm>
            <a:off x="4443731" y="1751197"/>
            <a:ext cx="6522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Lehrerinnen und Lehrer stellen eine Kosten-/Nutzenrechnung auf!</a:t>
            </a:r>
          </a:p>
        </p:txBody>
      </p:sp>
    </p:spTree>
    <p:extLst>
      <p:ext uri="{BB962C8B-B14F-4D97-AF65-F5344CB8AC3E}">
        <p14:creationId xmlns:p14="http://schemas.microsoft.com/office/powerpoint/2010/main" val="222217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</Words>
  <Application>Microsoft Office PowerPoint</Application>
  <PresentationFormat>Breitbild</PresentationFormat>
  <Paragraphs>102</Paragraphs>
  <Slides>30</Slides>
  <Notes>17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30</vt:i4>
      </vt:variant>
    </vt:vector>
  </HeadingPairs>
  <TitlesOfParts>
    <vt:vector size="39" baseType="lpstr">
      <vt:lpstr>Arial</vt:lpstr>
      <vt:lpstr>bs Sirah Sans 1</vt:lpstr>
      <vt:lpstr>Calibri</vt:lpstr>
      <vt:lpstr>Calibri Light</vt:lpstr>
      <vt:lpstr>DejaVu Sans Condensed</vt:lpstr>
      <vt:lpstr>Lato</vt:lpstr>
      <vt:lpstr>Times New Roman</vt:lpstr>
      <vt:lpstr>Office</vt:lpstr>
      <vt:lpstr>1_Office</vt:lpstr>
      <vt:lpstr>PowerPoint-Präsentation</vt:lpstr>
      <vt:lpstr>PowerPoint-Präsentation</vt:lpstr>
      <vt:lpstr>  Bedingungen   </vt:lpstr>
      <vt:lpstr>  Bedingungen   </vt:lpstr>
      <vt:lpstr>  Bedingungen   </vt:lpstr>
      <vt:lpstr>  Bedingungen   </vt:lpstr>
      <vt:lpstr>  Bedingungen  Lehrer   </vt:lpstr>
      <vt:lpstr>  Bedingungen  Lehrer   </vt:lpstr>
      <vt:lpstr>  Bedingungen  Lehrer   </vt:lpstr>
      <vt:lpstr>  Bedingungen  Infrastruktur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10</cp:revision>
  <dcterms:created xsi:type="dcterms:W3CDTF">2018-03-02T19:32:10Z</dcterms:created>
  <dcterms:modified xsi:type="dcterms:W3CDTF">2018-11-17T19:00:43Z</dcterms:modified>
</cp:coreProperties>
</file>