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4"/>
  </p:notesMasterIdLst>
  <p:sldIdLst>
    <p:sldId id="270" r:id="rId4"/>
    <p:sldId id="463" r:id="rId5"/>
    <p:sldId id="418" r:id="rId6"/>
    <p:sldId id="582" r:id="rId7"/>
    <p:sldId id="422" r:id="rId8"/>
    <p:sldId id="424" r:id="rId9"/>
    <p:sldId id="459" r:id="rId10"/>
    <p:sldId id="460" r:id="rId11"/>
    <p:sldId id="458" r:id="rId12"/>
    <p:sldId id="453" r:id="rId13"/>
    <p:sldId id="454" r:id="rId14"/>
    <p:sldId id="455" r:id="rId15"/>
    <p:sldId id="456" r:id="rId16"/>
    <p:sldId id="298" r:id="rId17"/>
    <p:sldId id="327" r:id="rId18"/>
    <p:sldId id="300" r:id="rId19"/>
    <p:sldId id="302" r:id="rId20"/>
    <p:sldId id="311" r:id="rId21"/>
    <p:sldId id="303" r:id="rId22"/>
    <p:sldId id="301" r:id="rId23"/>
    <p:sldId id="304" r:id="rId24"/>
    <p:sldId id="328" r:id="rId25"/>
    <p:sldId id="305" r:id="rId26"/>
    <p:sldId id="350" r:id="rId27"/>
    <p:sldId id="306" r:id="rId28"/>
    <p:sldId id="307" r:id="rId29"/>
    <p:sldId id="308" r:id="rId30"/>
    <p:sldId id="309" r:id="rId31"/>
    <p:sldId id="312" r:id="rId32"/>
    <p:sldId id="313" r:id="rId33"/>
    <p:sldId id="336" r:id="rId34"/>
    <p:sldId id="315" r:id="rId35"/>
    <p:sldId id="337" r:id="rId36"/>
    <p:sldId id="338" r:id="rId37"/>
    <p:sldId id="339" r:id="rId38"/>
    <p:sldId id="314" r:id="rId39"/>
    <p:sldId id="316" r:id="rId40"/>
    <p:sldId id="329" r:id="rId41"/>
    <p:sldId id="317" r:id="rId42"/>
    <p:sldId id="282" r:id="rId43"/>
    <p:sldId id="585" r:id="rId44"/>
    <p:sldId id="283" r:id="rId45"/>
    <p:sldId id="285" r:id="rId46"/>
    <p:sldId id="286" r:id="rId47"/>
    <p:sldId id="287" r:id="rId48"/>
    <p:sldId id="290" r:id="rId49"/>
    <p:sldId id="292" r:id="rId50"/>
    <p:sldId id="294" r:id="rId51"/>
    <p:sldId id="583" r:id="rId52"/>
    <p:sldId id="584" r:id="rId5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3648FB-3D63-43C5-A245-CAE63116FC3A}">
          <p14:sldIdLst>
            <p14:sldId id="270"/>
          </p14:sldIdLst>
        </p14:section>
        <p14:section name="Zusammenfassungsabschnitt" id="{88F39299-E065-4692-9747-8864A9A3584E}">
          <p14:sldIdLst>
            <p14:sldId id="463"/>
          </p14:sldIdLst>
        </p14:section>
        <p14:section name="Begriffs" id="{7DCC5392-F666-4188-84EC-331060738DF7}">
          <p14:sldIdLst>
            <p14:sldId id="418"/>
            <p14:sldId id="582"/>
            <p14:sldId id="422"/>
          </p14:sldIdLst>
        </p14:section>
        <p14:section name="Rolle der Schule" id="{A33735FB-1E2E-4EF4-8996-12878D5629A9}">
          <p14:sldIdLst>
            <p14:sldId id="424"/>
            <p14:sldId id="459"/>
            <p14:sldId id="460"/>
          </p14:sldIdLst>
        </p14:section>
        <p14:section name="Odysee" id="{E26EE426-C137-4592-B2E9-5776AD9EFD39}">
          <p14:sldIdLst>
            <p14:sldId id="458"/>
            <p14:sldId id="453"/>
            <p14:sldId id="454"/>
            <p14:sldId id="455"/>
            <p14:sldId id="456"/>
          </p14:sldIdLst>
        </p14:section>
        <p14:section name="Medienwelten" id="{244F34FF-6F76-467A-9949-DC14396A0F38}">
          <p14:sldIdLst>
            <p14:sldId id="298"/>
            <p14:sldId id="327"/>
            <p14:sldId id="300"/>
            <p14:sldId id="302"/>
            <p14:sldId id="311"/>
            <p14:sldId id="303"/>
            <p14:sldId id="301"/>
            <p14:sldId id="304"/>
            <p14:sldId id="328"/>
            <p14:sldId id="305"/>
            <p14:sldId id="350"/>
            <p14:sldId id="306"/>
            <p14:sldId id="307"/>
            <p14:sldId id="308"/>
            <p14:sldId id="309"/>
            <p14:sldId id="312"/>
            <p14:sldId id="313"/>
            <p14:sldId id="336"/>
            <p14:sldId id="315"/>
            <p14:sldId id="337"/>
            <p14:sldId id="338"/>
            <p14:sldId id="339"/>
            <p14:sldId id="314"/>
            <p14:sldId id="316"/>
            <p14:sldId id="329"/>
            <p14:sldId id="317"/>
          </p14:sldIdLst>
        </p14:section>
        <p14:section name="Digi" id="{7F53E4C6-3D1B-4284-88C8-678F2FB555AD}">
          <p14:sldIdLst>
            <p14:sldId id="282"/>
            <p14:sldId id="585"/>
            <p14:sldId id="283"/>
            <p14:sldId id="285"/>
            <p14:sldId id="286"/>
            <p14:sldId id="287"/>
            <p14:sldId id="290"/>
            <p14:sldId id="292"/>
            <p14:sldId id="294"/>
            <p14:sldId id="583"/>
            <p14:sldId id="584"/>
          </p14:sldIdLst>
        </p14:section>
        <p14:section name="Schritt" id="{B9AE3EED-2959-4E8D-BD4B-CD322926D13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la, Christoph" initials="G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06B"/>
    <a:srgbClr val="A5A5A5"/>
    <a:srgbClr val="2B378A"/>
    <a:srgbClr val="C7D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1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96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1FA5A1AC-68CA-4AD6-9CC2-D6F16816323B}"/>
    <pc:docChg chg="delSld modSection">
      <pc:chgData name="Florian Nuxoll" userId="c112223b0a12bea3" providerId="LiveId" clId="{1FA5A1AC-68CA-4AD6-9CC2-D6F16816323B}" dt="2018-11-17T18:57:47.335" v="5" actId="2696"/>
      <pc:docMkLst>
        <pc:docMk/>
      </pc:docMkLst>
      <pc:sldChg chg="del">
        <pc:chgData name="Florian Nuxoll" userId="c112223b0a12bea3" providerId="LiveId" clId="{1FA5A1AC-68CA-4AD6-9CC2-D6F16816323B}" dt="2018-11-17T18:57:37.914" v="0" actId="2696"/>
        <pc:sldMkLst>
          <pc:docMk/>
          <pc:sldMk cId="1875587554" sldId="284"/>
        </pc:sldMkLst>
      </pc:sldChg>
      <pc:sldChg chg="del">
        <pc:chgData name="Florian Nuxoll" userId="c112223b0a12bea3" providerId="LiveId" clId="{1FA5A1AC-68CA-4AD6-9CC2-D6F16816323B}" dt="2018-11-17T18:57:40.182" v="1" actId="2696"/>
        <pc:sldMkLst>
          <pc:docMk/>
          <pc:sldMk cId="1167395481" sldId="291"/>
        </pc:sldMkLst>
      </pc:sldChg>
      <pc:sldChg chg="del">
        <pc:chgData name="Florian Nuxoll" userId="c112223b0a12bea3" providerId="LiveId" clId="{1FA5A1AC-68CA-4AD6-9CC2-D6F16816323B}" dt="2018-11-17T18:57:42.090" v="2" actId="2696"/>
        <pc:sldMkLst>
          <pc:docMk/>
          <pc:sldMk cId="2397783131" sldId="293"/>
        </pc:sldMkLst>
      </pc:sldChg>
      <pc:sldChg chg="del">
        <pc:chgData name="Florian Nuxoll" userId="c112223b0a12bea3" providerId="LiveId" clId="{1FA5A1AC-68CA-4AD6-9CC2-D6F16816323B}" dt="2018-11-17T18:57:44.037" v="3" actId="2696"/>
        <pc:sldMkLst>
          <pc:docMk/>
          <pc:sldMk cId="2342655682" sldId="295"/>
        </pc:sldMkLst>
      </pc:sldChg>
      <pc:sldChg chg="del">
        <pc:chgData name="Florian Nuxoll" userId="c112223b0a12bea3" providerId="LiveId" clId="{1FA5A1AC-68CA-4AD6-9CC2-D6F16816323B}" dt="2018-11-17T18:57:45.623" v="4" actId="2696"/>
        <pc:sldMkLst>
          <pc:docMk/>
          <pc:sldMk cId="1017255789" sldId="296"/>
        </pc:sldMkLst>
      </pc:sldChg>
      <pc:sldChg chg="del">
        <pc:chgData name="Florian Nuxoll" userId="c112223b0a12bea3" providerId="LiveId" clId="{1FA5A1AC-68CA-4AD6-9CC2-D6F16816323B}" dt="2018-11-17T18:57:47.335" v="5" actId="2696"/>
        <pc:sldMkLst>
          <pc:docMk/>
          <pc:sldMk cId="2836938962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EF7E-2E10-4466-B56A-5A771387D2CA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F3C5-6D60-4467-B1B7-FA3AFA71064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6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8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17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15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90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84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722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14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983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89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83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72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54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16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AB6F64-62E4-426D-AC62-E8E95739B7F0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6250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09FEE7-CFA4-4D67-9FF7-69DA891669EE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5434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741B230-9365-4D85-BF35-3E245309B6D9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37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CB7D3E-CD79-46AB-8DFA-3560B31271E6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4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1A7D441-0447-4EFC-AB83-296D7AC962B3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740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94161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67388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54C9CD3-C570-4FFF-9254-D6FCDC9A7D9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9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70758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84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1337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3378450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2348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6514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2414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760" y="-4766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88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607681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41803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166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636904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518617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144109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1828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071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93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797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5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25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51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107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502868-D2B2-47BD-AE2B-66BC1E0798B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84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17.11.2018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497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0.png"/><Relationship Id="rId3" Type="http://schemas.openxmlformats.org/officeDocument/2006/relationships/slide" Target="slide3.xml"/><Relationship Id="rId7" Type="http://schemas.openxmlformats.org/officeDocument/2006/relationships/image" Target="../media/image510.png"/><Relationship Id="rId12" Type="http://schemas.openxmlformats.org/officeDocument/2006/relationships/slide" Target="slide14.xml"/><Relationship Id="rId2" Type="http://schemas.openxmlformats.org/officeDocument/2006/relationships/image" Target="../media/image4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slide" Target="slide40.xml"/><Relationship Id="rId10" Type="http://schemas.openxmlformats.org/officeDocument/2006/relationships/image" Target="../media/image67.png"/><Relationship Id="rId4" Type="http://schemas.openxmlformats.org/officeDocument/2006/relationships/image" Target="../media/image410.png"/><Relationship Id="rId9" Type="http://schemas.openxmlformats.org/officeDocument/2006/relationships/slide" Target="slide9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Medienbildung im Englischunterricht – auch das noch? 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CB0B897-C721-4F27-B4B9-026D1781C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92" y="1472283"/>
            <a:ext cx="9156986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232011F-051A-4A33-82CA-65655541C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1951109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ACE5DDE-3C05-4947-9C05-18A4C0990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34390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6D3FE5F-9F35-43ED-AE1E-2D6E40BAA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391518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B6F7FFE-645F-428A-9891-1AC005A5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691823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EC9B9B-B4EF-4D76-9ED3-96C0955CA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56" y="1491572"/>
            <a:ext cx="3755638" cy="535117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B0C24D3-98E8-467F-8DE2-64B4AE607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862" y="2658220"/>
            <a:ext cx="2700762" cy="370668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BA02B90-D3F6-4288-9E1A-ECC4A05D7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2339" y="1301994"/>
            <a:ext cx="1999661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9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99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AC78F7-E552-45B4-A9D5-2DCF6491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24" y="2829958"/>
            <a:ext cx="7360276" cy="268424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0BD1331-1C66-41B4-9BAB-4D468B3821BE}"/>
              </a:ext>
            </a:extLst>
          </p:cNvPr>
          <p:cNvCxnSpPr>
            <a:cxnSpLocks/>
          </p:cNvCxnSpPr>
          <p:nvPr/>
        </p:nvCxnSpPr>
        <p:spPr>
          <a:xfrm flipV="1">
            <a:off x="3969714" y="2829958"/>
            <a:ext cx="861020" cy="1259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5A3FAE5-6F2D-4FED-8203-5E6F1C056336}"/>
              </a:ext>
            </a:extLst>
          </p:cNvPr>
          <p:cNvCxnSpPr>
            <a:cxnSpLocks/>
          </p:cNvCxnSpPr>
          <p:nvPr/>
        </p:nvCxnSpPr>
        <p:spPr>
          <a:xfrm>
            <a:off x="3946995" y="5470511"/>
            <a:ext cx="872952" cy="43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3D87ED1E-FA54-4087-B94E-41AC8E64AE07}"/>
              </a:ext>
            </a:extLst>
          </p:cNvPr>
          <p:cNvSpPr/>
          <p:nvPr/>
        </p:nvSpPr>
        <p:spPr>
          <a:xfrm flipV="1">
            <a:off x="990" y="1425105"/>
            <a:ext cx="3960600" cy="266393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978AE9-AC8E-45B3-88C5-1F20099FDF55}"/>
              </a:ext>
            </a:extLst>
          </p:cNvPr>
          <p:cNvSpPr/>
          <p:nvPr/>
        </p:nvSpPr>
        <p:spPr>
          <a:xfrm flipV="1">
            <a:off x="-990" y="5470512"/>
            <a:ext cx="3950803" cy="135548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F744824-AEA3-4836-B105-36337046B856}"/>
              </a:ext>
            </a:extLst>
          </p:cNvPr>
          <p:cNvSpPr/>
          <p:nvPr/>
        </p:nvSpPr>
        <p:spPr>
          <a:xfrm>
            <a:off x="4564743" y="3331030"/>
            <a:ext cx="3788228" cy="82768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87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409FB7-EE42-4F73-954E-832DA5B9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50" y="1301995"/>
            <a:ext cx="7956526" cy="54370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3013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DEAF21-A260-4322-929D-2D7B7A5F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8" y="1442434"/>
            <a:ext cx="3652993" cy="50356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0A7CBA-7A68-4E8D-BA8F-E7CFAAD5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21" y="1692166"/>
            <a:ext cx="7636128" cy="4167351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692165"/>
            <a:ext cx="480070" cy="2736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38751" y="5859517"/>
            <a:ext cx="480070" cy="161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6019151"/>
            <a:ext cx="3950803" cy="45892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0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03FAAE-5BAB-4B56-8580-39F879FC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26" y="1340133"/>
            <a:ext cx="7476757" cy="50928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079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CF38D-302E-49EB-B7C7-A054A1D8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5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/>
              <a:t>Medienbildung im Englischunterricht – auch das noch? </a:t>
            </a:r>
            <a:endParaRPr lang="de-DE" sz="4000" dirty="0"/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Abschnittszoom 3">
                <a:extLst>
                  <a:ext uri="{FF2B5EF4-FFF2-40B4-BE49-F238E27FC236}">
                    <a16:creationId xmlns:a16="http://schemas.microsoft.com/office/drawing/2014/main" id="{EE92C9E9-E77F-4CEB-8223-F5439088D7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47576004"/>
                  </p:ext>
                </p:extLst>
              </p:nvPr>
            </p:nvGraphicFramePr>
            <p:xfrm>
              <a:off x="1018524" y="1971615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7DCC5392-F666-4188-84EC-331060738DF7}">
                    <psez:zmPr id="{0318EEE3-50E4-4A0C-B978-6EC01B48A393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Abschnittszoom 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E92C9E9-E77F-4CEB-8223-F5439088D7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8524" y="197161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Abschnittszoom 6">
                <a:extLst>
                  <a:ext uri="{FF2B5EF4-FFF2-40B4-BE49-F238E27FC236}">
                    <a16:creationId xmlns:a16="http://schemas.microsoft.com/office/drawing/2014/main" id="{41635C0C-4FB8-4B5B-B41D-548E9FC8E7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44625092"/>
                  </p:ext>
                </p:extLst>
              </p:nvPr>
            </p:nvGraphicFramePr>
            <p:xfrm>
              <a:off x="4572000" y="1971615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A33735FB-1E2E-4EF4-8996-12878D5629A9}">
                    <psez:zmPr id="{140E68E9-D1AD-45F7-9A01-AEA47CD1BC4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Abschnittszoom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1635C0C-4FB8-4B5B-B41D-548E9FC8E7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72000" y="197161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Abschnittszoom 8">
                <a:extLst>
                  <a:ext uri="{FF2B5EF4-FFF2-40B4-BE49-F238E27FC236}">
                    <a16:creationId xmlns:a16="http://schemas.microsoft.com/office/drawing/2014/main" id="{51C36D6E-28AB-4C4E-8F02-C8DC51C668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5031169"/>
                  </p:ext>
                </p:extLst>
              </p:nvPr>
            </p:nvGraphicFramePr>
            <p:xfrm>
              <a:off x="8000526" y="1971615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E26EE426-C137-4592-B2E9-5776AD9EFD39}">
                    <psez:zmPr id="{BAB8C35A-E245-41A9-AB76-95567512E12A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Abschnittszoom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1C36D6E-28AB-4C4E-8F02-C8DC51C668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00526" y="197161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Abschnittszoom 10">
                <a:extLst>
                  <a:ext uri="{FF2B5EF4-FFF2-40B4-BE49-F238E27FC236}">
                    <a16:creationId xmlns:a16="http://schemas.microsoft.com/office/drawing/2014/main" id="{AA9E8A10-2FBF-4D61-9C9B-9EE042E302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5857593"/>
                  </p:ext>
                </p:extLst>
              </p:nvPr>
            </p:nvGraphicFramePr>
            <p:xfrm>
              <a:off x="2915478" y="4161064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244F34FF-6F76-467A-9949-DC14396A0F38}">
                    <psez:zmPr id="{252C0FB7-2526-42C4-81C5-D6951D1FABEB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Abschnittszoom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A9E8A10-2FBF-4D61-9C9B-9EE042E302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15478" y="416106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Abschnittszoom 12">
                <a:extLst>
                  <a:ext uri="{FF2B5EF4-FFF2-40B4-BE49-F238E27FC236}">
                    <a16:creationId xmlns:a16="http://schemas.microsoft.com/office/drawing/2014/main" id="{C23BB468-63A1-4251-AD26-733652E51C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4766875"/>
                  </p:ext>
                </p:extLst>
              </p:nvPr>
            </p:nvGraphicFramePr>
            <p:xfrm>
              <a:off x="6574971" y="4161064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7F53E4C6-3D1B-4284-88C8-678F2FB555AD}">
                    <psez:zmPr id="{16D747E3-EC07-40B9-B1D5-8008AD8D8CCD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Abschnittszoom 1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23BB468-63A1-4251-AD26-733652E51C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74971" y="416106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7274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0804EA-C487-4506-A018-F7A25AAF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30" y="1439392"/>
            <a:ext cx="3780465" cy="51901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2705AE-D46F-4E8D-831C-595EBF92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19" y="1678097"/>
            <a:ext cx="6222826" cy="45845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72244" y="1678097"/>
            <a:ext cx="704575" cy="205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>
            <a:off x="3764935" y="6035289"/>
            <a:ext cx="704575" cy="227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1"/>
            <a:ext cx="3787774" cy="229795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6035289"/>
            <a:ext cx="3780465" cy="59428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3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6B43E6-2358-4566-929C-DB0876BF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4" y="1343494"/>
            <a:ext cx="8045450" cy="54918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0076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398DDB-2603-4C5A-B7D2-1F1DCB5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29" y="2107128"/>
            <a:ext cx="7545406" cy="3353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89294D-D142-4925-ABB5-86B3497A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5"/>
            <a:ext cx="3799067" cy="555600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47413" y="2107128"/>
            <a:ext cx="837916" cy="159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3483820"/>
            <a:ext cx="804864" cy="1976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2"/>
            <a:ext cx="3787774" cy="89625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3459479"/>
            <a:ext cx="3780465" cy="334772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4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C85E40-7970-450B-860C-93AA02430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300519"/>
            <a:ext cx="6444101" cy="2383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650581" y="1315699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650581" y="2714626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3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702967" y="3250680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702967" y="4657725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CE6110F-C341-4767-859C-A05C36E2C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633" y="3209283"/>
            <a:ext cx="5839473" cy="2365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8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C8C8BC-A28F-4DB7-B348-D4E0A967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87" y="1323614"/>
            <a:ext cx="8017743" cy="546294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96056A9-A66F-4364-9CD4-C704DC4775C3}"/>
              </a:ext>
            </a:extLst>
          </p:cNvPr>
          <p:cNvSpPr/>
          <p:nvPr/>
        </p:nvSpPr>
        <p:spPr>
          <a:xfrm>
            <a:off x="3138488" y="1814513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587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1B15C2-A4EF-4328-8D9F-0CE19221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25" y="1301995"/>
            <a:ext cx="8073947" cy="55085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CD1D6-39DE-4825-8AC1-F0221B9CF37A}"/>
              </a:ext>
            </a:extLst>
          </p:cNvPr>
          <p:cNvSpPr/>
          <p:nvPr/>
        </p:nvSpPr>
        <p:spPr>
          <a:xfrm>
            <a:off x="2782888" y="1763712"/>
            <a:ext cx="3059112" cy="9421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874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72903E0-7D5A-4273-AC44-2F02B807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35" y="1301995"/>
            <a:ext cx="8096127" cy="54993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6B647A8-5ACD-49C0-9DDF-40A8E793E18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E0F3C1-B092-46F7-B8AB-192ED31E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433087-C22A-4D8A-88BD-13B375A052FD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D9431E-40C7-45E5-9F2D-742F5CAEE71E}"/>
              </a:ext>
            </a:extLst>
          </p:cNvPr>
          <p:cNvSpPr/>
          <p:nvPr/>
        </p:nvSpPr>
        <p:spPr>
          <a:xfrm>
            <a:off x="2906260" y="3142570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20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DE6264-FEED-45EB-84C4-B3676013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39" y="1343494"/>
            <a:ext cx="8159320" cy="55366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915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3E96B4-6C28-41B8-84FE-11FDBF7D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81" y="1301995"/>
            <a:ext cx="8194836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BFAA39C-E799-456E-969A-4A26A7C9ED79}"/>
              </a:ext>
            </a:extLst>
          </p:cNvPr>
          <p:cNvSpPr/>
          <p:nvPr/>
        </p:nvSpPr>
        <p:spPr>
          <a:xfrm>
            <a:off x="2946400" y="2046513"/>
            <a:ext cx="667657" cy="2032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17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Begriffsklärung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1C1905C-6ED6-4541-9080-5C00C2439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24" y="1887769"/>
            <a:ext cx="6867951" cy="4351338"/>
          </a:xfrm>
        </p:spPr>
      </p:pic>
    </p:spTree>
    <p:extLst>
      <p:ext uri="{BB962C8B-B14F-4D97-AF65-F5344CB8AC3E}">
        <p14:creationId xmlns:p14="http://schemas.microsoft.com/office/powerpoint/2010/main" val="574891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15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>
            <a:off x="3909848" y="3657598"/>
            <a:ext cx="700580" cy="227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9"/>
            <a:ext cx="3909848" cy="5808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3657598"/>
            <a:ext cx="3925378" cy="314959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BBB062F-D266-4262-A56D-59F254E0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581572" cy="422539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80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2655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 flipV="1">
            <a:off x="3909848" y="620635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8"/>
            <a:ext cx="3909848" cy="307626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6337737"/>
            <a:ext cx="3925378" cy="46945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C86C5F-37E3-48BD-A92D-D8FF63B57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483158" cy="449455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8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A0BB9F-F844-451F-94A7-8B4CD717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59" y="1301995"/>
            <a:ext cx="3868509" cy="55018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68" y="1301995"/>
            <a:ext cx="3721994" cy="55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2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" y="1290778"/>
            <a:ext cx="3721994" cy="556261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09848" y="2710878"/>
            <a:ext cx="700580" cy="2242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 flipV="1">
            <a:off x="3909848" y="645529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67402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6561786"/>
            <a:ext cx="3925378" cy="29160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A10E51-12EB-4288-AD67-B237E855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632" y="2722136"/>
            <a:ext cx="7546428" cy="373773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791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BEF5983-AE49-4A77-8A0F-A1E0C6AF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08"/>
            <a:ext cx="3909644" cy="56705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25174" y="1374283"/>
            <a:ext cx="1221281" cy="291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>
            <a:off x="3909644" y="3535486"/>
            <a:ext cx="1221281" cy="2082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75113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3536731"/>
            <a:ext cx="3925378" cy="331666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DFBA50-7C39-4757-9A72-FF068D321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454" y="1374283"/>
            <a:ext cx="6958713" cy="424349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879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179566-6948-4CBA-8E2B-1FDB2E491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70" y="1301995"/>
            <a:ext cx="7993857" cy="55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0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2FABFD-A19A-4404-B978-97CA47C4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452" y="1066494"/>
            <a:ext cx="4192842" cy="58017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7ED0F45-A7FA-4F09-B1E6-F6B23C0EF3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766EDC-2603-40CA-81E1-99C6F056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D011C3-A58E-4200-A957-B7D47AF41DBB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Theme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tasks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92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12FECA-C55B-4EFB-91A5-B2325C93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31" y="1301995"/>
            <a:ext cx="815361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8096C2A-79D8-4180-8AC9-56E9FA489CF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399DE8-4271-4890-95E2-B9875314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3BE16B-8647-445E-AE99-83E6E711822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003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D29BE60-A099-4559-B5A0-8EB721D6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" y="1301994"/>
            <a:ext cx="4046879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0FFA54-A50B-4E9C-84FB-D8A0B248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53" y="1470523"/>
            <a:ext cx="6900953" cy="5039134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E6CD01F-EB08-40D9-AC5C-9DE815F71AA9}"/>
              </a:ext>
            </a:extLst>
          </p:cNvPr>
          <p:cNvCxnSpPr>
            <a:cxnSpLocks/>
          </p:cNvCxnSpPr>
          <p:nvPr/>
        </p:nvCxnSpPr>
        <p:spPr>
          <a:xfrm flipH="1">
            <a:off x="4086240" y="1470523"/>
            <a:ext cx="1040487" cy="72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4F66042-1802-47E3-B14D-9248D017A778}"/>
              </a:ext>
            </a:extLst>
          </p:cNvPr>
          <p:cNvCxnSpPr>
            <a:cxnSpLocks/>
          </p:cNvCxnSpPr>
          <p:nvPr/>
        </p:nvCxnSpPr>
        <p:spPr>
          <a:xfrm>
            <a:off x="4056724" y="4657325"/>
            <a:ext cx="1070003" cy="1852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61EF3E61-9191-46D3-A192-4BD0B355741A}"/>
              </a:ext>
            </a:extLst>
          </p:cNvPr>
          <p:cNvSpPr/>
          <p:nvPr/>
        </p:nvSpPr>
        <p:spPr>
          <a:xfrm flipV="1">
            <a:off x="-23296" y="1301993"/>
            <a:ext cx="4089981" cy="88966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8721C8B-FCFC-4F46-9F2F-28597B8C620F}"/>
              </a:ext>
            </a:extLst>
          </p:cNvPr>
          <p:cNvSpPr/>
          <p:nvPr/>
        </p:nvSpPr>
        <p:spPr>
          <a:xfrm flipV="1">
            <a:off x="-19351" y="4676348"/>
            <a:ext cx="4082089" cy="218165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7E8EEBA-F8F9-4469-A6B9-A7994A50A21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FAECA2D-4C89-4347-AA4A-24459ED41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2981A70-819A-492B-B84A-2E653603336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79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1B415-A67C-4836-ABED-C9A3536E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91" y="1461099"/>
            <a:ext cx="7867139" cy="535118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E2880B-47C3-4C18-AA61-FED5F18821A8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A8F39F-AFE8-493A-B16B-F8DA1764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4CFE700-8829-4FCC-B438-5B39C4E87F4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717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Begriffsklärung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7320C18-FA9D-4965-BBF5-73817717396E}"/>
              </a:ext>
            </a:extLst>
          </p:cNvPr>
          <p:cNvSpPr/>
          <p:nvPr/>
        </p:nvSpPr>
        <p:spPr>
          <a:xfrm>
            <a:off x="-62474" y="1590261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Medienbildung</a:t>
            </a:r>
            <a:endParaRPr lang="de-DE" sz="66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BA062D9-7D53-43AD-8CBF-90ED5608DB72}"/>
              </a:ext>
            </a:extLst>
          </p:cNvPr>
          <p:cNvSpPr/>
          <p:nvPr/>
        </p:nvSpPr>
        <p:spPr>
          <a:xfrm>
            <a:off x="-62474" y="2855853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Digitale Bildung</a:t>
            </a:r>
            <a:endParaRPr lang="de-DE" sz="66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311FF6-DBB2-4062-85A4-4B75D4E4B617}"/>
              </a:ext>
            </a:extLst>
          </p:cNvPr>
          <p:cNvSpPr/>
          <p:nvPr/>
        </p:nvSpPr>
        <p:spPr>
          <a:xfrm>
            <a:off x="-62474" y="4070325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600" b="1" dirty="0"/>
              <a:t>Bildung in einer digitalen Welt</a:t>
            </a: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434296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5F6626-1DF7-4A29-BB9E-8E13E63B8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479" y="2598994"/>
            <a:ext cx="1997120" cy="199712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9CA7D49-FF67-4994-B897-47635053E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77" y="2598994"/>
            <a:ext cx="1997120" cy="19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8FCEB7C-8A50-462B-89CB-77F7CBF37FE4}"/>
              </a:ext>
            </a:extLst>
          </p:cNvPr>
          <p:cNvSpPr/>
          <p:nvPr/>
        </p:nvSpPr>
        <p:spPr>
          <a:xfrm>
            <a:off x="446925" y="2982117"/>
            <a:ext cx="11745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Frage: Welchen Mehrwert hat der Einsatz von digitalen Medien?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49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864935B-7BCE-4899-91C3-0EA0A38C11B0}"/>
              </a:ext>
            </a:extLst>
          </p:cNvPr>
          <p:cNvSpPr/>
          <p:nvPr/>
        </p:nvSpPr>
        <p:spPr>
          <a:xfrm>
            <a:off x="1238821" y="2834200"/>
            <a:ext cx="9270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Kein Medienunterricht sondern Englischunterricht!</a:t>
            </a:r>
          </a:p>
        </p:txBody>
      </p:sp>
    </p:spTree>
    <p:extLst>
      <p:ext uri="{BB962C8B-B14F-4D97-AF65-F5344CB8AC3E}">
        <p14:creationId xmlns:p14="http://schemas.microsoft.com/office/powerpoint/2010/main" val="3803524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864935B-7BCE-4899-91C3-0EA0A38C11B0}"/>
              </a:ext>
            </a:extLst>
          </p:cNvPr>
          <p:cNvSpPr/>
          <p:nvPr/>
        </p:nvSpPr>
        <p:spPr>
          <a:xfrm>
            <a:off x="1227694" y="1834434"/>
            <a:ext cx="92929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Nicht von den Programmen und Apps her denken,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sondern von den Unterrichtsinhalten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40BD6C0-FA05-4D2D-B908-0F3DCB4F8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22" y="4399429"/>
            <a:ext cx="1685925" cy="1676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8D87A1A-D37C-4D56-BB54-36E205C57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481" y="4841805"/>
            <a:ext cx="4029356" cy="123402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64D7AC-9AB2-4EFE-9A90-964E326BB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8603" y="4157259"/>
            <a:ext cx="2073434" cy="175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37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Digitalisierung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F39EE22-FEB4-4B97-A59E-8FCF8041A3FB}"/>
              </a:ext>
            </a:extLst>
          </p:cNvPr>
          <p:cNvSpPr/>
          <p:nvPr/>
        </p:nvSpPr>
        <p:spPr>
          <a:xfrm>
            <a:off x="1829792" y="2982117"/>
            <a:ext cx="89793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 können digitale Medien für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listening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und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speaking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genutzt werden?</a:t>
            </a:r>
          </a:p>
        </p:txBody>
      </p:sp>
    </p:spTree>
    <p:extLst>
      <p:ext uri="{BB962C8B-B14F-4D97-AF65-F5344CB8AC3E}">
        <p14:creationId xmlns:p14="http://schemas.microsoft.com/office/powerpoint/2010/main" val="733802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D22C4F-90D7-4D58-B79F-A05179394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252" y="2030969"/>
            <a:ext cx="3165101" cy="32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9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455187-F029-4FB2-8D02-95A3471B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1" y="1806284"/>
            <a:ext cx="4440238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0C3602C-0595-4A3E-A0D0-3DF28CF7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34" y="2954741"/>
            <a:ext cx="4768850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439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Wie bekommt die Lehrkraft das Video?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DD3FAB3-F827-4E93-8923-C270A7631BB4}"/>
              </a:ext>
            </a:extLst>
          </p:cNvPr>
          <p:cNvSpPr/>
          <p:nvPr/>
        </p:nvSpPr>
        <p:spPr>
          <a:xfrm>
            <a:off x="6227099" y="2982117"/>
            <a:ext cx="184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A0B058-38D8-4B07-9FDE-2D664A68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989" y="3542543"/>
            <a:ext cx="1668288" cy="13558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071859-967F-4784-B2FC-D3C7E1135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212" y="3029230"/>
            <a:ext cx="2526864" cy="18439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C27F9E4-1EB4-4CA9-8B53-7AE201ED7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120" y="3951194"/>
            <a:ext cx="41624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8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Videoproduktion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DD3FAB3-F827-4E93-8923-C270A7631BB4}"/>
              </a:ext>
            </a:extLst>
          </p:cNvPr>
          <p:cNvSpPr/>
          <p:nvPr/>
        </p:nvSpPr>
        <p:spPr>
          <a:xfrm>
            <a:off x="3454666" y="1203012"/>
            <a:ext cx="52826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Interkulturelle Kompetenz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CAA5AF1-ADBE-4903-8829-7B0A13D75022}"/>
              </a:ext>
            </a:extLst>
          </p:cNvPr>
          <p:cNvSpPr/>
          <p:nvPr/>
        </p:nvSpPr>
        <p:spPr>
          <a:xfrm>
            <a:off x="4085869" y="2280230"/>
            <a:ext cx="40202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Transatlantic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Seminar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9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23646-55DB-4399-8737-802C0518B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Kompetenzbereiche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87E00B8-821D-449A-8012-7836E25E1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1940171"/>
            <a:ext cx="1997120" cy="199712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D71D81-8046-4755-9D06-170CFA463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1940171"/>
            <a:ext cx="1997120" cy="19971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1C0517-F1C5-45C3-AAE9-1F5503977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1933864"/>
            <a:ext cx="1997120" cy="19971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0C091C-AEEE-4D0A-A3BC-9471FC748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4241297"/>
            <a:ext cx="1997120" cy="19971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80BFC5-08B4-4565-8AB6-853BF93D7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4218493"/>
            <a:ext cx="1997120" cy="19971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17DF19D-E648-4C8D-AEB0-7EE52643D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4241297"/>
            <a:ext cx="1997120" cy="19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23646-55DB-4399-8737-802C0518B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Kompetenzbereiche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87E00B8-821D-449A-8012-7836E25E1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1940171"/>
            <a:ext cx="1997120" cy="199712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D71D81-8046-4755-9D06-170CFA463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1940171"/>
            <a:ext cx="1997120" cy="19971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1C0517-F1C5-45C3-AAE9-1F5503977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1933864"/>
            <a:ext cx="1997120" cy="19971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0C091C-AEEE-4D0A-A3BC-9471FC748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4241297"/>
            <a:ext cx="1997120" cy="19971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80BFC5-08B4-4565-8AB6-853BF93D7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4218493"/>
            <a:ext cx="1997120" cy="19971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17DF19D-E648-4C8D-AEB0-7EE52643D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4241297"/>
            <a:ext cx="1997120" cy="19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6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B6F7FFE-645F-428A-9891-1AC005A5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763351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Rolle der Schule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6162EC8-4DE6-4C90-B8C8-60C4FD802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25" y="1795808"/>
            <a:ext cx="4852750" cy="4351338"/>
          </a:xfrm>
        </p:spPr>
      </p:pic>
    </p:spTree>
    <p:extLst>
      <p:ext uri="{BB962C8B-B14F-4D97-AF65-F5344CB8AC3E}">
        <p14:creationId xmlns:p14="http://schemas.microsoft.com/office/powerpoint/2010/main" val="358160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Rolle der Schule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1945D4-A918-4183-A008-49696E20F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Entwicklung zu sozialem und eigenverantwortlichem Handel</a:t>
            </a:r>
          </a:p>
          <a:p>
            <a:endParaRPr lang="de-DE" dirty="0"/>
          </a:p>
          <a:p>
            <a:r>
              <a:rPr lang="de-DE" dirty="0"/>
              <a:t>Vorbereiten auf Arbeitswelt und Beruf</a:t>
            </a:r>
          </a:p>
          <a:p>
            <a:endParaRPr lang="de-DE" dirty="0"/>
          </a:p>
          <a:p>
            <a:r>
              <a:rPr lang="de-DE" dirty="0"/>
              <a:t>Vermitteln von Kenntnisse und Fertigkeiten</a:t>
            </a:r>
          </a:p>
        </p:txBody>
      </p:sp>
    </p:spTree>
    <p:extLst>
      <p:ext uri="{BB962C8B-B14F-4D97-AF65-F5344CB8AC3E}">
        <p14:creationId xmlns:p14="http://schemas.microsoft.com/office/powerpoint/2010/main" val="22414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Rolle der Schule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1945D4-A918-4183-A008-49696E20F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5400" dirty="0"/>
          </a:p>
          <a:p>
            <a:pPr marL="0" indent="0" algn="ctr">
              <a:buNone/>
            </a:pPr>
            <a:endParaRPr lang="de-DE" sz="5400" dirty="0"/>
          </a:p>
          <a:p>
            <a:pPr marL="0" indent="0" algn="ctr">
              <a:buNone/>
            </a:pPr>
            <a:r>
              <a:rPr lang="de-DE" sz="5400" dirty="0"/>
              <a:t>Keine digitale Analphabeten</a:t>
            </a:r>
          </a:p>
        </p:txBody>
      </p:sp>
    </p:spTree>
    <p:extLst>
      <p:ext uri="{BB962C8B-B14F-4D97-AF65-F5344CB8AC3E}">
        <p14:creationId xmlns:p14="http://schemas.microsoft.com/office/powerpoint/2010/main" val="386666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87595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</Words>
  <Application>Microsoft Office PowerPoint</Application>
  <PresentationFormat>Breitbild</PresentationFormat>
  <Paragraphs>86</Paragraphs>
  <Slides>50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Lato</vt:lpstr>
      <vt:lpstr>Office</vt:lpstr>
      <vt:lpstr>1_Office</vt:lpstr>
      <vt:lpstr>2_Office</vt:lpstr>
      <vt:lpstr>Medienbildung im Englischunterricht – auch das noch? </vt:lpstr>
      <vt:lpstr>Medienbildung im Englischunterricht – auch das noch? </vt:lpstr>
      <vt:lpstr>Begriffsklärung</vt:lpstr>
      <vt:lpstr>Begriffsklärung</vt:lpstr>
      <vt:lpstr>Kompetenzbereiche</vt:lpstr>
      <vt:lpstr>Rolle der Schule</vt:lpstr>
      <vt:lpstr>Rolle der Schule</vt:lpstr>
      <vt:lpstr>Rolle der Schule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Kompetenzbereiche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99</cp:revision>
  <dcterms:created xsi:type="dcterms:W3CDTF">2016-02-12T09:10:51Z</dcterms:created>
  <dcterms:modified xsi:type="dcterms:W3CDTF">2018-11-17T18:57:51Z</dcterms:modified>
</cp:coreProperties>
</file>