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77"/>
  </p:notesMasterIdLst>
  <p:sldIdLst>
    <p:sldId id="423" r:id="rId4"/>
    <p:sldId id="424" r:id="rId5"/>
    <p:sldId id="445" r:id="rId6"/>
    <p:sldId id="425" r:id="rId7"/>
    <p:sldId id="426" r:id="rId8"/>
    <p:sldId id="427" r:id="rId9"/>
    <p:sldId id="449" r:id="rId10"/>
    <p:sldId id="428" r:id="rId11"/>
    <p:sldId id="429" r:id="rId12"/>
    <p:sldId id="430" r:id="rId13"/>
    <p:sldId id="431" r:id="rId14"/>
    <p:sldId id="432" r:id="rId15"/>
    <p:sldId id="433" r:id="rId16"/>
    <p:sldId id="434" r:id="rId17"/>
    <p:sldId id="435" r:id="rId18"/>
    <p:sldId id="436" r:id="rId19"/>
    <p:sldId id="437" r:id="rId20"/>
    <p:sldId id="438" r:id="rId21"/>
    <p:sldId id="448" r:id="rId22"/>
    <p:sldId id="439" r:id="rId23"/>
    <p:sldId id="440" r:id="rId24"/>
    <p:sldId id="441" r:id="rId25"/>
    <p:sldId id="447" r:id="rId26"/>
    <p:sldId id="396" r:id="rId27"/>
    <p:sldId id="297" r:id="rId28"/>
    <p:sldId id="281" r:id="rId29"/>
    <p:sldId id="299" r:id="rId30"/>
    <p:sldId id="404" r:id="rId31"/>
    <p:sldId id="405" r:id="rId32"/>
    <p:sldId id="406" r:id="rId33"/>
    <p:sldId id="407" r:id="rId34"/>
    <p:sldId id="328" r:id="rId35"/>
    <p:sldId id="399" r:id="rId36"/>
    <p:sldId id="400" r:id="rId37"/>
    <p:sldId id="408" r:id="rId38"/>
    <p:sldId id="293" r:id="rId39"/>
    <p:sldId id="320" r:id="rId40"/>
    <p:sldId id="319" r:id="rId41"/>
    <p:sldId id="317" r:id="rId42"/>
    <p:sldId id="360" r:id="rId43"/>
    <p:sldId id="321" r:id="rId44"/>
    <p:sldId id="280" r:id="rId45"/>
    <p:sldId id="365" r:id="rId46"/>
    <p:sldId id="409" r:id="rId47"/>
    <p:sldId id="367" r:id="rId48"/>
    <p:sldId id="451" r:id="rId49"/>
    <p:sldId id="410" r:id="rId50"/>
    <p:sldId id="370" r:id="rId51"/>
    <p:sldId id="371" r:id="rId52"/>
    <p:sldId id="372" r:id="rId53"/>
    <p:sldId id="373" r:id="rId54"/>
    <p:sldId id="374" r:id="rId55"/>
    <p:sldId id="375" r:id="rId56"/>
    <p:sldId id="376" r:id="rId57"/>
    <p:sldId id="377" r:id="rId58"/>
    <p:sldId id="378" r:id="rId59"/>
    <p:sldId id="379" r:id="rId60"/>
    <p:sldId id="380" r:id="rId61"/>
    <p:sldId id="381" r:id="rId62"/>
    <p:sldId id="412" r:id="rId63"/>
    <p:sldId id="383" r:id="rId64"/>
    <p:sldId id="387" r:id="rId65"/>
    <p:sldId id="388" r:id="rId66"/>
    <p:sldId id="391" r:id="rId67"/>
    <p:sldId id="382" r:id="rId68"/>
    <p:sldId id="413" r:id="rId69"/>
    <p:sldId id="414" r:id="rId70"/>
    <p:sldId id="417" r:id="rId71"/>
    <p:sldId id="415" r:id="rId72"/>
    <p:sldId id="392" r:id="rId73"/>
    <p:sldId id="394" r:id="rId74"/>
    <p:sldId id="442" r:id="rId75"/>
    <p:sldId id="450" r:id="rId7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olla, Christoph" initials="G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A5A5"/>
    <a:srgbClr val="2B378A"/>
    <a:srgbClr val="C7D1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16" autoAdjust="0"/>
    <p:restoredTop sz="94660"/>
  </p:normalViewPr>
  <p:slideViewPr>
    <p:cSldViewPr snapToGrid="0">
      <p:cViewPr varScale="1">
        <p:scale>
          <a:sx n="80" d="100"/>
          <a:sy n="80" d="100"/>
        </p:scale>
        <p:origin x="81" y="5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presProps" Target="presProp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commentAuthors" Target="commentAuthors.xml"/><Relationship Id="rId8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lorian Nuxoll" userId="c112223b0a12bea3" providerId="LiveId" clId="{D8598B79-4535-4762-9732-F29E3C131870}"/>
    <pc:docChg chg="custSel addSld delSld modSld">
      <pc:chgData name="Florian Nuxoll" userId="c112223b0a12bea3" providerId="LiveId" clId="{D8598B79-4535-4762-9732-F29E3C131870}" dt="2018-03-10T06:38:53.304" v="123" actId="2696"/>
      <pc:docMkLst>
        <pc:docMk/>
      </pc:docMkLst>
      <pc:sldChg chg="modSp">
        <pc:chgData name="Florian Nuxoll" userId="c112223b0a12bea3" providerId="LiveId" clId="{D8598B79-4535-4762-9732-F29E3C131870}" dt="2018-03-10T06:36:49.258" v="107" actId="14100"/>
        <pc:sldMkLst>
          <pc:docMk/>
          <pc:sldMk cId="922550123" sldId="365"/>
        </pc:sldMkLst>
        <pc:picChg chg="mod">
          <ac:chgData name="Florian Nuxoll" userId="c112223b0a12bea3" providerId="LiveId" clId="{D8598B79-4535-4762-9732-F29E3C131870}" dt="2018-03-10T06:36:49.258" v="107" actId="14100"/>
          <ac:picMkLst>
            <pc:docMk/>
            <pc:sldMk cId="922550123" sldId="365"/>
            <ac:picMk id="7" creationId="{4D3115EC-E5DF-4254-8265-EFF5E33280B3}"/>
          </ac:picMkLst>
        </pc:picChg>
      </pc:sldChg>
      <pc:sldChg chg="delSp modSp">
        <pc:chgData name="Florian Nuxoll" userId="c112223b0a12bea3" providerId="LiveId" clId="{D8598B79-4535-4762-9732-F29E3C131870}" dt="2018-03-10T06:38:01.660" v="116" actId="14100"/>
        <pc:sldMkLst>
          <pc:docMk/>
          <pc:sldMk cId="4015728916" sldId="367"/>
        </pc:sldMkLst>
        <pc:picChg chg="mod">
          <ac:chgData name="Florian Nuxoll" userId="c112223b0a12bea3" providerId="LiveId" clId="{D8598B79-4535-4762-9732-F29E3C131870}" dt="2018-03-10T06:38:01.660" v="116" actId="14100"/>
          <ac:picMkLst>
            <pc:docMk/>
            <pc:sldMk cId="4015728916" sldId="367"/>
            <ac:picMk id="2" creationId="{C076FEC9-7733-4746-8699-D5EDD30340BA}"/>
          </ac:picMkLst>
        </pc:picChg>
        <pc:picChg chg="del">
          <ac:chgData name="Florian Nuxoll" userId="c112223b0a12bea3" providerId="LiveId" clId="{D8598B79-4535-4762-9732-F29E3C131870}" dt="2018-03-10T06:37:49.534" v="114" actId="478"/>
          <ac:picMkLst>
            <pc:docMk/>
            <pc:sldMk cId="4015728916" sldId="367"/>
            <ac:picMk id="7" creationId="{A7F8D709-81DE-4CCF-9F4C-D22110F59C7A}"/>
          </ac:picMkLst>
        </pc:picChg>
      </pc:sldChg>
      <pc:sldChg chg="modSp">
        <pc:chgData name="Florian Nuxoll" userId="c112223b0a12bea3" providerId="LiveId" clId="{D8598B79-4535-4762-9732-F29E3C131870}" dt="2018-03-10T06:34:43.466" v="104" actId="20577"/>
        <pc:sldMkLst>
          <pc:docMk/>
          <pc:sldMk cId="1271750549" sldId="396"/>
        </pc:sldMkLst>
        <pc:spChg chg="mod">
          <ac:chgData name="Florian Nuxoll" userId="c112223b0a12bea3" providerId="LiveId" clId="{D8598B79-4535-4762-9732-F29E3C131870}" dt="2018-03-10T06:34:43.466" v="104" actId="20577"/>
          <ac:spMkLst>
            <pc:docMk/>
            <pc:sldMk cId="1271750549" sldId="396"/>
            <ac:spMk id="2" creationId="{00000000-0000-0000-0000-000000000000}"/>
          </ac:spMkLst>
        </pc:spChg>
      </pc:sldChg>
      <pc:sldChg chg="delSp modSp">
        <pc:chgData name="Florian Nuxoll" userId="c112223b0a12bea3" providerId="LiveId" clId="{D8598B79-4535-4762-9732-F29E3C131870}" dt="2018-03-10T06:37:02.668" v="110" actId="14100"/>
        <pc:sldMkLst>
          <pc:docMk/>
          <pc:sldMk cId="1294921354" sldId="409"/>
        </pc:sldMkLst>
        <pc:picChg chg="del">
          <ac:chgData name="Florian Nuxoll" userId="c112223b0a12bea3" providerId="LiveId" clId="{D8598B79-4535-4762-9732-F29E3C131870}" dt="2018-03-10T06:36:57.686" v="109" actId="478"/>
          <ac:picMkLst>
            <pc:docMk/>
            <pc:sldMk cId="1294921354" sldId="409"/>
            <ac:picMk id="7" creationId="{4D3115EC-E5DF-4254-8265-EFF5E33280B3}"/>
          </ac:picMkLst>
        </pc:picChg>
        <pc:picChg chg="mod">
          <ac:chgData name="Florian Nuxoll" userId="c112223b0a12bea3" providerId="LiveId" clId="{D8598B79-4535-4762-9732-F29E3C131870}" dt="2018-03-10T06:37:02.668" v="110" actId="14100"/>
          <ac:picMkLst>
            <pc:docMk/>
            <pc:sldMk cId="1294921354" sldId="409"/>
            <ac:picMk id="8" creationId="{ED17987B-5039-45C0-A223-AA4E4222C743}"/>
          </ac:picMkLst>
        </pc:picChg>
      </pc:sldChg>
      <pc:sldChg chg="delSp modSp">
        <pc:chgData name="Florian Nuxoll" userId="c112223b0a12bea3" providerId="LiveId" clId="{D8598B79-4535-4762-9732-F29E3C131870}" dt="2018-03-10T06:38:49.223" v="122" actId="14100"/>
        <pc:sldMkLst>
          <pc:docMk/>
          <pc:sldMk cId="4116575803" sldId="410"/>
        </pc:sldMkLst>
        <pc:picChg chg="del">
          <ac:chgData name="Florian Nuxoll" userId="c112223b0a12bea3" providerId="LiveId" clId="{D8598B79-4535-4762-9732-F29E3C131870}" dt="2018-03-10T06:38:39.813" v="121" actId="478"/>
          <ac:picMkLst>
            <pc:docMk/>
            <pc:sldMk cId="4116575803" sldId="410"/>
            <ac:picMk id="7" creationId="{A7F8D709-81DE-4CCF-9F4C-D22110F59C7A}"/>
          </ac:picMkLst>
        </pc:picChg>
        <pc:picChg chg="mod">
          <ac:chgData name="Florian Nuxoll" userId="c112223b0a12bea3" providerId="LiveId" clId="{D8598B79-4535-4762-9732-F29E3C131870}" dt="2018-03-10T06:38:49.223" v="122" actId="14100"/>
          <ac:picMkLst>
            <pc:docMk/>
            <pc:sldMk cId="4116575803" sldId="410"/>
            <ac:picMk id="9" creationId="{B8292ECC-9C3C-4E6E-ACCB-6921673D5C6A}"/>
          </ac:picMkLst>
        </pc:picChg>
      </pc:sldChg>
      <pc:sldChg chg="del">
        <pc:chgData name="Florian Nuxoll" userId="c112223b0a12bea3" providerId="LiveId" clId="{D8598B79-4535-4762-9732-F29E3C131870}" dt="2018-03-10T06:38:53.304" v="123" actId="2696"/>
        <pc:sldMkLst>
          <pc:docMk/>
          <pc:sldMk cId="1271158817" sldId="411"/>
        </pc:sldMkLst>
      </pc:sldChg>
      <pc:sldChg chg="modSp">
        <pc:chgData name="Florian Nuxoll" userId="c112223b0a12bea3" providerId="LiveId" clId="{D8598B79-4535-4762-9732-F29E3C131870}" dt="2018-03-10T06:28:49.478" v="14" actId="20577"/>
        <pc:sldMkLst>
          <pc:docMk/>
          <pc:sldMk cId="564891848" sldId="424"/>
        </pc:sldMkLst>
        <pc:spChg chg="mod">
          <ac:chgData name="Florian Nuxoll" userId="c112223b0a12bea3" providerId="LiveId" clId="{D8598B79-4535-4762-9732-F29E3C131870}" dt="2018-03-10T06:28:49.478" v="14" actId="20577"/>
          <ac:spMkLst>
            <pc:docMk/>
            <pc:sldMk cId="564891848" sldId="424"/>
            <ac:spMk id="2" creationId="{BA8B4C44-CE7E-4070-8771-B5DE0303724F}"/>
          </ac:spMkLst>
        </pc:spChg>
      </pc:sldChg>
      <pc:sldChg chg="modSp">
        <pc:chgData name="Florian Nuxoll" userId="c112223b0a12bea3" providerId="LiveId" clId="{D8598B79-4535-4762-9732-F29E3C131870}" dt="2018-03-10T06:31:49.153" v="102" actId="1076"/>
        <pc:sldMkLst>
          <pc:docMk/>
          <pc:sldMk cId="2530138659" sldId="437"/>
        </pc:sldMkLst>
        <pc:spChg chg="mod">
          <ac:chgData name="Florian Nuxoll" userId="c112223b0a12bea3" providerId="LiveId" clId="{D8598B79-4535-4762-9732-F29E3C131870}" dt="2018-03-10T06:31:07.259" v="73" actId="1076"/>
          <ac:spMkLst>
            <pc:docMk/>
            <pc:sldMk cId="2530138659" sldId="437"/>
            <ac:spMk id="5" creationId="{F7D0B960-D316-4A40-9628-0F5EB02CDBF0}"/>
          </ac:spMkLst>
        </pc:spChg>
        <pc:spChg chg="mod">
          <ac:chgData name="Florian Nuxoll" userId="c112223b0a12bea3" providerId="LiveId" clId="{D8598B79-4535-4762-9732-F29E3C131870}" dt="2018-03-10T06:31:49.153" v="102" actId="1076"/>
          <ac:spMkLst>
            <pc:docMk/>
            <pc:sldMk cId="2530138659" sldId="437"/>
            <ac:spMk id="9" creationId="{7555E4E9-33CD-4460-87E3-F9F79BD51942}"/>
          </ac:spMkLst>
        </pc:spChg>
        <pc:graphicFrameChg chg="mod">
          <ac:chgData name="Florian Nuxoll" userId="c112223b0a12bea3" providerId="LiveId" clId="{D8598B79-4535-4762-9732-F29E3C131870}" dt="2018-03-10T06:31:22.119" v="99" actId="20577"/>
          <ac:graphicFrameMkLst>
            <pc:docMk/>
            <pc:sldMk cId="2530138659" sldId="437"/>
            <ac:graphicFrameMk id="4" creationId="{C993B66A-B382-470D-91A2-1F089095E93B}"/>
          </ac:graphicFrameMkLst>
        </pc:graphicFrameChg>
      </pc:sldChg>
      <pc:sldChg chg="delSp modSp add">
        <pc:chgData name="Florian Nuxoll" userId="c112223b0a12bea3" providerId="LiveId" clId="{D8598B79-4535-4762-9732-F29E3C131870}" dt="2018-03-10T06:38:25.058" v="119" actId="14100"/>
        <pc:sldMkLst>
          <pc:docMk/>
          <pc:sldMk cId="4079462090" sldId="451"/>
        </pc:sldMkLst>
        <pc:picChg chg="del">
          <ac:chgData name="Florian Nuxoll" userId="c112223b0a12bea3" providerId="LiveId" clId="{D8598B79-4535-4762-9732-F29E3C131870}" dt="2018-03-10T06:37:45.611" v="113" actId="478"/>
          <ac:picMkLst>
            <pc:docMk/>
            <pc:sldMk cId="4079462090" sldId="451"/>
            <ac:picMk id="2" creationId="{C076FEC9-7733-4746-8699-D5EDD30340BA}"/>
          </ac:picMkLst>
        </pc:picChg>
        <pc:picChg chg="mod">
          <ac:chgData name="Florian Nuxoll" userId="c112223b0a12bea3" providerId="LiveId" clId="{D8598B79-4535-4762-9732-F29E3C131870}" dt="2018-03-10T06:38:25.058" v="119" actId="14100"/>
          <ac:picMkLst>
            <pc:docMk/>
            <pc:sldMk cId="4079462090" sldId="451"/>
            <ac:picMk id="7" creationId="{A7F8D709-81DE-4CCF-9F4C-D22110F59C7A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3A8D42F-0392-4470-9FF4-6757B343C1F8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A41399B7-9AB1-4A1F-9E34-CAE323E89BA0}">
      <dgm:prSet phldrT="[Text]"/>
      <dgm:spPr/>
      <dgm:t>
        <a:bodyPr/>
        <a:lstStyle/>
        <a:p>
          <a:r>
            <a:rPr lang="de-DE" dirty="0"/>
            <a:t>Lehrer</a:t>
          </a:r>
        </a:p>
      </dgm:t>
    </dgm:pt>
    <dgm:pt modelId="{1E179468-ABF9-4CF1-9CE7-8DD348617B19}" type="parTrans" cxnId="{66D33A25-BA6B-40B6-A2B7-A47043BF5C15}">
      <dgm:prSet/>
      <dgm:spPr/>
      <dgm:t>
        <a:bodyPr/>
        <a:lstStyle/>
        <a:p>
          <a:endParaRPr lang="de-DE"/>
        </a:p>
      </dgm:t>
    </dgm:pt>
    <dgm:pt modelId="{CAAB1F4F-5C80-4497-9034-DC4A15D50AB4}" type="sibTrans" cxnId="{66D33A25-BA6B-40B6-A2B7-A47043BF5C15}">
      <dgm:prSet/>
      <dgm:spPr/>
      <dgm:t>
        <a:bodyPr/>
        <a:lstStyle/>
        <a:p>
          <a:endParaRPr lang="de-DE"/>
        </a:p>
      </dgm:t>
    </dgm:pt>
    <dgm:pt modelId="{40EF899C-342F-4AFC-84F2-83C1FB8A07E4}">
      <dgm:prSet phldrT="[Text]"/>
      <dgm:spPr/>
      <dgm:t>
        <a:bodyPr/>
        <a:lstStyle/>
        <a:p>
          <a:r>
            <a:rPr lang="de-DE" dirty="0"/>
            <a:t>Konzepte</a:t>
          </a:r>
        </a:p>
      </dgm:t>
    </dgm:pt>
    <dgm:pt modelId="{21E5746D-5924-4DD8-966A-9F9B05E9F14C}" type="parTrans" cxnId="{D0B724FB-2FA4-4454-9EFE-E266C2CD3EBA}">
      <dgm:prSet/>
      <dgm:spPr/>
      <dgm:t>
        <a:bodyPr/>
        <a:lstStyle/>
        <a:p>
          <a:endParaRPr lang="de-DE"/>
        </a:p>
      </dgm:t>
    </dgm:pt>
    <dgm:pt modelId="{80816F61-3BDB-4802-B4CE-0B6F4D50887C}" type="sibTrans" cxnId="{D0B724FB-2FA4-4454-9EFE-E266C2CD3EBA}">
      <dgm:prSet/>
      <dgm:spPr/>
      <dgm:t>
        <a:bodyPr/>
        <a:lstStyle/>
        <a:p>
          <a:endParaRPr lang="de-DE"/>
        </a:p>
      </dgm:t>
    </dgm:pt>
    <dgm:pt modelId="{E4901DFF-68B5-40C5-ACCE-E053A32B54D0}">
      <dgm:prSet phldrT="[Text]"/>
      <dgm:spPr/>
      <dgm:t>
        <a:bodyPr/>
        <a:lstStyle/>
        <a:p>
          <a:r>
            <a:rPr lang="de-DE" dirty="0"/>
            <a:t>Infrastruktur</a:t>
          </a:r>
        </a:p>
      </dgm:t>
    </dgm:pt>
    <dgm:pt modelId="{25CC72B3-11B6-464C-BB55-0E4D7B3094B6}" type="parTrans" cxnId="{DFCCA58B-41E0-455F-ACBA-E827BE845C2F}">
      <dgm:prSet/>
      <dgm:spPr/>
      <dgm:t>
        <a:bodyPr/>
        <a:lstStyle/>
        <a:p>
          <a:endParaRPr lang="de-DE"/>
        </a:p>
      </dgm:t>
    </dgm:pt>
    <dgm:pt modelId="{28FB8C42-9191-4AB0-B266-02AE96F14377}" type="sibTrans" cxnId="{DFCCA58B-41E0-455F-ACBA-E827BE845C2F}">
      <dgm:prSet/>
      <dgm:spPr/>
      <dgm:t>
        <a:bodyPr/>
        <a:lstStyle/>
        <a:p>
          <a:endParaRPr lang="de-DE"/>
        </a:p>
      </dgm:t>
    </dgm:pt>
    <dgm:pt modelId="{C3FC85BE-5517-4C9B-9743-64A7A75395E0}" type="pres">
      <dgm:prSet presAssocID="{83A8D42F-0392-4470-9FF4-6757B343C1F8}" presName="Name0" presStyleCnt="0">
        <dgm:presLayoutVars>
          <dgm:dir/>
          <dgm:resizeHandles val="exact"/>
        </dgm:presLayoutVars>
      </dgm:prSet>
      <dgm:spPr/>
    </dgm:pt>
    <dgm:pt modelId="{554844DE-7579-404A-87CB-E403C80C5EDF}" type="pres">
      <dgm:prSet presAssocID="{A41399B7-9AB1-4A1F-9E34-CAE323E89BA0}" presName="node" presStyleLbl="node1" presStyleIdx="0" presStyleCnt="3">
        <dgm:presLayoutVars>
          <dgm:bulletEnabled val="1"/>
        </dgm:presLayoutVars>
      </dgm:prSet>
      <dgm:spPr/>
    </dgm:pt>
    <dgm:pt modelId="{E0E5B36E-53AF-40BB-BD3A-B85887341584}" type="pres">
      <dgm:prSet presAssocID="{CAAB1F4F-5C80-4497-9034-DC4A15D50AB4}" presName="sibTrans" presStyleLbl="sibTrans2D1" presStyleIdx="0" presStyleCnt="3"/>
      <dgm:spPr/>
    </dgm:pt>
    <dgm:pt modelId="{CEA69DB3-5255-45A4-9971-54C44F5CDA6E}" type="pres">
      <dgm:prSet presAssocID="{CAAB1F4F-5C80-4497-9034-DC4A15D50AB4}" presName="connectorText" presStyleLbl="sibTrans2D1" presStyleIdx="0" presStyleCnt="3"/>
      <dgm:spPr/>
    </dgm:pt>
    <dgm:pt modelId="{277C20C8-1208-4B51-8AEE-972B33B6E070}" type="pres">
      <dgm:prSet presAssocID="{40EF899C-342F-4AFC-84F2-83C1FB8A07E4}" presName="node" presStyleLbl="node1" presStyleIdx="1" presStyleCnt="3">
        <dgm:presLayoutVars>
          <dgm:bulletEnabled val="1"/>
        </dgm:presLayoutVars>
      </dgm:prSet>
      <dgm:spPr/>
    </dgm:pt>
    <dgm:pt modelId="{5B19931F-0643-4DF8-82C7-038A16C29317}" type="pres">
      <dgm:prSet presAssocID="{80816F61-3BDB-4802-B4CE-0B6F4D50887C}" presName="sibTrans" presStyleLbl="sibTrans2D1" presStyleIdx="1" presStyleCnt="3"/>
      <dgm:spPr/>
    </dgm:pt>
    <dgm:pt modelId="{2B30E4D9-0869-4773-AD36-01A4954B854B}" type="pres">
      <dgm:prSet presAssocID="{80816F61-3BDB-4802-B4CE-0B6F4D50887C}" presName="connectorText" presStyleLbl="sibTrans2D1" presStyleIdx="1" presStyleCnt="3"/>
      <dgm:spPr/>
    </dgm:pt>
    <dgm:pt modelId="{F3D47350-2F31-4C6D-AADA-32C5C82359E4}" type="pres">
      <dgm:prSet presAssocID="{E4901DFF-68B5-40C5-ACCE-E053A32B54D0}" presName="node" presStyleLbl="node1" presStyleIdx="2" presStyleCnt="3">
        <dgm:presLayoutVars>
          <dgm:bulletEnabled val="1"/>
        </dgm:presLayoutVars>
      </dgm:prSet>
      <dgm:spPr/>
    </dgm:pt>
    <dgm:pt modelId="{060A8819-AEB2-4EF7-8114-A8E4196B27EE}" type="pres">
      <dgm:prSet presAssocID="{28FB8C42-9191-4AB0-B266-02AE96F14377}" presName="sibTrans" presStyleLbl="sibTrans2D1" presStyleIdx="2" presStyleCnt="3"/>
      <dgm:spPr/>
    </dgm:pt>
    <dgm:pt modelId="{DD859530-862A-433E-88F9-CF3F9C9BA59C}" type="pres">
      <dgm:prSet presAssocID="{28FB8C42-9191-4AB0-B266-02AE96F14377}" presName="connectorText" presStyleLbl="sibTrans2D1" presStyleIdx="2" presStyleCnt="3"/>
      <dgm:spPr/>
    </dgm:pt>
  </dgm:ptLst>
  <dgm:cxnLst>
    <dgm:cxn modelId="{3BC71B22-792C-4501-9797-79E03215328A}" type="presOf" srcId="{28FB8C42-9191-4AB0-B266-02AE96F14377}" destId="{060A8819-AEB2-4EF7-8114-A8E4196B27EE}" srcOrd="0" destOrd="0" presId="urn:microsoft.com/office/officeart/2005/8/layout/cycle7"/>
    <dgm:cxn modelId="{66D33A25-BA6B-40B6-A2B7-A47043BF5C15}" srcId="{83A8D42F-0392-4470-9FF4-6757B343C1F8}" destId="{A41399B7-9AB1-4A1F-9E34-CAE323E89BA0}" srcOrd="0" destOrd="0" parTransId="{1E179468-ABF9-4CF1-9CE7-8DD348617B19}" sibTransId="{CAAB1F4F-5C80-4497-9034-DC4A15D50AB4}"/>
    <dgm:cxn modelId="{3DA03037-858F-43A0-A561-9328B7F34521}" type="presOf" srcId="{80816F61-3BDB-4802-B4CE-0B6F4D50887C}" destId="{5B19931F-0643-4DF8-82C7-038A16C29317}" srcOrd="0" destOrd="0" presId="urn:microsoft.com/office/officeart/2005/8/layout/cycle7"/>
    <dgm:cxn modelId="{D50C0847-E952-430A-B1AF-F645A1360483}" type="presOf" srcId="{E4901DFF-68B5-40C5-ACCE-E053A32B54D0}" destId="{F3D47350-2F31-4C6D-AADA-32C5C82359E4}" srcOrd="0" destOrd="0" presId="urn:microsoft.com/office/officeart/2005/8/layout/cycle7"/>
    <dgm:cxn modelId="{7EB30673-4C0B-4E75-85D4-F75389FDC909}" type="presOf" srcId="{80816F61-3BDB-4802-B4CE-0B6F4D50887C}" destId="{2B30E4D9-0869-4773-AD36-01A4954B854B}" srcOrd="1" destOrd="0" presId="urn:microsoft.com/office/officeart/2005/8/layout/cycle7"/>
    <dgm:cxn modelId="{FB98CC7E-230C-499C-9EBB-DB8D4948EA1A}" type="presOf" srcId="{83A8D42F-0392-4470-9FF4-6757B343C1F8}" destId="{C3FC85BE-5517-4C9B-9743-64A7A75395E0}" srcOrd="0" destOrd="0" presId="urn:microsoft.com/office/officeart/2005/8/layout/cycle7"/>
    <dgm:cxn modelId="{1EED5C85-7258-4E15-A8F9-9247924E1E07}" type="presOf" srcId="{CAAB1F4F-5C80-4497-9034-DC4A15D50AB4}" destId="{CEA69DB3-5255-45A4-9971-54C44F5CDA6E}" srcOrd="1" destOrd="0" presId="urn:microsoft.com/office/officeart/2005/8/layout/cycle7"/>
    <dgm:cxn modelId="{DFCCA58B-41E0-455F-ACBA-E827BE845C2F}" srcId="{83A8D42F-0392-4470-9FF4-6757B343C1F8}" destId="{E4901DFF-68B5-40C5-ACCE-E053A32B54D0}" srcOrd="2" destOrd="0" parTransId="{25CC72B3-11B6-464C-BB55-0E4D7B3094B6}" sibTransId="{28FB8C42-9191-4AB0-B266-02AE96F14377}"/>
    <dgm:cxn modelId="{7ED8FE94-EB91-4AB0-98F7-8621F745929B}" type="presOf" srcId="{40EF899C-342F-4AFC-84F2-83C1FB8A07E4}" destId="{277C20C8-1208-4B51-8AEE-972B33B6E070}" srcOrd="0" destOrd="0" presId="urn:microsoft.com/office/officeart/2005/8/layout/cycle7"/>
    <dgm:cxn modelId="{9E26DDA8-10BB-4B5A-93A0-F96676B19D43}" type="presOf" srcId="{A41399B7-9AB1-4A1F-9E34-CAE323E89BA0}" destId="{554844DE-7579-404A-87CB-E403C80C5EDF}" srcOrd="0" destOrd="0" presId="urn:microsoft.com/office/officeart/2005/8/layout/cycle7"/>
    <dgm:cxn modelId="{3F8D5EC1-CC0F-422D-9141-A70DCD3FDEA1}" type="presOf" srcId="{28FB8C42-9191-4AB0-B266-02AE96F14377}" destId="{DD859530-862A-433E-88F9-CF3F9C9BA59C}" srcOrd="1" destOrd="0" presId="urn:microsoft.com/office/officeart/2005/8/layout/cycle7"/>
    <dgm:cxn modelId="{D45EFAE9-1E20-4DD3-9803-DB5C2CD42A1C}" type="presOf" srcId="{CAAB1F4F-5C80-4497-9034-DC4A15D50AB4}" destId="{E0E5B36E-53AF-40BB-BD3A-B85887341584}" srcOrd="0" destOrd="0" presId="urn:microsoft.com/office/officeart/2005/8/layout/cycle7"/>
    <dgm:cxn modelId="{D0B724FB-2FA4-4454-9EFE-E266C2CD3EBA}" srcId="{83A8D42F-0392-4470-9FF4-6757B343C1F8}" destId="{40EF899C-342F-4AFC-84F2-83C1FB8A07E4}" srcOrd="1" destOrd="0" parTransId="{21E5746D-5924-4DD8-966A-9F9B05E9F14C}" sibTransId="{80816F61-3BDB-4802-B4CE-0B6F4D50887C}"/>
    <dgm:cxn modelId="{8F330314-1D4D-4BB0-9966-6381362C8FCC}" type="presParOf" srcId="{C3FC85BE-5517-4C9B-9743-64A7A75395E0}" destId="{554844DE-7579-404A-87CB-E403C80C5EDF}" srcOrd="0" destOrd="0" presId="urn:microsoft.com/office/officeart/2005/8/layout/cycle7"/>
    <dgm:cxn modelId="{802B9D4F-63C2-480A-A58C-97C594064606}" type="presParOf" srcId="{C3FC85BE-5517-4C9B-9743-64A7A75395E0}" destId="{E0E5B36E-53AF-40BB-BD3A-B85887341584}" srcOrd="1" destOrd="0" presId="urn:microsoft.com/office/officeart/2005/8/layout/cycle7"/>
    <dgm:cxn modelId="{787D4267-841D-492B-BEAB-66E676523CC6}" type="presParOf" srcId="{E0E5B36E-53AF-40BB-BD3A-B85887341584}" destId="{CEA69DB3-5255-45A4-9971-54C44F5CDA6E}" srcOrd="0" destOrd="0" presId="urn:microsoft.com/office/officeart/2005/8/layout/cycle7"/>
    <dgm:cxn modelId="{C6BFA12A-650A-4C31-B01B-A568A59773A2}" type="presParOf" srcId="{C3FC85BE-5517-4C9B-9743-64A7A75395E0}" destId="{277C20C8-1208-4B51-8AEE-972B33B6E070}" srcOrd="2" destOrd="0" presId="urn:microsoft.com/office/officeart/2005/8/layout/cycle7"/>
    <dgm:cxn modelId="{D2EBA9A0-21A9-4AF6-AF72-A9CB13727607}" type="presParOf" srcId="{C3FC85BE-5517-4C9B-9743-64A7A75395E0}" destId="{5B19931F-0643-4DF8-82C7-038A16C29317}" srcOrd="3" destOrd="0" presId="urn:microsoft.com/office/officeart/2005/8/layout/cycle7"/>
    <dgm:cxn modelId="{7020BB20-9960-4758-A3AE-0995B3C3D483}" type="presParOf" srcId="{5B19931F-0643-4DF8-82C7-038A16C29317}" destId="{2B30E4D9-0869-4773-AD36-01A4954B854B}" srcOrd="0" destOrd="0" presId="urn:microsoft.com/office/officeart/2005/8/layout/cycle7"/>
    <dgm:cxn modelId="{62FECC96-A159-4DF5-9072-15225DE38D46}" type="presParOf" srcId="{C3FC85BE-5517-4C9B-9743-64A7A75395E0}" destId="{F3D47350-2F31-4C6D-AADA-32C5C82359E4}" srcOrd="4" destOrd="0" presId="urn:microsoft.com/office/officeart/2005/8/layout/cycle7"/>
    <dgm:cxn modelId="{0477D938-82C3-4B19-AC96-92415A0D4330}" type="presParOf" srcId="{C3FC85BE-5517-4C9B-9743-64A7A75395E0}" destId="{060A8819-AEB2-4EF7-8114-A8E4196B27EE}" srcOrd="5" destOrd="0" presId="urn:microsoft.com/office/officeart/2005/8/layout/cycle7"/>
    <dgm:cxn modelId="{4992B38F-804F-47B7-81FA-6ABE1B11CD4D}" type="presParOf" srcId="{060A8819-AEB2-4EF7-8114-A8E4196B27EE}" destId="{DD859530-862A-433E-88F9-CF3F9C9BA59C}" srcOrd="0" destOrd="0" presId="urn:microsoft.com/office/officeart/2005/8/layout/cycle7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E53DCE-7A47-4CD4-AE35-3B6A696198B0}" type="doc">
      <dgm:prSet loTypeId="urn:microsoft.com/office/officeart/2005/8/layout/cycle7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0AEBC525-144C-4607-A7BD-88C3E8E4FB95}">
      <dgm:prSet phldrT="[Text]"/>
      <dgm:spPr/>
      <dgm:t>
        <a:bodyPr/>
        <a:lstStyle/>
        <a:p>
          <a:pPr>
            <a:buClrTx/>
            <a:buSzTx/>
            <a:buFontTx/>
            <a:buNone/>
          </a:pPr>
          <a:r>
            <a:rPr lang="de-DE" b="1" dirty="0">
              <a:solidFill>
                <a:schemeClr val="bg1"/>
              </a:solidFill>
            </a:rPr>
            <a:t>Wie nutze ich digitale Technologien?</a:t>
          </a:r>
        </a:p>
      </dgm:t>
    </dgm:pt>
    <dgm:pt modelId="{4A210EE2-0023-41F6-86FD-8CC56B70AA66}" type="parTrans" cxnId="{5589F821-06DD-40C9-A0DF-D20E220070B8}">
      <dgm:prSet/>
      <dgm:spPr/>
      <dgm:t>
        <a:bodyPr/>
        <a:lstStyle/>
        <a:p>
          <a:endParaRPr lang="de-DE"/>
        </a:p>
      </dgm:t>
    </dgm:pt>
    <dgm:pt modelId="{BAF3D5B1-623C-4CC4-BD94-03DA08E073BC}" type="sibTrans" cxnId="{5589F821-06DD-40C9-A0DF-D20E220070B8}">
      <dgm:prSet/>
      <dgm:spPr/>
      <dgm:t>
        <a:bodyPr/>
        <a:lstStyle/>
        <a:p>
          <a:endParaRPr lang="de-DE"/>
        </a:p>
      </dgm:t>
    </dgm:pt>
    <dgm:pt modelId="{7C74025F-3404-4B4E-AB46-AC18BD30832A}">
      <dgm:prSet phldrT="[Text]"/>
      <dgm:spPr/>
      <dgm:t>
        <a:bodyPr/>
        <a:lstStyle/>
        <a:p>
          <a:r>
            <a:rPr lang="de-DE" b="1" dirty="0"/>
            <a:t>Wie wirken  digitale Technologien?</a:t>
          </a:r>
          <a:endParaRPr lang="de-DE" dirty="0"/>
        </a:p>
      </dgm:t>
    </dgm:pt>
    <dgm:pt modelId="{068CC573-2FD4-4FA2-9C69-AEAC7A5F9D4A}" type="parTrans" cxnId="{FCE6D7BB-1343-480B-89B4-4DEB1AA449CF}">
      <dgm:prSet/>
      <dgm:spPr/>
      <dgm:t>
        <a:bodyPr/>
        <a:lstStyle/>
        <a:p>
          <a:endParaRPr lang="de-DE"/>
        </a:p>
      </dgm:t>
    </dgm:pt>
    <dgm:pt modelId="{61C960AB-1E1D-4F6E-90AE-8E24E5E4EB6F}" type="sibTrans" cxnId="{FCE6D7BB-1343-480B-89B4-4DEB1AA449CF}">
      <dgm:prSet/>
      <dgm:spPr/>
      <dgm:t>
        <a:bodyPr/>
        <a:lstStyle/>
        <a:p>
          <a:endParaRPr lang="de-DE"/>
        </a:p>
      </dgm:t>
    </dgm:pt>
    <dgm:pt modelId="{9EBD4DAE-7A52-426E-A0A2-B67CA37840D8}">
      <dgm:prSet phldrT="[Text]"/>
      <dgm:spPr/>
      <dgm:t>
        <a:bodyPr/>
        <a:lstStyle/>
        <a:p>
          <a:r>
            <a:rPr lang="de-DE" b="1" dirty="0"/>
            <a:t>Wie funktionieren digitale Technologien?</a:t>
          </a:r>
          <a:endParaRPr lang="de-DE" dirty="0"/>
        </a:p>
      </dgm:t>
    </dgm:pt>
    <dgm:pt modelId="{44729E18-C393-4740-BF06-2C9320ECD460}" type="parTrans" cxnId="{C17ACE7F-23A5-4FAE-BA0B-944E6CE0E8B6}">
      <dgm:prSet/>
      <dgm:spPr/>
      <dgm:t>
        <a:bodyPr/>
        <a:lstStyle/>
        <a:p>
          <a:endParaRPr lang="de-DE"/>
        </a:p>
      </dgm:t>
    </dgm:pt>
    <dgm:pt modelId="{8AB80EDA-323E-4EB1-8CFF-FBB1D77A753B}" type="sibTrans" cxnId="{C17ACE7F-23A5-4FAE-BA0B-944E6CE0E8B6}">
      <dgm:prSet/>
      <dgm:spPr/>
      <dgm:t>
        <a:bodyPr/>
        <a:lstStyle/>
        <a:p>
          <a:endParaRPr lang="de-DE"/>
        </a:p>
      </dgm:t>
    </dgm:pt>
    <dgm:pt modelId="{EAD208D5-9EC1-4D3B-8AB6-3F8DCA18C8BC}" type="pres">
      <dgm:prSet presAssocID="{89E53DCE-7A47-4CD4-AE35-3B6A696198B0}" presName="Name0" presStyleCnt="0">
        <dgm:presLayoutVars>
          <dgm:dir/>
          <dgm:resizeHandles val="exact"/>
        </dgm:presLayoutVars>
      </dgm:prSet>
      <dgm:spPr/>
    </dgm:pt>
    <dgm:pt modelId="{388B1C29-EB97-411C-B443-1FF322F4514D}" type="pres">
      <dgm:prSet presAssocID="{0AEBC525-144C-4607-A7BD-88C3E8E4FB95}" presName="node" presStyleLbl="node1" presStyleIdx="0" presStyleCnt="3">
        <dgm:presLayoutVars>
          <dgm:bulletEnabled val="1"/>
        </dgm:presLayoutVars>
      </dgm:prSet>
      <dgm:spPr/>
    </dgm:pt>
    <dgm:pt modelId="{CAA45486-43C1-40F3-ACEC-0B492D196E51}" type="pres">
      <dgm:prSet presAssocID="{BAF3D5B1-623C-4CC4-BD94-03DA08E073BC}" presName="sibTrans" presStyleLbl="sibTrans2D1" presStyleIdx="0" presStyleCnt="3"/>
      <dgm:spPr/>
    </dgm:pt>
    <dgm:pt modelId="{A2D6D0D9-30F1-4DE9-8CD5-D05EB5264F98}" type="pres">
      <dgm:prSet presAssocID="{BAF3D5B1-623C-4CC4-BD94-03DA08E073BC}" presName="connectorText" presStyleLbl="sibTrans2D1" presStyleIdx="0" presStyleCnt="3"/>
      <dgm:spPr/>
    </dgm:pt>
    <dgm:pt modelId="{3DCACD5A-1CFB-44DD-B59E-575ECD306FE5}" type="pres">
      <dgm:prSet presAssocID="{7C74025F-3404-4B4E-AB46-AC18BD30832A}" presName="node" presStyleLbl="node1" presStyleIdx="1" presStyleCnt="3">
        <dgm:presLayoutVars>
          <dgm:bulletEnabled val="1"/>
        </dgm:presLayoutVars>
      </dgm:prSet>
      <dgm:spPr/>
    </dgm:pt>
    <dgm:pt modelId="{101B0C88-4D46-4749-90C4-C731752FEF89}" type="pres">
      <dgm:prSet presAssocID="{61C960AB-1E1D-4F6E-90AE-8E24E5E4EB6F}" presName="sibTrans" presStyleLbl="sibTrans2D1" presStyleIdx="1" presStyleCnt="3"/>
      <dgm:spPr/>
    </dgm:pt>
    <dgm:pt modelId="{5A20E77B-2378-4C41-A62B-6E81EB75F7A8}" type="pres">
      <dgm:prSet presAssocID="{61C960AB-1E1D-4F6E-90AE-8E24E5E4EB6F}" presName="connectorText" presStyleLbl="sibTrans2D1" presStyleIdx="1" presStyleCnt="3"/>
      <dgm:spPr/>
    </dgm:pt>
    <dgm:pt modelId="{FEC19E7C-E5C0-43EF-807D-90797B1BFFFD}" type="pres">
      <dgm:prSet presAssocID="{9EBD4DAE-7A52-426E-A0A2-B67CA37840D8}" presName="node" presStyleLbl="node1" presStyleIdx="2" presStyleCnt="3">
        <dgm:presLayoutVars>
          <dgm:bulletEnabled val="1"/>
        </dgm:presLayoutVars>
      </dgm:prSet>
      <dgm:spPr/>
    </dgm:pt>
    <dgm:pt modelId="{BC40984B-6299-4BEA-8723-5873C4FABC1E}" type="pres">
      <dgm:prSet presAssocID="{8AB80EDA-323E-4EB1-8CFF-FBB1D77A753B}" presName="sibTrans" presStyleLbl="sibTrans2D1" presStyleIdx="2" presStyleCnt="3"/>
      <dgm:spPr/>
    </dgm:pt>
    <dgm:pt modelId="{971F01C4-2A0F-41F8-AF33-CFB424CA39B2}" type="pres">
      <dgm:prSet presAssocID="{8AB80EDA-323E-4EB1-8CFF-FBB1D77A753B}" presName="connectorText" presStyleLbl="sibTrans2D1" presStyleIdx="2" presStyleCnt="3"/>
      <dgm:spPr/>
    </dgm:pt>
  </dgm:ptLst>
  <dgm:cxnLst>
    <dgm:cxn modelId="{2E49001C-520E-464E-AFD8-FD350DBD42F4}" type="presOf" srcId="{BAF3D5B1-623C-4CC4-BD94-03DA08E073BC}" destId="{A2D6D0D9-30F1-4DE9-8CD5-D05EB5264F98}" srcOrd="1" destOrd="0" presId="urn:microsoft.com/office/officeart/2005/8/layout/cycle7"/>
    <dgm:cxn modelId="{2A45EF1D-1436-469C-8296-13F8CEA90B4E}" type="presOf" srcId="{0AEBC525-144C-4607-A7BD-88C3E8E4FB95}" destId="{388B1C29-EB97-411C-B443-1FF322F4514D}" srcOrd="0" destOrd="0" presId="urn:microsoft.com/office/officeart/2005/8/layout/cycle7"/>
    <dgm:cxn modelId="{5589F821-06DD-40C9-A0DF-D20E220070B8}" srcId="{89E53DCE-7A47-4CD4-AE35-3B6A696198B0}" destId="{0AEBC525-144C-4607-A7BD-88C3E8E4FB95}" srcOrd="0" destOrd="0" parTransId="{4A210EE2-0023-41F6-86FD-8CC56B70AA66}" sibTransId="{BAF3D5B1-623C-4CC4-BD94-03DA08E073BC}"/>
    <dgm:cxn modelId="{41E1FB25-0958-4ADE-BD83-898E18C579CF}" type="presOf" srcId="{61C960AB-1E1D-4F6E-90AE-8E24E5E4EB6F}" destId="{101B0C88-4D46-4749-90C4-C731752FEF89}" srcOrd="0" destOrd="0" presId="urn:microsoft.com/office/officeart/2005/8/layout/cycle7"/>
    <dgm:cxn modelId="{98B85778-FB3F-4101-99E8-ED56C2AC2ADA}" type="presOf" srcId="{61C960AB-1E1D-4F6E-90AE-8E24E5E4EB6F}" destId="{5A20E77B-2378-4C41-A62B-6E81EB75F7A8}" srcOrd="1" destOrd="0" presId="urn:microsoft.com/office/officeart/2005/8/layout/cycle7"/>
    <dgm:cxn modelId="{C17ACE7F-23A5-4FAE-BA0B-944E6CE0E8B6}" srcId="{89E53DCE-7A47-4CD4-AE35-3B6A696198B0}" destId="{9EBD4DAE-7A52-426E-A0A2-B67CA37840D8}" srcOrd="2" destOrd="0" parTransId="{44729E18-C393-4740-BF06-2C9320ECD460}" sibTransId="{8AB80EDA-323E-4EB1-8CFF-FBB1D77A753B}"/>
    <dgm:cxn modelId="{58E30198-AEEA-4580-BF33-06F395457DD1}" type="presOf" srcId="{89E53DCE-7A47-4CD4-AE35-3B6A696198B0}" destId="{EAD208D5-9EC1-4D3B-8AB6-3F8DCA18C8BC}" srcOrd="0" destOrd="0" presId="urn:microsoft.com/office/officeart/2005/8/layout/cycle7"/>
    <dgm:cxn modelId="{DFA999A8-8816-4EB6-9B43-C93D064BB020}" type="presOf" srcId="{BAF3D5B1-623C-4CC4-BD94-03DA08E073BC}" destId="{CAA45486-43C1-40F3-ACEC-0B492D196E51}" srcOrd="0" destOrd="0" presId="urn:microsoft.com/office/officeart/2005/8/layout/cycle7"/>
    <dgm:cxn modelId="{C3BA85A9-DC4E-43B9-9CDF-D1FA26B2CF06}" type="presOf" srcId="{9EBD4DAE-7A52-426E-A0A2-B67CA37840D8}" destId="{FEC19E7C-E5C0-43EF-807D-90797B1BFFFD}" srcOrd="0" destOrd="0" presId="urn:microsoft.com/office/officeart/2005/8/layout/cycle7"/>
    <dgm:cxn modelId="{FCE6D7BB-1343-480B-89B4-4DEB1AA449CF}" srcId="{89E53DCE-7A47-4CD4-AE35-3B6A696198B0}" destId="{7C74025F-3404-4B4E-AB46-AC18BD30832A}" srcOrd="1" destOrd="0" parTransId="{068CC573-2FD4-4FA2-9C69-AEAC7A5F9D4A}" sibTransId="{61C960AB-1E1D-4F6E-90AE-8E24E5E4EB6F}"/>
    <dgm:cxn modelId="{D7C996CA-75DE-4D69-A3F4-DDB9A2D1B109}" type="presOf" srcId="{8AB80EDA-323E-4EB1-8CFF-FBB1D77A753B}" destId="{971F01C4-2A0F-41F8-AF33-CFB424CA39B2}" srcOrd="1" destOrd="0" presId="urn:microsoft.com/office/officeart/2005/8/layout/cycle7"/>
    <dgm:cxn modelId="{905A65FC-942C-4EBE-BBC4-555962B548DC}" type="presOf" srcId="{8AB80EDA-323E-4EB1-8CFF-FBB1D77A753B}" destId="{BC40984B-6299-4BEA-8723-5873C4FABC1E}" srcOrd="0" destOrd="0" presId="urn:microsoft.com/office/officeart/2005/8/layout/cycle7"/>
    <dgm:cxn modelId="{347809FD-0286-434C-AC43-DBA0684CE7CB}" type="presOf" srcId="{7C74025F-3404-4B4E-AB46-AC18BD30832A}" destId="{3DCACD5A-1CFB-44DD-B59E-575ECD306FE5}" srcOrd="0" destOrd="0" presId="urn:microsoft.com/office/officeart/2005/8/layout/cycle7"/>
    <dgm:cxn modelId="{A0391ADB-7577-4F6D-982B-879C17718ED8}" type="presParOf" srcId="{EAD208D5-9EC1-4D3B-8AB6-3F8DCA18C8BC}" destId="{388B1C29-EB97-411C-B443-1FF322F4514D}" srcOrd="0" destOrd="0" presId="urn:microsoft.com/office/officeart/2005/8/layout/cycle7"/>
    <dgm:cxn modelId="{6439EDFF-087A-4981-9C20-84178E5C7670}" type="presParOf" srcId="{EAD208D5-9EC1-4D3B-8AB6-3F8DCA18C8BC}" destId="{CAA45486-43C1-40F3-ACEC-0B492D196E51}" srcOrd="1" destOrd="0" presId="urn:microsoft.com/office/officeart/2005/8/layout/cycle7"/>
    <dgm:cxn modelId="{A74CDD50-E908-47D2-8A63-4DDA110C16DF}" type="presParOf" srcId="{CAA45486-43C1-40F3-ACEC-0B492D196E51}" destId="{A2D6D0D9-30F1-4DE9-8CD5-D05EB5264F98}" srcOrd="0" destOrd="0" presId="urn:microsoft.com/office/officeart/2005/8/layout/cycle7"/>
    <dgm:cxn modelId="{E24F6221-6333-4F41-A4F1-461D9A65FA53}" type="presParOf" srcId="{EAD208D5-9EC1-4D3B-8AB6-3F8DCA18C8BC}" destId="{3DCACD5A-1CFB-44DD-B59E-575ECD306FE5}" srcOrd="2" destOrd="0" presId="urn:microsoft.com/office/officeart/2005/8/layout/cycle7"/>
    <dgm:cxn modelId="{6EA9DD44-6D5F-4DD0-8FFE-9B0C206254BB}" type="presParOf" srcId="{EAD208D5-9EC1-4D3B-8AB6-3F8DCA18C8BC}" destId="{101B0C88-4D46-4749-90C4-C731752FEF89}" srcOrd="3" destOrd="0" presId="urn:microsoft.com/office/officeart/2005/8/layout/cycle7"/>
    <dgm:cxn modelId="{594A79FF-83EC-4B3A-937F-71A9FCC6E13F}" type="presParOf" srcId="{101B0C88-4D46-4749-90C4-C731752FEF89}" destId="{5A20E77B-2378-4C41-A62B-6E81EB75F7A8}" srcOrd="0" destOrd="0" presId="urn:microsoft.com/office/officeart/2005/8/layout/cycle7"/>
    <dgm:cxn modelId="{4E2EFFA1-7F07-473C-BE2C-1D749A8B690B}" type="presParOf" srcId="{EAD208D5-9EC1-4D3B-8AB6-3F8DCA18C8BC}" destId="{FEC19E7C-E5C0-43EF-807D-90797B1BFFFD}" srcOrd="4" destOrd="0" presId="urn:microsoft.com/office/officeart/2005/8/layout/cycle7"/>
    <dgm:cxn modelId="{C146819D-8236-494F-A917-DA88309C189F}" type="presParOf" srcId="{EAD208D5-9EC1-4D3B-8AB6-3F8DCA18C8BC}" destId="{BC40984B-6299-4BEA-8723-5873C4FABC1E}" srcOrd="5" destOrd="0" presId="urn:microsoft.com/office/officeart/2005/8/layout/cycle7"/>
    <dgm:cxn modelId="{042859C6-54B5-4419-A4A1-211C582A6524}" type="presParOf" srcId="{BC40984B-6299-4BEA-8723-5873C4FABC1E}" destId="{971F01C4-2A0F-41F8-AF33-CFB424CA39B2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B1A3D26-4961-448D-9DC7-BC8B86AA145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0B3923D8-A3C8-4E00-A1D7-95D50978CB30}" type="pres">
      <dgm:prSet presAssocID="{9B1A3D26-4961-448D-9DC7-BC8B86AA1459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4624213D-A63B-42DE-9D46-1D90469D65D5}" type="presOf" srcId="{9B1A3D26-4961-448D-9DC7-BC8B86AA1459}" destId="{0B3923D8-A3C8-4E00-A1D7-95D50978CB30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B1A3D26-4961-448D-9DC7-BC8B86AA145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38D7B134-09B2-4DE0-928E-BD9F4E7C7D30}">
      <dgm:prSet phldrT="[Text]" custT="1"/>
      <dgm:spPr/>
      <dgm:t>
        <a:bodyPr/>
        <a:lstStyle/>
        <a:p>
          <a:r>
            <a:rPr lang="de-DE" sz="2100" dirty="0"/>
            <a:t>Regelmäßiger Einsatz digitaler Technologien</a:t>
          </a:r>
        </a:p>
      </dgm:t>
    </dgm:pt>
    <dgm:pt modelId="{44690B8B-0779-41E6-BB19-F5CBF2078129}" type="parTrans" cxnId="{5163CD61-CAD2-49E9-9D4E-AB8C59990D5B}">
      <dgm:prSet/>
      <dgm:spPr/>
      <dgm:t>
        <a:bodyPr/>
        <a:lstStyle/>
        <a:p>
          <a:endParaRPr lang="de-DE"/>
        </a:p>
      </dgm:t>
    </dgm:pt>
    <dgm:pt modelId="{74961139-72EA-41CB-9BCA-185F18EBFB79}" type="sibTrans" cxnId="{5163CD61-CAD2-49E9-9D4E-AB8C59990D5B}">
      <dgm:prSet/>
      <dgm:spPr/>
      <dgm:t>
        <a:bodyPr/>
        <a:lstStyle/>
        <a:p>
          <a:endParaRPr lang="de-DE"/>
        </a:p>
      </dgm:t>
    </dgm:pt>
    <dgm:pt modelId="{0B3923D8-A3C8-4E00-A1D7-95D50978CB30}" type="pres">
      <dgm:prSet presAssocID="{9B1A3D26-4961-448D-9DC7-BC8B86AA1459}" presName="Name0" presStyleCnt="0">
        <dgm:presLayoutVars>
          <dgm:dir/>
          <dgm:animLvl val="lvl"/>
          <dgm:resizeHandles val="exact"/>
        </dgm:presLayoutVars>
      </dgm:prSet>
      <dgm:spPr/>
    </dgm:pt>
    <dgm:pt modelId="{8C235A0A-D9F3-4905-AB9F-BD86EC9D6537}" type="pres">
      <dgm:prSet presAssocID="{38D7B134-09B2-4DE0-928E-BD9F4E7C7D30}" presName="parTxOnly" presStyleLbl="node1" presStyleIdx="0" presStyleCnt="1" custLinFactY="-87263" custLinFactNeighborX="3936" custLinFactNeighborY="-100000">
        <dgm:presLayoutVars>
          <dgm:chMax val="0"/>
          <dgm:chPref val="0"/>
          <dgm:bulletEnabled val="1"/>
        </dgm:presLayoutVars>
      </dgm:prSet>
      <dgm:spPr/>
    </dgm:pt>
  </dgm:ptLst>
  <dgm:cxnLst>
    <dgm:cxn modelId="{4332EE17-96FB-4876-BF61-7AF9A2AEA918}" type="presOf" srcId="{38D7B134-09B2-4DE0-928E-BD9F4E7C7D30}" destId="{8C235A0A-D9F3-4905-AB9F-BD86EC9D6537}" srcOrd="0" destOrd="0" presId="urn:microsoft.com/office/officeart/2005/8/layout/chevron1"/>
    <dgm:cxn modelId="{4624213D-A63B-42DE-9D46-1D90469D65D5}" type="presOf" srcId="{9B1A3D26-4961-448D-9DC7-BC8B86AA1459}" destId="{0B3923D8-A3C8-4E00-A1D7-95D50978CB30}" srcOrd="0" destOrd="0" presId="urn:microsoft.com/office/officeart/2005/8/layout/chevron1"/>
    <dgm:cxn modelId="{5163CD61-CAD2-49E9-9D4E-AB8C59990D5B}" srcId="{9B1A3D26-4961-448D-9DC7-BC8B86AA1459}" destId="{38D7B134-09B2-4DE0-928E-BD9F4E7C7D30}" srcOrd="0" destOrd="0" parTransId="{44690B8B-0779-41E6-BB19-F5CBF2078129}" sibTransId="{74961139-72EA-41CB-9BCA-185F18EBFB79}"/>
    <dgm:cxn modelId="{B602CD12-0596-4C17-B781-7F13A314544F}" type="presParOf" srcId="{0B3923D8-A3C8-4E00-A1D7-95D50978CB30}" destId="{8C235A0A-D9F3-4905-AB9F-BD86EC9D6537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9B1A3D26-4961-448D-9DC7-BC8B86AA145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0B3923D8-A3C8-4E00-A1D7-95D50978CB30}" type="pres">
      <dgm:prSet presAssocID="{9B1A3D26-4961-448D-9DC7-BC8B86AA1459}" presName="Name0" presStyleCnt="0">
        <dgm:presLayoutVars>
          <dgm:dir/>
          <dgm:animLvl val="lvl"/>
          <dgm:resizeHandles val="exact"/>
        </dgm:presLayoutVars>
      </dgm:prSet>
      <dgm:spPr/>
    </dgm:pt>
  </dgm:ptLst>
  <dgm:cxnLst>
    <dgm:cxn modelId="{4624213D-A63B-42DE-9D46-1D90469D65D5}" type="presOf" srcId="{9B1A3D26-4961-448D-9DC7-BC8B86AA1459}" destId="{0B3923D8-A3C8-4E00-A1D7-95D50978CB30}" srcOrd="0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4844DE-7579-404A-87CB-E403C80C5EDF}">
      <dsp:nvSpPr>
        <dsp:cNvPr id="0" name=""/>
        <dsp:cNvSpPr/>
      </dsp:nvSpPr>
      <dsp:spPr>
        <a:xfrm>
          <a:off x="4459778" y="1860"/>
          <a:ext cx="2820322" cy="14101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700" kern="1200" dirty="0"/>
            <a:t>Lehrer</a:t>
          </a:r>
        </a:p>
      </dsp:txBody>
      <dsp:txXfrm>
        <a:off x="4501080" y="43162"/>
        <a:ext cx="2737718" cy="1327557"/>
      </dsp:txXfrm>
    </dsp:sp>
    <dsp:sp modelId="{E0E5B36E-53AF-40BB-BD3A-B85887341584}">
      <dsp:nvSpPr>
        <dsp:cNvPr id="0" name=""/>
        <dsp:cNvSpPr/>
      </dsp:nvSpPr>
      <dsp:spPr>
        <a:xfrm rot="3600000">
          <a:off x="6299177" y="2477689"/>
          <a:ext cx="1471163" cy="49355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100" kern="1200"/>
        </a:p>
      </dsp:txBody>
      <dsp:txXfrm>
        <a:off x="6447244" y="2576400"/>
        <a:ext cx="1175029" cy="296134"/>
      </dsp:txXfrm>
    </dsp:sp>
    <dsp:sp modelId="{277C20C8-1208-4B51-8AEE-972B33B6E070}">
      <dsp:nvSpPr>
        <dsp:cNvPr id="0" name=""/>
        <dsp:cNvSpPr/>
      </dsp:nvSpPr>
      <dsp:spPr>
        <a:xfrm>
          <a:off x="6789417" y="4036913"/>
          <a:ext cx="2820322" cy="14101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700" kern="1200" dirty="0"/>
            <a:t>Konzepte</a:t>
          </a:r>
        </a:p>
      </dsp:txBody>
      <dsp:txXfrm>
        <a:off x="6830719" y="4078215"/>
        <a:ext cx="2737718" cy="1327557"/>
      </dsp:txXfrm>
    </dsp:sp>
    <dsp:sp modelId="{5B19931F-0643-4DF8-82C7-038A16C29317}">
      <dsp:nvSpPr>
        <dsp:cNvPr id="0" name=""/>
        <dsp:cNvSpPr/>
      </dsp:nvSpPr>
      <dsp:spPr>
        <a:xfrm rot="10800000">
          <a:off x="5134358" y="4495215"/>
          <a:ext cx="1471163" cy="49355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100" kern="1200"/>
        </a:p>
      </dsp:txBody>
      <dsp:txXfrm rot="10800000">
        <a:off x="5282425" y="4593926"/>
        <a:ext cx="1175029" cy="296134"/>
      </dsp:txXfrm>
    </dsp:sp>
    <dsp:sp modelId="{F3D47350-2F31-4C6D-AADA-32C5C82359E4}">
      <dsp:nvSpPr>
        <dsp:cNvPr id="0" name=""/>
        <dsp:cNvSpPr/>
      </dsp:nvSpPr>
      <dsp:spPr>
        <a:xfrm>
          <a:off x="2130139" y="4036913"/>
          <a:ext cx="2820322" cy="141016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700" kern="1200" dirty="0"/>
            <a:t>Infrastruktur</a:t>
          </a:r>
        </a:p>
      </dsp:txBody>
      <dsp:txXfrm>
        <a:off x="2171441" y="4078215"/>
        <a:ext cx="2737718" cy="1327557"/>
      </dsp:txXfrm>
    </dsp:sp>
    <dsp:sp modelId="{060A8819-AEB2-4EF7-8114-A8E4196B27EE}">
      <dsp:nvSpPr>
        <dsp:cNvPr id="0" name=""/>
        <dsp:cNvSpPr/>
      </dsp:nvSpPr>
      <dsp:spPr>
        <a:xfrm rot="18000000">
          <a:off x="3969538" y="2477689"/>
          <a:ext cx="1471163" cy="493556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100" kern="1200"/>
        </a:p>
      </dsp:txBody>
      <dsp:txXfrm>
        <a:off x="4117605" y="2576400"/>
        <a:ext cx="1175029" cy="2961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8B1C29-EB97-411C-B443-1FF322F4514D}">
      <dsp:nvSpPr>
        <dsp:cNvPr id="0" name=""/>
        <dsp:cNvSpPr/>
      </dsp:nvSpPr>
      <dsp:spPr>
        <a:xfrm>
          <a:off x="2661046" y="1572"/>
          <a:ext cx="2805906" cy="14029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de-DE" sz="2600" b="1" kern="1200" dirty="0">
              <a:solidFill>
                <a:schemeClr val="bg1"/>
              </a:solidFill>
            </a:rPr>
            <a:t>Wie nutze ich digitale Technologien?</a:t>
          </a:r>
        </a:p>
      </dsp:txBody>
      <dsp:txXfrm>
        <a:off x="2702137" y="42663"/>
        <a:ext cx="2723724" cy="1320771"/>
      </dsp:txXfrm>
    </dsp:sp>
    <dsp:sp modelId="{CAA45486-43C1-40F3-ACEC-0B492D196E51}">
      <dsp:nvSpPr>
        <dsp:cNvPr id="0" name=""/>
        <dsp:cNvSpPr/>
      </dsp:nvSpPr>
      <dsp:spPr>
        <a:xfrm rot="3600000">
          <a:off x="4491365" y="2463816"/>
          <a:ext cx="1461927" cy="49103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100" kern="1200"/>
        </a:p>
      </dsp:txBody>
      <dsp:txXfrm>
        <a:off x="4638675" y="2562023"/>
        <a:ext cx="1167307" cy="294619"/>
      </dsp:txXfrm>
    </dsp:sp>
    <dsp:sp modelId="{3DCACD5A-1CFB-44DD-B59E-575ECD306FE5}">
      <dsp:nvSpPr>
        <dsp:cNvPr id="0" name=""/>
        <dsp:cNvSpPr/>
      </dsp:nvSpPr>
      <dsp:spPr>
        <a:xfrm>
          <a:off x="4977704" y="4014141"/>
          <a:ext cx="2805906" cy="14029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b="1" kern="1200" dirty="0"/>
            <a:t>Wie wirken  digitale Technologien?</a:t>
          </a:r>
          <a:endParaRPr lang="de-DE" sz="2600" kern="1200" dirty="0"/>
        </a:p>
      </dsp:txBody>
      <dsp:txXfrm>
        <a:off x="5018795" y="4055232"/>
        <a:ext cx="2723724" cy="1320771"/>
      </dsp:txXfrm>
    </dsp:sp>
    <dsp:sp modelId="{101B0C88-4D46-4749-90C4-C731752FEF89}">
      <dsp:nvSpPr>
        <dsp:cNvPr id="0" name=""/>
        <dsp:cNvSpPr/>
      </dsp:nvSpPr>
      <dsp:spPr>
        <a:xfrm rot="10800000">
          <a:off x="3333036" y="4470101"/>
          <a:ext cx="1461927" cy="49103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100" kern="1200"/>
        </a:p>
      </dsp:txBody>
      <dsp:txXfrm rot="10800000">
        <a:off x="3480346" y="4568308"/>
        <a:ext cx="1167307" cy="294619"/>
      </dsp:txXfrm>
    </dsp:sp>
    <dsp:sp modelId="{FEC19E7C-E5C0-43EF-807D-90797B1BFFFD}">
      <dsp:nvSpPr>
        <dsp:cNvPr id="0" name=""/>
        <dsp:cNvSpPr/>
      </dsp:nvSpPr>
      <dsp:spPr>
        <a:xfrm>
          <a:off x="344389" y="4014141"/>
          <a:ext cx="2805906" cy="140295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600" b="1" kern="1200" dirty="0"/>
            <a:t>Wie funktionieren digitale Technologien?</a:t>
          </a:r>
          <a:endParaRPr lang="de-DE" sz="2600" kern="1200" dirty="0"/>
        </a:p>
      </dsp:txBody>
      <dsp:txXfrm>
        <a:off x="385480" y="4055232"/>
        <a:ext cx="2723724" cy="1320771"/>
      </dsp:txXfrm>
    </dsp:sp>
    <dsp:sp modelId="{BC40984B-6299-4BEA-8723-5873C4FABC1E}">
      <dsp:nvSpPr>
        <dsp:cNvPr id="0" name=""/>
        <dsp:cNvSpPr/>
      </dsp:nvSpPr>
      <dsp:spPr>
        <a:xfrm rot="18000000">
          <a:off x="2174707" y="2463816"/>
          <a:ext cx="1461927" cy="491033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100" kern="1200"/>
        </a:p>
      </dsp:txBody>
      <dsp:txXfrm>
        <a:off x="2322017" y="2562023"/>
        <a:ext cx="1167307" cy="2946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235A0A-D9F3-4905-AB9F-BD86EC9D6537}">
      <dsp:nvSpPr>
        <dsp:cNvPr id="0" name=""/>
        <dsp:cNvSpPr/>
      </dsp:nvSpPr>
      <dsp:spPr>
        <a:xfrm>
          <a:off x="0" y="0"/>
          <a:ext cx="3145746" cy="1258298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4011" tIns="28004" rIns="28004" bIns="28004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100" kern="1200" dirty="0"/>
            <a:t>Regelmäßiger Einsatz digitaler Technologien</a:t>
          </a:r>
        </a:p>
      </dsp:txBody>
      <dsp:txXfrm>
        <a:off x="629149" y="0"/>
        <a:ext cx="1887448" cy="125829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FEF7E-2E10-4466-B56A-5A771387D2CA}" type="datetimeFigureOut">
              <a:rPr lang="de-DE" smtClean="0"/>
              <a:t>10.03.2018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1F3C5-6D60-4467-B1B7-FA3AFA71064A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3629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Kommun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91F3C5-6D60-4467-B1B7-FA3AFA71064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248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10.03.2018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58326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10.03.2018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27283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10.03.2018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75492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10.03.2018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4165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10.03.2018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8" name="Textfeld 7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29162503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10.03.2018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8" name="Textfeld 7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39254342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10.03.2018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31113703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10.03.2018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11" name="Textfeld 10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2341482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10.03.2018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7" name="Textfeld 6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8747404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10.03.2018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6" name="Textfeld 5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941619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10.03.2018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673886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10.03.2018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3593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10.03.2018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01995"/>
          </a:xfrm>
          <a:prstGeom prst="rect">
            <a:avLst/>
          </a:prstGeom>
        </p:spPr>
      </p:pic>
      <p:sp>
        <p:nvSpPr>
          <p:cNvPr id="9" name="Textfeld 8"/>
          <p:cNvSpPr txBox="1"/>
          <p:nvPr userDrawn="1"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</p:spTree>
    <p:extLst>
      <p:ext uri="{BB962C8B-B14F-4D97-AF65-F5344CB8AC3E}">
        <p14:creationId xmlns:p14="http://schemas.microsoft.com/office/powerpoint/2010/main" val="27075819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10.03.2018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908453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10.03.2018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13378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335366-B414-49B6-8BA5-72244F9232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CE4ADCD5-3E7E-45AC-8F98-85031AA0C2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8AE42CE-79B2-4192-AB71-A413CB133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DD53E-BAC3-49BB-8901-3CC2BFBC9A2D}" type="datetimeFigureOut">
              <a:rPr lang="de-DE" smtClean="0"/>
              <a:t>10.03.2018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67DAA93-1189-4405-8F04-3A3710DB96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F5C93CF-3AE4-487A-9111-53E327D7D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5C64-25CC-4358-9FA8-ADEEE81E34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11839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6F7BCF-1B0D-42FD-ABA0-E4F937CC0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2CDC6B7-8C5F-4DC2-BD72-0D2098598C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3AF26B4-09E6-40E7-9D30-2327BCC9E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DD53E-BAC3-49BB-8901-3CC2BFBC9A2D}" type="datetimeFigureOut">
              <a:rPr lang="de-DE" smtClean="0"/>
              <a:t>10.03.2018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225EC17-865A-4A0C-A21C-3EB1F7343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03385F8-A1DC-43B9-93F6-CEC719B51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5C64-25CC-4358-9FA8-ADEEE81E34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28642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541C7A-F863-4B27-9CB7-B691B0359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6F488CE-9538-49C6-A133-BD4B4449E2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863848D-1DD0-4421-98F9-EF4F3554A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DD53E-BAC3-49BB-8901-3CC2BFBC9A2D}" type="datetimeFigureOut">
              <a:rPr lang="de-DE" smtClean="0"/>
              <a:t>10.03.2018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F6972DC-517B-4FC0-8625-0A236DFD2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2B1AF1A-D547-4B0B-8C01-AE515FEAD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5C64-25CC-4358-9FA8-ADEEE81E34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160759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19AE2E-0B09-4E06-A8E3-818D33CF5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86BF28E-369A-4236-BF87-B0B1CE1383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05E3625-82F0-4017-9351-FF5476E5D9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D3D6A84-E90B-4A48-B2DA-376D48F75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DD53E-BAC3-49BB-8901-3CC2BFBC9A2D}" type="datetimeFigureOut">
              <a:rPr lang="de-DE" smtClean="0"/>
              <a:t>10.03.2018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920BCD8-2B6F-433D-B618-A3FF4FE635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97E4CF1-4107-4F7F-A30B-FF2F5180D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5C64-25CC-4358-9FA8-ADEEE81E34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91808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056A86-01FD-43F4-A3E9-F6E527B4B2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84E50DE-5734-4DE6-AD3F-0F2FA949ED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9F8B06E-1FDE-4B61-BA40-F8A03C979D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5147E57-DE11-40F8-97AB-D34D538CEB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111EFC6C-43A8-4974-A910-40349AAC95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F217317-F9A8-42F0-93E4-380008EDF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DD53E-BAC3-49BB-8901-3CC2BFBC9A2D}" type="datetimeFigureOut">
              <a:rPr lang="de-DE" smtClean="0"/>
              <a:t>10.03.2018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AFF5CF3-9FCF-4C2C-BAF7-96A3F5C0D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A00F0C0F-C1AD-426F-9E28-8AD4AA249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5C64-25CC-4358-9FA8-ADEEE81E34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52368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48E5B8-7DE6-4023-872B-1DA282F79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34E28D3D-7BCA-4FAB-875A-D35271A71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DD53E-BAC3-49BB-8901-3CC2BFBC9A2D}" type="datetimeFigureOut">
              <a:rPr lang="de-DE" smtClean="0"/>
              <a:t>10.03.2018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44DD9F5-950E-46DD-A8D1-42964F25D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A38BBF8-6C9D-4FE3-A36E-155F995F9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5C64-25CC-4358-9FA8-ADEEE81E34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21544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6A168E6-4085-4827-B807-B52EDC5B1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DD53E-BAC3-49BB-8901-3CC2BFBC9A2D}" type="datetimeFigureOut">
              <a:rPr lang="de-DE" smtClean="0"/>
              <a:t>10.03.2018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1AB73B8-50CB-4967-9EAB-0CA4D35A8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9301D04-CBB2-47CC-85DC-99BA05C19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5C64-25CC-4358-9FA8-ADEEE81E34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97691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10.03.2018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851662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47DDF3-A405-4107-8F0C-294D51955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42CE0C9-9501-4C9B-B53F-B689F078AF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93C475F-2B5D-4B15-B3E9-C445A16869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EDDA465E-AD77-4250-A45D-6D7097FFB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DD53E-BAC3-49BB-8901-3CC2BFBC9A2D}" type="datetimeFigureOut">
              <a:rPr lang="de-DE" smtClean="0"/>
              <a:t>10.03.2018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2365881-593D-4DB3-B5B4-F5A586587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26B6E22-5D16-4529-9333-19C239183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5C64-25CC-4358-9FA8-ADEEE81E34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64447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FBE825-D7F9-4BE9-9ECE-CB93D72784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DD4D916-E15A-4DED-A3A0-55C6CC16DB2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0972333B-9460-4FB0-8608-6C621D4637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8A689E8-83F5-4125-8DEE-3506997AE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DD53E-BAC3-49BB-8901-3CC2BFBC9A2D}" type="datetimeFigureOut">
              <a:rPr lang="de-DE" smtClean="0"/>
              <a:t>10.03.2018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1FDD15FE-2A7D-4722-A475-495DC1D53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16A2D52-081C-4433-9FB3-138CB8A81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5C64-25CC-4358-9FA8-ADEEE81E34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3643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D0DE6A-8D17-49C7-B15F-542AC73FE2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91AB197-33AA-42F2-898E-1A5FA975E6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51D6F20-CB5A-4E37-9CC3-8045CE5E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DD53E-BAC3-49BB-8901-3CC2BFBC9A2D}" type="datetimeFigureOut">
              <a:rPr lang="de-DE" smtClean="0"/>
              <a:t>10.03.2018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D553057-C69A-4351-B8AE-72BEB4F5C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15EEA88-B76D-49AC-BAE8-0F0509953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5C64-25CC-4358-9FA8-ADEEE81E34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3180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737B509D-39BD-4081-8804-F67A30D888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BFBAAD5-3F12-48DB-B410-FE55FF5B0E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6837C1-0DCD-46AA-AB31-2430C9BA07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EDD53E-BAC3-49BB-8901-3CC2BFBC9A2D}" type="datetimeFigureOut">
              <a:rPr lang="de-DE" smtClean="0"/>
              <a:t>10.03.2018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3E63BE0-48AA-4F12-8593-3A0169EAE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5C3B194-2A32-47CD-9CA1-00890CF664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35C64-25CC-4358-9FA8-ADEEE81E34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7741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10.03.2018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49378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10.03.2018</a:t>
            </a:fld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97971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10.03.2018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55085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10.03.2018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82577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10.03.2018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1518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231E1-9202-48BC-BD4B-A9CD5C58C900}" type="datetimeFigureOut">
              <a:rPr lang="de-DE" smtClean="0"/>
              <a:t>10.03.2018</a:t>
            </a:fld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21079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231E1-9202-48BC-BD4B-A9CD5C58C900}" type="datetimeFigureOut">
              <a:rPr lang="de-DE" smtClean="0"/>
              <a:t>10.03.2018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7791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D231E1-9202-48BC-BD4B-A9CD5C58C900}" type="datetimeFigureOut">
              <a:rPr lang="de-DE" smtClean="0"/>
              <a:t>10.03.2018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33480-75FC-4479-A96D-62BA186FA25E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05840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B6A3B536-D890-430D-A1AF-E0187C243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7333C7A-980C-42D1-8381-48FD61EBF1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2BD9C6B-806E-4B18-AA55-D1D5C1A922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EDD53E-BAC3-49BB-8901-3CC2BFBC9A2D}" type="datetimeFigureOut">
              <a:rPr lang="de-DE" smtClean="0"/>
              <a:t>10.03.2018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7B999BD-AE0B-452A-8F47-7A3FCA9EAF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86032D2-7E18-4FC8-B3BD-308CAB19CF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35C64-25CC-4358-9FA8-ADEEE81E343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8168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diagramLayout" Target="../diagrams/layout5.xml"/><Relationship Id="rId7" Type="http://schemas.openxmlformats.org/officeDocument/2006/relationships/image" Target="../media/image19.jp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3.jpeg"/><Relationship Id="rId21" Type="http://schemas.openxmlformats.org/officeDocument/2006/relationships/image" Target="../media/image1.png"/><Relationship Id="rId7" Type="http://schemas.openxmlformats.org/officeDocument/2006/relationships/image" Target="../media/image27.png"/><Relationship Id="rId12" Type="http://schemas.openxmlformats.org/officeDocument/2006/relationships/image" Target="../media/image32.jpeg"/><Relationship Id="rId17" Type="http://schemas.openxmlformats.org/officeDocument/2006/relationships/image" Target="../media/image37.png"/><Relationship Id="rId2" Type="http://schemas.openxmlformats.org/officeDocument/2006/relationships/image" Target="../media/image22.png"/><Relationship Id="rId16" Type="http://schemas.openxmlformats.org/officeDocument/2006/relationships/image" Target="../media/image36.png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jpeg"/><Relationship Id="rId10" Type="http://schemas.openxmlformats.org/officeDocument/2006/relationships/image" Target="../media/image30.png"/><Relationship Id="rId19" Type="http://schemas.openxmlformats.org/officeDocument/2006/relationships/image" Target="../media/image39.jpeg"/><Relationship Id="rId4" Type="http://schemas.openxmlformats.org/officeDocument/2006/relationships/image" Target="../media/image24.jpe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1.pn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jp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2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21.png"/><Relationship Id="rId4" Type="http://schemas.openxmlformats.org/officeDocument/2006/relationships/image" Target="../media/image105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6.png"/><Relationship Id="rId4" Type="http://schemas.openxmlformats.org/officeDocument/2006/relationships/image" Target="../media/image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hyperlink" Target="mailto:florian.nuxoll@gmx.ne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9D1EF71-5607-40A6-8CA7-296951A03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198964"/>
            <a:ext cx="7188199" cy="445668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0733" y="2074363"/>
            <a:ext cx="2821701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Medien</a:t>
            </a:r>
            <a:r>
              <a:rPr lang="en-US" sz="40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-pass</a:t>
            </a: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	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83968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Bedingungen</a:t>
            </a: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	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9" name="Inhaltsplatzhalter 6">
            <a:extLst>
              <a:ext uri="{FF2B5EF4-FFF2-40B4-BE49-F238E27FC236}">
                <a16:creationId xmlns:a16="http://schemas.microsoft.com/office/drawing/2014/main" id="{1092ACBF-43F2-4402-9440-65F7C34C0BE0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427480" y="504824"/>
          <a:ext cx="11739880" cy="54489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804250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Bedingungen</a:t>
            </a: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Lehrer</a:t>
            </a: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	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Rectangle 17">
            <a:extLst>
              <a:ext uri="{FF2B5EF4-FFF2-40B4-BE49-F238E27FC236}">
                <a16:creationId xmlns:a16="http://schemas.microsoft.com/office/drawing/2014/main" id="{8D008AA0-4DEF-4A02-9D30-C6FD818858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1863" y="363946"/>
            <a:ext cx="2777873" cy="7513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Erziehen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2B47D4F-94FD-44DE-914A-B98999CAB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4734" y="1528166"/>
            <a:ext cx="8030754" cy="404036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A31C7A6-F136-4D4E-97A5-E828F589D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3752" y="1115252"/>
            <a:ext cx="7751790" cy="5010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760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Bedingungen</a:t>
            </a: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Lehrer</a:t>
            </a: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	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Inhaltsplatzhalter 4">
            <a:extLst>
              <a:ext uri="{FF2B5EF4-FFF2-40B4-BE49-F238E27FC236}">
                <a16:creationId xmlns:a16="http://schemas.microsoft.com/office/drawing/2014/main" id="{C7FBE617-C2BF-4C3A-8432-3B5296C715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068" y="1995011"/>
            <a:ext cx="4762500" cy="3667125"/>
          </a:xfrm>
          <a:prstGeom prst="rect">
            <a:avLst/>
          </a:prstGeom>
        </p:spPr>
      </p:pic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7DBF2D74-6B9D-472E-A38E-2111FA95BD40}"/>
              </a:ext>
            </a:extLst>
          </p:cNvPr>
          <p:cNvCxnSpPr/>
          <p:nvPr/>
        </p:nvCxnSpPr>
        <p:spPr>
          <a:xfrm>
            <a:off x="6107168" y="4216400"/>
            <a:ext cx="269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r Verbinder 14">
            <a:extLst>
              <a:ext uri="{FF2B5EF4-FFF2-40B4-BE49-F238E27FC236}">
                <a16:creationId xmlns:a16="http://schemas.microsoft.com/office/drawing/2014/main" id="{C1CED53B-880F-402C-BF7F-AC0BDC5DB806}"/>
              </a:ext>
            </a:extLst>
          </p:cNvPr>
          <p:cNvCxnSpPr/>
          <p:nvPr/>
        </p:nvCxnSpPr>
        <p:spPr>
          <a:xfrm>
            <a:off x="6979710" y="3490323"/>
            <a:ext cx="269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>
            <a:extLst>
              <a:ext uri="{FF2B5EF4-FFF2-40B4-BE49-F238E27FC236}">
                <a16:creationId xmlns:a16="http://schemas.microsoft.com/office/drawing/2014/main" id="{B3AFD44A-657D-4A92-8BDC-AAB0F3535F3D}"/>
              </a:ext>
            </a:extLst>
          </p:cNvPr>
          <p:cNvCxnSpPr/>
          <p:nvPr/>
        </p:nvCxnSpPr>
        <p:spPr>
          <a:xfrm>
            <a:off x="5849177" y="2230315"/>
            <a:ext cx="26924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feld 16">
            <a:extLst>
              <a:ext uri="{FF2B5EF4-FFF2-40B4-BE49-F238E27FC236}">
                <a16:creationId xmlns:a16="http://schemas.microsoft.com/office/drawing/2014/main" id="{AF720D15-486E-4B48-869E-889B205A8E2B}"/>
              </a:ext>
            </a:extLst>
          </p:cNvPr>
          <p:cNvSpPr txBox="1"/>
          <p:nvPr/>
        </p:nvSpPr>
        <p:spPr>
          <a:xfrm>
            <a:off x="8887399" y="3862457"/>
            <a:ext cx="11872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Tafel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1722B753-1372-4EA8-B3D0-D9AB0193DF8F}"/>
              </a:ext>
            </a:extLst>
          </p:cNvPr>
          <p:cNvSpPr txBox="1"/>
          <p:nvPr/>
        </p:nvSpPr>
        <p:spPr>
          <a:xfrm>
            <a:off x="9821436" y="3146064"/>
            <a:ext cx="18405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Beamer</a:t>
            </a:r>
            <a:endParaRPr kumimoji="0" lang="de-DE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0433D0A0-9AD2-4BFE-87FC-E07469AEA995}"/>
              </a:ext>
            </a:extLst>
          </p:cNvPr>
          <p:cNvSpPr txBox="1"/>
          <p:nvPr/>
        </p:nvSpPr>
        <p:spPr>
          <a:xfrm>
            <a:off x="8541577" y="1797225"/>
            <a:ext cx="365042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Computerraum/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Tabletklasse</a:t>
            </a:r>
            <a:endParaRPr kumimoji="0" lang="de-DE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749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Lehrer</a:t>
            </a: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	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482903E-8457-4EB7-AC43-FDEE60FAA961}"/>
              </a:ext>
            </a:extLst>
          </p:cNvPr>
          <p:cNvSpPr txBox="1"/>
          <p:nvPr/>
        </p:nvSpPr>
        <p:spPr>
          <a:xfrm>
            <a:off x="4443731" y="1751197"/>
            <a:ext cx="6522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Fortbildungen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187A13A-7555-436D-BB92-3777220AA8D1}"/>
              </a:ext>
            </a:extLst>
          </p:cNvPr>
          <p:cNvSpPr txBox="1"/>
          <p:nvPr/>
        </p:nvSpPr>
        <p:spPr>
          <a:xfrm>
            <a:off x="4443731" y="2584317"/>
            <a:ext cx="6522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Erklärvideos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0C84244-023E-4626-9AAA-FFE21F65DCE0}"/>
              </a:ext>
            </a:extLst>
          </p:cNvPr>
          <p:cNvSpPr txBox="1"/>
          <p:nvPr/>
        </p:nvSpPr>
        <p:spPr>
          <a:xfrm>
            <a:off x="2013557" y="5075947"/>
            <a:ext cx="9946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Probleme: Halbwertszeit von Apps, Programmen,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Hardware …</a:t>
            </a:r>
          </a:p>
        </p:txBody>
      </p:sp>
    </p:spTree>
    <p:extLst>
      <p:ext uri="{BB962C8B-B14F-4D97-AF65-F5344CB8AC3E}">
        <p14:creationId xmlns:p14="http://schemas.microsoft.com/office/powerpoint/2010/main" val="466933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Bedingungen</a:t>
            </a: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Lehrer</a:t>
            </a: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	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Rectangle 17">
            <a:extLst>
              <a:ext uri="{FF2B5EF4-FFF2-40B4-BE49-F238E27FC236}">
                <a16:creationId xmlns:a16="http://schemas.microsoft.com/office/drawing/2014/main" id="{3FB57E53-4C9B-4070-BD79-68E0914B2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3731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Wissen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F482903E-8457-4EB7-AC43-FDEE60FAA961}"/>
              </a:ext>
            </a:extLst>
          </p:cNvPr>
          <p:cNvSpPr txBox="1"/>
          <p:nvPr/>
        </p:nvSpPr>
        <p:spPr>
          <a:xfrm>
            <a:off x="4443731" y="1751197"/>
            <a:ext cx="6522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regelmäßiger Einsatz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A187A13A-7555-436D-BB92-3777220AA8D1}"/>
              </a:ext>
            </a:extLst>
          </p:cNvPr>
          <p:cNvSpPr txBox="1"/>
          <p:nvPr/>
        </p:nvSpPr>
        <p:spPr>
          <a:xfrm>
            <a:off x="4443731" y="2584317"/>
            <a:ext cx="6522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üben</a:t>
            </a:r>
          </a:p>
        </p:txBody>
      </p:sp>
      <p:sp>
        <p:nvSpPr>
          <p:cNvPr id="12" name="Rectangle 17">
            <a:extLst>
              <a:ext uri="{FF2B5EF4-FFF2-40B4-BE49-F238E27FC236}">
                <a16:creationId xmlns:a16="http://schemas.microsoft.com/office/drawing/2014/main" id="{2FA14A78-47A7-4B90-B138-7883B4A571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7680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Können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04314A5E-C2EF-455E-B753-0D69FAFD4ED3}"/>
              </a:ext>
            </a:extLst>
          </p:cNvPr>
          <p:cNvSpPr txBox="1"/>
          <p:nvPr/>
        </p:nvSpPr>
        <p:spPr>
          <a:xfrm>
            <a:off x="2013557" y="5075947"/>
            <a:ext cx="9946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Probleme: Halbwertszeit von Apps, Programmen,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Hardware …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  </a:t>
            </a:r>
            <a:r>
              <a:rPr kumimoji="0" lang="de-DE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Infrastruktur	</a:t>
            </a:r>
          </a:p>
        </p:txBody>
      </p:sp>
    </p:spTree>
    <p:extLst>
      <p:ext uri="{BB962C8B-B14F-4D97-AF65-F5344CB8AC3E}">
        <p14:creationId xmlns:p14="http://schemas.microsoft.com/office/powerpoint/2010/main" val="3291847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Bedingungen</a:t>
            </a: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Lehrer</a:t>
            </a: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	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0" name="Rectangle 17">
            <a:extLst>
              <a:ext uri="{FF2B5EF4-FFF2-40B4-BE49-F238E27FC236}">
                <a16:creationId xmlns:a16="http://schemas.microsoft.com/office/drawing/2014/main" id="{3FB57E53-4C9B-4070-BD79-68E0914B23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3731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Wissen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74E8E3FC-B38B-43E5-834F-B81AF72E94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7680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Können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2" name="Rectangle 17">
            <a:extLst>
              <a:ext uri="{FF2B5EF4-FFF2-40B4-BE49-F238E27FC236}">
                <a16:creationId xmlns:a16="http://schemas.microsoft.com/office/drawing/2014/main" id="{3C7FFC31-5DA9-4E26-BC38-49D40A7915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31629" y="236063"/>
            <a:ext cx="1943100" cy="5762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90000" tIns="46800" rIns="90000" bIns="46800" anchor="ctr"/>
          <a:lstStyle>
            <a:lvl1pPr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de-DE" alt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4040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Wollen</a:t>
            </a:r>
          </a:p>
          <a:p>
            <a:pPr marL="0" marR="0" lvl="0" indent="0" algn="ctr" defTabSz="449263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Times New Roman" panose="02020603050405020304" pitchFamily="18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kumimoji="0" lang="de-DE" altLang="de-DE" sz="800" b="0" i="0" u="none" strike="noStrike" kern="1200" cap="none" spc="0" normalizeH="0" baseline="0" noProof="0" dirty="0">
              <a:ln>
                <a:noFill/>
              </a:ln>
              <a:solidFill>
                <a:srgbClr val="040404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C7E968E-4D65-4D0C-BBFD-E2E869CB3704}"/>
              </a:ext>
            </a:extLst>
          </p:cNvPr>
          <p:cNvSpPr txBox="1"/>
          <p:nvPr/>
        </p:nvSpPr>
        <p:spPr>
          <a:xfrm>
            <a:off x="4443731" y="1751197"/>
            <a:ext cx="65227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Lehrerinnen und Lehrer stellen eine Kosten-/Nutzenrechnung auf!</a:t>
            </a:r>
          </a:p>
        </p:txBody>
      </p:sp>
    </p:spTree>
    <p:extLst>
      <p:ext uri="{BB962C8B-B14F-4D97-AF65-F5344CB8AC3E}">
        <p14:creationId xmlns:p14="http://schemas.microsoft.com/office/powerpoint/2010/main" val="222217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Bedingungen</a:t>
            </a: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Konzepte</a:t>
            </a: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	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8C7E968E-4D65-4D0C-BBFD-E2E869CB3704}"/>
              </a:ext>
            </a:extLst>
          </p:cNvPr>
          <p:cNvSpPr txBox="1"/>
          <p:nvPr/>
        </p:nvSpPr>
        <p:spPr>
          <a:xfrm>
            <a:off x="4443731" y="2168507"/>
            <a:ext cx="6522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Wir brauchen effektive und effiziente Konzepte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928AAA3F-217F-4558-AAC6-8096C0F9E670}"/>
              </a:ext>
            </a:extLst>
          </p:cNvPr>
          <p:cNvSpPr txBox="1"/>
          <p:nvPr/>
        </p:nvSpPr>
        <p:spPr>
          <a:xfrm>
            <a:off x="4443731" y="3950810"/>
            <a:ext cx="65227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Digitalisierung nicht als Selbstzweck</a:t>
            </a:r>
          </a:p>
        </p:txBody>
      </p:sp>
    </p:spTree>
    <p:extLst>
      <p:ext uri="{BB962C8B-B14F-4D97-AF65-F5344CB8AC3E}">
        <p14:creationId xmlns:p14="http://schemas.microsoft.com/office/powerpoint/2010/main" val="1969833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380" y="2074362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1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Drei</a:t>
            </a: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Ebenen</a:t>
            </a: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	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C993B66A-B382-470D-91A2-1F089095E9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45847283"/>
              </p:ext>
            </p:extLst>
          </p:nvPr>
        </p:nvGraphicFramePr>
        <p:xfrm>
          <a:off x="3277794" y="498737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hteck 4">
            <a:extLst>
              <a:ext uri="{FF2B5EF4-FFF2-40B4-BE49-F238E27FC236}">
                <a16:creationId xmlns:a16="http://schemas.microsoft.com/office/drawing/2014/main" id="{F7D0B960-D316-4A40-9628-0F5EB02CDBF0}"/>
              </a:ext>
            </a:extLst>
          </p:cNvPr>
          <p:cNvSpPr/>
          <p:nvPr/>
        </p:nvSpPr>
        <p:spPr>
          <a:xfrm>
            <a:off x="3534229" y="2074362"/>
            <a:ext cx="3120571" cy="42454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7555E4E9-33CD-4460-87E3-F9F79BD51942}"/>
              </a:ext>
            </a:extLst>
          </p:cNvPr>
          <p:cNvSpPr/>
          <p:nvPr/>
        </p:nvSpPr>
        <p:spPr>
          <a:xfrm>
            <a:off x="6612965" y="2552806"/>
            <a:ext cx="4750994" cy="42454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138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380" y="2074362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b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Medienpass</a:t>
            </a: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NRW	</a:t>
            </a:r>
            <a:b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05D181DC-57EB-4CAB-B800-A2F7E5E0869E}"/>
              </a:ext>
            </a:extLst>
          </p:cNvPr>
          <p:cNvGrpSpPr/>
          <p:nvPr/>
        </p:nvGrpSpPr>
        <p:grpSpPr>
          <a:xfrm>
            <a:off x="5173070" y="782079"/>
            <a:ext cx="4586281" cy="1006994"/>
            <a:chOff x="2046329" y="0"/>
            <a:chExt cx="5405120" cy="1505029"/>
          </a:xfrm>
        </p:grpSpPr>
        <p:sp>
          <p:nvSpPr>
            <p:cNvPr id="7" name="Pfeil: Fünfeck 6">
              <a:extLst>
                <a:ext uri="{FF2B5EF4-FFF2-40B4-BE49-F238E27FC236}">
                  <a16:creationId xmlns:a16="http://schemas.microsoft.com/office/drawing/2014/main" id="{A7A2BD8F-3DCC-4962-A739-CA9684FF7F61}"/>
                </a:ext>
              </a:extLst>
            </p:cNvPr>
            <p:cNvSpPr/>
            <p:nvPr/>
          </p:nvSpPr>
          <p:spPr>
            <a:xfrm rot="10800000">
              <a:off x="2046329" y="0"/>
              <a:ext cx="5405120" cy="1505029"/>
            </a:xfrm>
            <a:prstGeom prst="homePlate">
              <a:avLst/>
            </a:prstGeom>
          </p:spPr>
          <p:style>
            <a:lnRef idx="3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Pfeil: Fünfeck 4">
              <a:extLst>
                <a:ext uri="{FF2B5EF4-FFF2-40B4-BE49-F238E27FC236}">
                  <a16:creationId xmlns:a16="http://schemas.microsoft.com/office/drawing/2014/main" id="{903AA731-E163-4C30-87AE-1C10A5F3CB20}"/>
                </a:ext>
              </a:extLst>
            </p:cNvPr>
            <p:cNvSpPr txBox="1"/>
            <p:nvPr/>
          </p:nvSpPr>
          <p:spPr>
            <a:xfrm rot="21600000">
              <a:off x="2422586" y="0"/>
              <a:ext cx="5028863" cy="15050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63676" tIns="148590" rIns="277368" bIns="148590" numCol="1" spcCol="1270" anchor="ctr" anchorCtr="0">
              <a:noAutofit/>
            </a:bodyPr>
            <a:lstStyle/>
            <a:p>
              <a:pPr marL="0" lvl="0" indent="0" algn="ctr" defTabSz="17335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3600" kern="1200" dirty="0"/>
                <a:t>Anwenden und Bedienen</a:t>
              </a:r>
            </a:p>
          </p:txBody>
        </p:sp>
      </p:grpSp>
      <p:sp>
        <p:nvSpPr>
          <p:cNvPr id="5" name="Ellipse 4">
            <a:extLst>
              <a:ext uri="{FF2B5EF4-FFF2-40B4-BE49-F238E27FC236}">
                <a16:creationId xmlns:a16="http://schemas.microsoft.com/office/drawing/2014/main" id="{4ADD455E-0AC5-440C-8D07-56866220F283}"/>
              </a:ext>
            </a:extLst>
          </p:cNvPr>
          <p:cNvSpPr/>
          <p:nvPr/>
        </p:nvSpPr>
        <p:spPr>
          <a:xfrm>
            <a:off x="4027114" y="527792"/>
            <a:ext cx="1945773" cy="159227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7200" dirty="0"/>
              <a:t>1.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606A55D-DBA0-477C-8DC0-3BC6A3113C09}"/>
              </a:ext>
            </a:extLst>
          </p:cNvPr>
          <p:cNvGrpSpPr/>
          <p:nvPr/>
        </p:nvGrpSpPr>
        <p:grpSpPr>
          <a:xfrm>
            <a:off x="5173069" y="3022070"/>
            <a:ext cx="4586281" cy="1006994"/>
            <a:chOff x="2046329" y="0"/>
            <a:chExt cx="5405120" cy="1505029"/>
          </a:xfrm>
        </p:grpSpPr>
        <p:sp>
          <p:nvSpPr>
            <p:cNvPr id="13" name="Pfeil: Fünfeck 12">
              <a:extLst>
                <a:ext uri="{FF2B5EF4-FFF2-40B4-BE49-F238E27FC236}">
                  <a16:creationId xmlns:a16="http://schemas.microsoft.com/office/drawing/2014/main" id="{1FDE328A-8FB9-4863-87D9-B9FD1F7E90B0}"/>
                </a:ext>
              </a:extLst>
            </p:cNvPr>
            <p:cNvSpPr/>
            <p:nvPr/>
          </p:nvSpPr>
          <p:spPr>
            <a:xfrm rot="10800000">
              <a:off x="2046329" y="0"/>
              <a:ext cx="5405120" cy="1505029"/>
            </a:xfrm>
            <a:prstGeom prst="homePlate">
              <a:avLst/>
            </a:prstGeom>
          </p:spPr>
          <p:style>
            <a:lnRef idx="3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Pfeil: Fünfeck 4">
              <a:extLst>
                <a:ext uri="{FF2B5EF4-FFF2-40B4-BE49-F238E27FC236}">
                  <a16:creationId xmlns:a16="http://schemas.microsoft.com/office/drawing/2014/main" id="{F8933E77-0F91-45E7-9E65-BA07B1455B75}"/>
                </a:ext>
              </a:extLst>
            </p:cNvPr>
            <p:cNvSpPr txBox="1"/>
            <p:nvPr/>
          </p:nvSpPr>
          <p:spPr>
            <a:xfrm rot="21600000">
              <a:off x="2422586" y="0"/>
              <a:ext cx="5028863" cy="15050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63676" tIns="148590" rIns="277368" bIns="148590" numCol="1" spcCol="1270" anchor="ctr" anchorCtr="0">
              <a:noAutofit/>
            </a:bodyPr>
            <a:lstStyle/>
            <a:p>
              <a:pPr lvl="0" algn="ctr"/>
              <a:r>
                <a:rPr lang="de-DE" sz="3600" dirty="0"/>
                <a:t>Informieren und Recherchieren</a:t>
              </a:r>
            </a:p>
          </p:txBody>
        </p:sp>
      </p:grpSp>
      <p:sp>
        <p:nvSpPr>
          <p:cNvPr id="15" name="Ellipse 14">
            <a:extLst>
              <a:ext uri="{FF2B5EF4-FFF2-40B4-BE49-F238E27FC236}">
                <a16:creationId xmlns:a16="http://schemas.microsoft.com/office/drawing/2014/main" id="{93DAA00B-D3B1-44F5-8976-E1F303464C3D}"/>
              </a:ext>
            </a:extLst>
          </p:cNvPr>
          <p:cNvSpPr/>
          <p:nvPr/>
        </p:nvSpPr>
        <p:spPr>
          <a:xfrm>
            <a:off x="4027114" y="2729429"/>
            <a:ext cx="1945773" cy="159227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7200" dirty="0"/>
              <a:t>2.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D5CD7BFE-58A4-46F4-A6B1-3A28FC591240}"/>
              </a:ext>
            </a:extLst>
          </p:cNvPr>
          <p:cNvGrpSpPr/>
          <p:nvPr/>
        </p:nvGrpSpPr>
        <p:grpSpPr>
          <a:xfrm>
            <a:off x="5173069" y="5123908"/>
            <a:ext cx="4586281" cy="1006994"/>
            <a:chOff x="2046329" y="0"/>
            <a:chExt cx="5405120" cy="1505029"/>
          </a:xfrm>
        </p:grpSpPr>
        <p:sp>
          <p:nvSpPr>
            <p:cNvPr id="17" name="Pfeil: Fünfeck 16">
              <a:extLst>
                <a:ext uri="{FF2B5EF4-FFF2-40B4-BE49-F238E27FC236}">
                  <a16:creationId xmlns:a16="http://schemas.microsoft.com/office/drawing/2014/main" id="{F94D5872-3693-4CD4-8715-AFE40BD5730A}"/>
                </a:ext>
              </a:extLst>
            </p:cNvPr>
            <p:cNvSpPr/>
            <p:nvPr/>
          </p:nvSpPr>
          <p:spPr>
            <a:xfrm rot="10800000">
              <a:off x="2046329" y="0"/>
              <a:ext cx="5405120" cy="1505029"/>
            </a:xfrm>
            <a:prstGeom prst="homePlate">
              <a:avLst/>
            </a:prstGeom>
          </p:spPr>
          <p:style>
            <a:lnRef idx="3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Pfeil: Fünfeck 4">
              <a:extLst>
                <a:ext uri="{FF2B5EF4-FFF2-40B4-BE49-F238E27FC236}">
                  <a16:creationId xmlns:a16="http://schemas.microsoft.com/office/drawing/2014/main" id="{1FDEE832-C648-4E0F-B9CF-1ECB716A3B74}"/>
                </a:ext>
              </a:extLst>
            </p:cNvPr>
            <p:cNvSpPr txBox="1"/>
            <p:nvPr/>
          </p:nvSpPr>
          <p:spPr>
            <a:xfrm>
              <a:off x="2422586" y="0"/>
              <a:ext cx="5028863" cy="15050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63676" tIns="148590" rIns="277368" bIns="148590" numCol="1" spcCol="1270" anchor="ctr" anchorCtr="0">
              <a:noAutofit/>
            </a:bodyPr>
            <a:lstStyle/>
            <a:p>
              <a:pPr lvl="0" algn="ctr"/>
              <a:r>
                <a:rPr lang="de-DE" sz="3600" dirty="0"/>
                <a:t>Kommunizieren und Kooperieren</a:t>
              </a:r>
            </a:p>
          </p:txBody>
        </p:sp>
      </p:grpSp>
      <p:sp>
        <p:nvSpPr>
          <p:cNvPr id="19" name="Ellipse 18">
            <a:extLst>
              <a:ext uri="{FF2B5EF4-FFF2-40B4-BE49-F238E27FC236}">
                <a16:creationId xmlns:a16="http://schemas.microsoft.com/office/drawing/2014/main" id="{556416A4-FE67-4523-9086-8EA3AD719EE9}"/>
              </a:ext>
            </a:extLst>
          </p:cNvPr>
          <p:cNvSpPr/>
          <p:nvPr/>
        </p:nvSpPr>
        <p:spPr>
          <a:xfrm>
            <a:off x="4027114" y="4831267"/>
            <a:ext cx="1945773" cy="159227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7200" dirty="0"/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370342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380" y="2074362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Autofit/>
          </a:bodyPr>
          <a:lstStyle/>
          <a:p>
            <a:b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Medienpass</a:t>
            </a: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NRW	</a:t>
            </a:r>
            <a:b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28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05D181DC-57EB-4CAB-B800-A2F7E5E0869E}"/>
              </a:ext>
            </a:extLst>
          </p:cNvPr>
          <p:cNvGrpSpPr/>
          <p:nvPr/>
        </p:nvGrpSpPr>
        <p:grpSpPr>
          <a:xfrm>
            <a:off x="5173070" y="782079"/>
            <a:ext cx="4586281" cy="1006994"/>
            <a:chOff x="2046329" y="0"/>
            <a:chExt cx="5405120" cy="1505029"/>
          </a:xfrm>
        </p:grpSpPr>
        <p:sp>
          <p:nvSpPr>
            <p:cNvPr id="7" name="Pfeil: Fünfeck 6">
              <a:extLst>
                <a:ext uri="{FF2B5EF4-FFF2-40B4-BE49-F238E27FC236}">
                  <a16:creationId xmlns:a16="http://schemas.microsoft.com/office/drawing/2014/main" id="{A7A2BD8F-3DCC-4962-A739-CA9684FF7F61}"/>
                </a:ext>
              </a:extLst>
            </p:cNvPr>
            <p:cNvSpPr/>
            <p:nvPr/>
          </p:nvSpPr>
          <p:spPr>
            <a:xfrm rot="10800000">
              <a:off x="2046329" y="0"/>
              <a:ext cx="5405120" cy="1505029"/>
            </a:xfrm>
            <a:prstGeom prst="homePlate">
              <a:avLst/>
            </a:prstGeom>
          </p:spPr>
          <p:style>
            <a:lnRef idx="3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Pfeil: Fünfeck 4">
              <a:extLst>
                <a:ext uri="{FF2B5EF4-FFF2-40B4-BE49-F238E27FC236}">
                  <a16:creationId xmlns:a16="http://schemas.microsoft.com/office/drawing/2014/main" id="{903AA731-E163-4C30-87AE-1C10A5F3CB20}"/>
                </a:ext>
              </a:extLst>
            </p:cNvPr>
            <p:cNvSpPr txBox="1"/>
            <p:nvPr/>
          </p:nvSpPr>
          <p:spPr>
            <a:xfrm rot="21600000">
              <a:off x="2422586" y="0"/>
              <a:ext cx="5028863" cy="15050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63676" tIns="148590" rIns="277368" bIns="148590" numCol="1" spcCol="1270" anchor="ctr" anchorCtr="0">
              <a:noAutofit/>
            </a:bodyPr>
            <a:lstStyle/>
            <a:p>
              <a:pPr lvl="0" algn="ctr"/>
              <a:r>
                <a:rPr lang="de-DE" sz="3600" dirty="0"/>
                <a:t>Produzieren und Präsentieren</a:t>
              </a:r>
            </a:p>
          </p:txBody>
        </p:sp>
      </p:grpSp>
      <p:sp>
        <p:nvSpPr>
          <p:cNvPr id="5" name="Ellipse 4">
            <a:extLst>
              <a:ext uri="{FF2B5EF4-FFF2-40B4-BE49-F238E27FC236}">
                <a16:creationId xmlns:a16="http://schemas.microsoft.com/office/drawing/2014/main" id="{4ADD455E-0AC5-440C-8D07-56866220F283}"/>
              </a:ext>
            </a:extLst>
          </p:cNvPr>
          <p:cNvSpPr/>
          <p:nvPr/>
        </p:nvSpPr>
        <p:spPr>
          <a:xfrm>
            <a:off x="4027114" y="527792"/>
            <a:ext cx="1945773" cy="159227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7200" dirty="0"/>
              <a:t>4.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B606A55D-DBA0-477C-8DC0-3BC6A3113C09}"/>
              </a:ext>
            </a:extLst>
          </p:cNvPr>
          <p:cNvGrpSpPr/>
          <p:nvPr/>
        </p:nvGrpSpPr>
        <p:grpSpPr>
          <a:xfrm>
            <a:off x="5173069" y="3022070"/>
            <a:ext cx="4586281" cy="1006994"/>
            <a:chOff x="2046329" y="0"/>
            <a:chExt cx="5405120" cy="1505029"/>
          </a:xfrm>
        </p:grpSpPr>
        <p:sp>
          <p:nvSpPr>
            <p:cNvPr id="13" name="Pfeil: Fünfeck 12">
              <a:extLst>
                <a:ext uri="{FF2B5EF4-FFF2-40B4-BE49-F238E27FC236}">
                  <a16:creationId xmlns:a16="http://schemas.microsoft.com/office/drawing/2014/main" id="{1FDE328A-8FB9-4863-87D9-B9FD1F7E90B0}"/>
                </a:ext>
              </a:extLst>
            </p:cNvPr>
            <p:cNvSpPr/>
            <p:nvPr/>
          </p:nvSpPr>
          <p:spPr>
            <a:xfrm rot="10800000">
              <a:off x="2046329" y="0"/>
              <a:ext cx="5405120" cy="1505029"/>
            </a:xfrm>
            <a:prstGeom prst="homePlate">
              <a:avLst/>
            </a:prstGeom>
          </p:spPr>
          <p:style>
            <a:lnRef idx="3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4" name="Pfeil: Fünfeck 4">
              <a:extLst>
                <a:ext uri="{FF2B5EF4-FFF2-40B4-BE49-F238E27FC236}">
                  <a16:creationId xmlns:a16="http://schemas.microsoft.com/office/drawing/2014/main" id="{F8933E77-0F91-45E7-9E65-BA07B1455B75}"/>
                </a:ext>
              </a:extLst>
            </p:cNvPr>
            <p:cNvSpPr txBox="1"/>
            <p:nvPr/>
          </p:nvSpPr>
          <p:spPr>
            <a:xfrm rot="21600000">
              <a:off x="2422586" y="0"/>
              <a:ext cx="5028863" cy="15050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63676" tIns="148590" rIns="277368" bIns="148590" numCol="1" spcCol="1270" anchor="ctr" anchorCtr="0">
              <a:noAutofit/>
            </a:bodyPr>
            <a:lstStyle/>
            <a:p>
              <a:pPr lvl="0" algn="ctr"/>
              <a:r>
                <a:rPr lang="de-DE" sz="3600" dirty="0"/>
                <a:t>Analysieren und Reflektieren</a:t>
              </a:r>
            </a:p>
          </p:txBody>
        </p:sp>
      </p:grpSp>
      <p:sp>
        <p:nvSpPr>
          <p:cNvPr id="15" name="Ellipse 14">
            <a:extLst>
              <a:ext uri="{FF2B5EF4-FFF2-40B4-BE49-F238E27FC236}">
                <a16:creationId xmlns:a16="http://schemas.microsoft.com/office/drawing/2014/main" id="{93DAA00B-D3B1-44F5-8976-E1F303464C3D}"/>
              </a:ext>
            </a:extLst>
          </p:cNvPr>
          <p:cNvSpPr/>
          <p:nvPr/>
        </p:nvSpPr>
        <p:spPr>
          <a:xfrm>
            <a:off x="4027114" y="2729429"/>
            <a:ext cx="1945773" cy="159227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7200" dirty="0"/>
              <a:t>5.</a:t>
            </a:r>
          </a:p>
        </p:txBody>
      </p:sp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D5CD7BFE-58A4-46F4-A6B1-3A28FC591240}"/>
              </a:ext>
            </a:extLst>
          </p:cNvPr>
          <p:cNvGrpSpPr/>
          <p:nvPr/>
        </p:nvGrpSpPr>
        <p:grpSpPr>
          <a:xfrm>
            <a:off x="5173069" y="5123908"/>
            <a:ext cx="4586281" cy="1006994"/>
            <a:chOff x="2046329" y="0"/>
            <a:chExt cx="5405120" cy="1505029"/>
          </a:xfrm>
        </p:grpSpPr>
        <p:sp>
          <p:nvSpPr>
            <p:cNvPr id="17" name="Pfeil: Fünfeck 16">
              <a:extLst>
                <a:ext uri="{FF2B5EF4-FFF2-40B4-BE49-F238E27FC236}">
                  <a16:creationId xmlns:a16="http://schemas.microsoft.com/office/drawing/2014/main" id="{F94D5872-3693-4CD4-8715-AFE40BD5730A}"/>
                </a:ext>
              </a:extLst>
            </p:cNvPr>
            <p:cNvSpPr/>
            <p:nvPr/>
          </p:nvSpPr>
          <p:spPr>
            <a:xfrm rot="10800000">
              <a:off x="2046329" y="0"/>
              <a:ext cx="5405120" cy="1505029"/>
            </a:xfrm>
            <a:prstGeom prst="homePlate">
              <a:avLst/>
            </a:prstGeom>
          </p:spPr>
          <p:style>
            <a:lnRef idx="3">
              <a:schemeClr val="dk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Pfeil: Fünfeck 4">
              <a:extLst>
                <a:ext uri="{FF2B5EF4-FFF2-40B4-BE49-F238E27FC236}">
                  <a16:creationId xmlns:a16="http://schemas.microsoft.com/office/drawing/2014/main" id="{1FDEE832-C648-4E0F-B9CF-1ECB716A3B74}"/>
                </a:ext>
              </a:extLst>
            </p:cNvPr>
            <p:cNvSpPr txBox="1"/>
            <p:nvPr/>
          </p:nvSpPr>
          <p:spPr>
            <a:xfrm>
              <a:off x="2422586" y="0"/>
              <a:ext cx="5028863" cy="15050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2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63676" tIns="148590" rIns="277368" bIns="148590" numCol="1" spcCol="1270" anchor="ctr" anchorCtr="0">
              <a:noAutofit/>
            </a:bodyPr>
            <a:lstStyle/>
            <a:p>
              <a:pPr lvl="0"/>
              <a:r>
                <a:rPr lang="de-DE" sz="3600" dirty="0"/>
                <a:t>Problemlösen und Modellieren</a:t>
              </a:r>
            </a:p>
          </p:txBody>
        </p:sp>
      </p:grpSp>
      <p:sp>
        <p:nvSpPr>
          <p:cNvPr id="19" name="Ellipse 18">
            <a:extLst>
              <a:ext uri="{FF2B5EF4-FFF2-40B4-BE49-F238E27FC236}">
                <a16:creationId xmlns:a16="http://schemas.microsoft.com/office/drawing/2014/main" id="{556416A4-FE67-4523-9086-8EA3AD719EE9}"/>
              </a:ext>
            </a:extLst>
          </p:cNvPr>
          <p:cNvSpPr/>
          <p:nvPr/>
        </p:nvSpPr>
        <p:spPr>
          <a:xfrm>
            <a:off x="4027114" y="4831267"/>
            <a:ext cx="1945773" cy="1592276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sz="7200" dirty="0"/>
              <a:t>6.</a:t>
            </a:r>
          </a:p>
        </p:txBody>
      </p:sp>
    </p:spTree>
    <p:extLst>
      <p:ext uri="{BB962C8B-B14F-4D97-AF65-F5344CB8AC3E}">
        <p14:creationId xmlns:p14="http://schemas.microsoft.com/office/powerpoint/2010/main" val="3389832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Digital Natives</a:t>
            </a: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	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5C6973D8-9580-4A68-A27C-AA295338D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5636" y="889851"/>
            <a:ext cx="1770883" cy="1770883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00A8EA5-B2C5-432B-B4AC-CD654A835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365" y="822792"/>
            <a:ext cx="2857500" cy="19050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0CB0F987-BD33-4679-8FB8-340610FC56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488" y="3596809"/>
            <a:ext cx="1540877" cy="154087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C16BB5D-9DE7-4714-AAD9-6672168A60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6874" y="3985771"/>
            <a:ext cx="2414230" cy="102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891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1600" dirty="0" err="1">
                <a:solidFill>
                  <a:schemeClr val="bg1"/>
                </a:solidFill>
              </a:rPr>
              <a:t>Medienbildung</a:t>
            </a:r>
            <a:r>
              <a:rPr lang="en-US" sz="1600" dirty="0">
                <a:solidFill>
                  <a:schemeClr val="bg1"/>
                </a:solidFill>
              </a:rPr>
              <a:t> in der Schule</a:t>
            </a: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	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AF28234-370C-436C-B46E-BBF89514F529}"/>
              </a:ext>
            </a:extLst>
          </p:cNvPr>
          <p:cNvGrpSpPr/>
          <p:nvPr/>
        </p:nvGrpSpPr>
        <p:grpSpPr>
          <a:xfrm>
            <a:off x="3560601" y="2619983"/>
            <a:ext cx="3145746" cy="1258298"/>
            <a:chOff x="2582" y="645593"/>
            <a:chExt cx="3145746" cy="1258298"/>
          </a:xfrm>
        </p:grpSpPr>
        <p:sp>
          <p:nvSpPr>
            <p:cNvPr id="7" name="Pfeil: Chevron 6">
              <a:extLst>
                <a:ext uri="{FF2B5EF4-FFF2-40B4-BE49-F238E27FC236}">
                  <a16:creationId xmlns:a16="http://schemas.microsoft.com/office/drawing/2014/main" id="{2F554F54-6701-4095-BECA-84DB4F5F9ABF}"/>
                </a:ext>
              </a:extLst>
            </p:cNvPr>
            <p:cNvSpPr/>
            <p:nvPr/>
          </p:nvSpPr>
          <p:spPr>
            <a:xfrm>
              <a:off x="2582" y="645593"/>
              <a:ext cx="3145746" cy="1258298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Pfeil: Chevron 4">
              <a:extLst>
                <a:ext uri="{FF2B5EF4-FFF2-40B4-BE49-F238E27FC236}">
                  <a16:creationId xmlns:a16="http://schemas.microsoft.com/office/drawing/2014/main" id="{64BAE52C-38B5-4EB8-92C0-501886AB0683}"/>
                </a:ext>
              </a:extLst>
            </p:cNvPr>
            <p:cNvSpPr txBox="1"/>
            <p:nvPr/>
          </p:nvSpPr>
          <p:spPr>
            <a:xfrm>
              <a:off x="631731" y="645593"/>
              <a:ext cx="1887448" cy="12582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4011" tIns="28004" rIns="28004" bIns="28004" numCol="1" spcCol="1270" anchor="ctr" anchorCtr="0">
              <a:noAutofit/>
            </a:bodyPr>
            <a:lstStyle/>
            <a:p>
              <a:pPr marL="0" marR="0" lvl="0" indent="0" algn="ctr" defTabSz="933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ohne digitale Technologien</a:t>
              </a:r>
            </a:p>
          </p:txBody>
        </p:sp>
      </p:grpSp>
      <p:sp>
        <p:nvSpPr>
          <p:cNvPr id="3" name="Textfeld 2">
            <a:extLst>
              <a:ext uri="{FF2B5EF4-FFF2-40B4-BE49-F238E27FC236}">
                <a16:creationId xmlns:a16="http://schemas.microsoft.com/office/drawing/2014/main" id="{AB3E079A-ECAE-4078-B483-FE2EE022B05C}"/>
              </a:ext>
            </a:extLst>
          </p:cNvPr>
          <p:cNvSpPr txBox="1"/>
          <p:nvPr/>
        </p:nvSpPr>
        <p:spPr>
          <a:xfrm>
            <a:off x="4421292" y="1982146"/>
            <a:ext cx="1424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Schritt 1</a:t>
            </a:r>
          </a:p>
        </p:txBody>
      </p:sp>
    </p:spTree>
    <p:extLst>
      <p:ext uri="{BB962C8B-B14F-4D97-AF65-F5344CB8AC3E}">
        <p14:creationId xmlns:p14="http://schemas.microsoft.com/office/powerpoint/2010/main" val="49542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1600" dirty="0" err="1">
                <a:solidFill>
                  <a:schemeClr val="bg1"/>
                </a:solidFill>
              </a:rPr>
              <a:t>Medienbildung</a:t>
            </a:r>
            <a:r>
              <a:rPr lang="en-US" sz="1600" dirty="0">
                <a:solidFill>
                  <a:schemeClr val="bg1"/>
                </a:solidFill>
              </a:rPr>
              <a:t> in der Schule</a:t>
            </a: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	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177ADCBB-EA54-4643-B113-4BD19858D03C}"/>
              </a:ext>
            </a:extLst>
          </p:cNvPr>
          <p:cNvGraphicFramePr/>
          <p:nvPr>
            <p:extLst/>
          </p:nvPr>
        </p:nvGraphicFramePr>
        <p:xfrm>
          <a:off x="8877549" y="2619981"/>
          <a:ext cx="3145746" cy="1258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AF28234-370C-436C-B46E-BBF89514F529}"/>
              </a:ext>
            </a:extLst>
          </p:cNvPr>
          <p:cNvGrpSpPr/>
          <p:nvPr/>
        </p:nvGrpSpPr>
        <p:grpSpPr>
          <a:xfrm>
            <a:off x="3560601" y="2619983"/>
            <a:ext cx="3145746" cy="1258298"/>
            <a:chOff x="2582" y="645593"/>
            <a:chExt cx="3145746" cy="1258298"/>
          </a:xfrm>
        </p:grpSpPr>
        <p:sp>
          <p:nvSpPr>
            <p:cNvPr id="7" name="Pfeil: Chevron 6">
              <a:extLst>
                <a:ext uri="{FF2B5EF4-FFF2-40B4-BE49-F238E27FC236}">
                  <a16:creationId xmlns:a16="http://schemas.microsoft.com/office/drawing/2014/main" id="{2F554F54-6701-4095-BECA-84DB4F5F9ABF}"/>
                </a:ext>
              </a:extLst>
            </p:cNvPr>
            <p:cNvSpPr/>
            <p:nvPr/>
          </p:nvSpPr>
          <p:spPr>
            <a:xfrm>
              <a:off x="2582" y="645593"/>
              <a:ext cx="3145746" cy="1258298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Pfeil: Chevron 4">
              <a:extLst>
                <a:ext uri="{FF2B5EF4-FFF2-40B4-BE49-F238E27FC236}">
                  <a16:creationId xmlns:a16="http://schemas.microsoft.com/office/drawing/2014/main" id="{64BAE52C-38B5-4EB8-92C0-501886AB0683}"/>
                </a:ext>
              </a:extLst>
            </p:cNvPr>
            <p:cNvSpPr txBox="1"/>
            <p:nvPr/>
          </p:nvSpPr>
          <p:spPr>
            <a:xfrm>
              <a:off x="631731" y="645593"/>
              <a:ext cx="1887448" cy="12582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4011" tIns="28004" rIns="28004" bIns="28004" numCol="1" spcCol="1270" anchor="ctr" anchorCtr="0">
              <a:noAutofit/>
            </a:bodyPr>
            <a:lstStyle/>
            <a:p>
              <a:pPr marL="0" marR="0" lvl="0" indent="0" algn="ctr" defTabSz="933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ohne digitale Technologien</a:t>
              </a: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3BD8BFFA-09D5-4299-A509-64682DA23BB8}"/>
              </a:ext>
            </a:extLst>
          </p:cNvPr>
          <p:cNvGrpSpPr/>
          <p:nvPr/>
        </p:nvGrpSpPr>
        <p:grpSpPr>
          <a:xfrm>
            <a:off x="6219075" y="2619982"/>
            <a:ext cx="3145747" cy="1258299"/>
            <a:chOff x="7746" y="348662"/>
            <a:chExt cx="4630400" cy="1852160"/>
          </a:xfrm>
        </p:grpSpPr>
        <p:sp>
          <p:nvSpPr>
            <p:cNvPr id="11" name="Pfeil: Chevron 10">
              <a:extLst>
                <a:ext uri="{FF2B5EF4-FFF2-40B4-BE49-F238E27FC236}">
                  <a16:creationId xmlns:a16="http://schemas.microsoft.com/office/drawing/2014/main" id="{D96CBAB7-A457-4FA2-BA00-505394B7268B}"/>
                </a:ext>
              </a:extLst>
            </p:cNvPr>
            <p:cNvSpPr/>
            <p:nvPr/>
          </p:nvSpPr>
          <p:spPr>
            <a:xfrm>
              <a:off x="7746" y="348662"/>
              <a:ext cx="4630400" cy="1852160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Pfeil: Chevron 4">
              <a:extLst>
                <a:ext uri="{FF2B5EF4-FFF2-40B4-BE49-F238E27FC236}">
                  <a16:creationId xmlns:a16="http://schemas.microsoft.com/office/drawing/2014/main" id="{E27EC66B-15BC-40A9-A161-49305929798E}"/>
                </a:ext>
              </a:extLst>
            </p:cNvPr>
            <p:cNvSpPr txBox="1"/>
            <p:nvPr/>
          </p:nvSpPr>
          <p:spPr>
            <a:xfrm>
              <a:off x="933826" y="348662"/>
              <a:ext cx="2778240" cy="18521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42672" rIns="42672" bIns="42672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vereinzelter Einsatz digitaler Technologien </a:t>
              </a:r>
            </a:p>
          </p:txBody>
        </p:sp>
      </p:grpSp>
      <p:sp>
        <p:nvSpPr>
          <p:cNvPr id="3" name="Rechteck 2">
            <a:extLst>
              <a:ext uri="{FF2B5EF4-FFF2-40B4-BE49-F238E27FC236}">
                <a16:creationId xmlns:a16="http://schemas.microsoft.com/office/drawing/2014/main" id="{ABD9E71E-AA97-4DB8-95ED-6C19891AEA3D}"/>
              </a:ext>
            </a:extLst>
          </p:cNvPr>
          <p:cNvSpPr/>
          <p:nvPr/>
        </p:nvSpPr>
        <p:spPr>
          <a:xfrm>
            <a:off x="6884029" y="2096762"/>
            <a:ext cx="14243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Schritt 2</a:t>
            </a:r>
          </a:p>
        </p:txBody>
      </p:sp>
    </p:spTree>
    <p:extLst>
      <p:ext uri="{BB962C8B-B14F-4D97-AF65-F5344CB8AC3E}">
        <p14:creationId xmlns:p14="http://schemas.microsoft.com/office/powerpoint/2010/main" val="39468431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1600" dirty="0" err="1">
                <a:solidFill>
                  <a:schemeClr val="bg1"/>
                </a:solidFill>
              </a:rPr>
              <a:t>Medienbildung</a:t>
            </a:r>
            <a:r>
              <a:rPr lang="en-US" sz="1600" dirty="0">
                <a:solidFill>
                  <a:schemeClr val="bg1"/>
                </a:solidFill>
              </a:rPr>
              <a:t> in der Schule</a:t>
            </a: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	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177ADCBB-EA54-4643-B113-4BD19858D03C}"/>
              </a:ext>
            </a:extLst>
          </p:cNvPr>
          <p:cNvGraphicFramePr/>
          <p:nvPr>
            <p:extLst/>
          </p:nvPr>
        </p:nvGraphicFramePr>
        <p:xfrm>
          <a:off x="8877549" y="2619981"/>
          <a:ext cx="3145746" cy="1258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AF28234-370C-436C-B46E-BBF89514F529}"/>
              </a:ext>
            </a:extLst>
          </p:cNvPr>
          <p:cNvGrpSpPr/>
          <p:nvPr/>
        </p:nvGrpSpPr>
        <p:grpSpPr>
          <a:xfrm>
            <a:off x="3560601" y="2619983"/>
            <a:ext cx="3145746" cy="1258298"/>
            <a:chOff x="2582" y="645593"/>
            <a:chExt cx="3145746" cy="1258298"/>
          </a:xfrm>
        </p:grpSpPr>
        <p:sp>
          <p:nvSpPr>
            <p:cNvPr id="7" name="Pfeil: Chevron 6">
              <a:extLst>
                <a:ext uri="{FF2B5EF4-FFF2-40B4-BE49-F238E27FC236}">
                  <a16:creationId xmlns:a16="http://schemas.microsoft.com/office/drawing/2014/main" id="{2F554F54-6701-4095-BECA-84DB4F5F9ABF}"/>
                </a:ext>
              </a:extLst>
            </p:cNvPr>
            <p:cNvSpPr/>
            <p:nvPr/>
          </p:nvSpPr>
          <p:spPr>
            <a:xfrm>
              <a:off x="2582" y="645593"/>
              <a:ext cx="3145746" cy="1258298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Pfeil: Chevron 4">
              <a:extLst>
                <a:ext uri="{FF2B5EF4-FFF2-40B4-BE49-F238E27FC236}">
                  <a16:creationId xmlns:a16="http://schemas.microsoft.com/office/drawing/2014/main" id="{64BAE52C-38B5-4EB8-92C0-501886AB0683}"/>
                </a:ext>
              </a:extLst>
            </p:cNvPr>
            <p:cNvSpPr txBox="1"/>
            <p:nvPr/>
          </p:nvSpPr>
          <p:spPr>
            <a:xfrm>
              <a:off x="631731" y="645593"/>
              <a:ext cx="1887448" cy="12582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4011" tIns="28004" rIns="28004" bIns="28004" numCol="1" spcCol="1270" anchor="ctr" anchorCtr="0">
              <a:noAutofit/>
            </a:bodyPr>
            <a:lstStyle/>
            <a:p>
              <a:pPr marL="0" marR="0" lvl="0" indent="0" algn="ctr" defTabSz="933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ohne digitale Technologien</a:t>
              </a: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3BD8BFFA-09D5-4299-A509-64682DA23BB8}"/>
              </a:ext>
            </a:extLst>
          </p:cNvPr>
          <p:cNvGrpSpPr/>
          <p:nvPr/>
        </p:nvGrpSpPr>
        <p:grpSpPr>
          <a:xfrm>
            <a:off x="6219075" y="2619982"/>
            <a:ext cx="3145747" cy="1258299"/>
            <a:chOff x="7746" y="348662"/>
            <a:chExt cx="4630400" cy="1852160"/>
          </a:xfrm>
        </p:grpSpPr>
        <p:sp>
          <p:nvSpPr>
            <p:cNvPr id="11" name="Pfeil: Chevron 10">
              <a:extLst>
                <a:ext uri="{FF2B5EF4-FFF2-40B4-BE49-F238E27FC236}">
                  <a16:creationId xmlns:a16="http://schemas.microsoft.com/office/drawing/2014/main" id="{D96CBAB7-A457-4FA2-BA00-505394B7268B}"/>
                </a:ext>
              </a:extLst>
            </p:cNvPr>
            <p:cNvSpPr/>
            <p:nvPr/>
          </p:nvSpPr>
          <p:spPr>
            <a:xfrm>
              <a:off x="7746" y="348662"/>
              <a:ext cx="4630400" cy="1852160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Pfeil: Chevron 4">
              <a:extLst>
                <a:ext uri="{FF2B5EF4-FFF2-40B4-BE49-F238E27FC236}">
                  <a16:creationId xmlns:a16="http://schemas.microsoft.com/office/drawing/2014/main" id="{E27EC66B-15BC-40A9-A161-49305929798E}"/>
                </a:ext>
              </a:extLst>
            </p:cNvPr>
            <p:cNvSpPr txBox="1"/>
            <p:nvPr/>
          </p:nvSpPr>
          <p:spPr>
            <a:xfrm>
              <a:off x="933826" y="348662"/>
              <a:ext cx="2778240" cy="18521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42672" rIns="42672" bIns="42672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vereinzelter Einsatz digitaler Technologien </a:t>
              </a:r>
            </a:p>
          </p:txBody>
        </p:sp>
      </p:grpSp>
      <p:sp>
        <p:nvSpPr>
          <p:cNvPr id="3" name="Rechteck 2">
            <a:extLst>
              <a:ext uri="{FF2B5EF4-FFF2-40B4-BE49-F238E27FC236}">
                <a16:creationId xmlns:a16="http://schemas.microsoft.com/office/drawing/2014/main" id="{06CDA0F3-8FE4-49E3-A024-9551A969388C}"/>
              </a:ext>
            </a:extLst>
          </p:cNvPr>
          <p:cNvSpPr/>
          <p:nvPr/>
        </p:nvSpPr>
        <p:spPr>
          <a:xfrm>
            <a:off x="9532988" y="2096760"/>
            <a:ext cx="14243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Schritt 3</a:t>
            </a:r>
          </a:p>
        </p:txBody>
      </p:sp>
    </p:spTree>
    <p:extLst>
      <p:ext uri="{BB962C8B-B14F-4D97-AF65-F5344CB8AC3E}">
        <p14:creationId xmlns:p14="http://schemas.microsoft.com/office/powerpoint/2010/main" val="13915466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1600" dirty="0" err="1">
                <a:solidFill>
                  <a:schemeClr val="bg1"/>
                </a:solidFill>
              </a:rPr>
              <a:t>Medienbildung</a:t>
            </a:r>
            <a:r>
              <a:rPr lang="en-US" sz="1600" dirty="0">
                <a:solidFill>
                  <a:schemeClr val="bg1"/>
                </a:solidFill>
              </a:rPr>
              <a:t> in der Schule</a:t>
            </a: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	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Diagramm 4">
            <a:extLst>
              <a:ext uri="{FF2B5EF4-FFF2-40B4-BE49-F238E27FC236}">
                <a16:creationId xmlns:a16="http://schemas.microsoft.com/office/drawing/2014/main" id="{177ADCBB-EA54-4643-B113-4BD19858D03C}"/>
              </a:ext>
            </a:extLst>
          </p:cNvPr>
          <p:cNvGraphicFramePr/>
          <p:nvPr>
            <p:extLst/>
          </p:nvPr>
        </p:nvGraphicFramePr>
        <p:xfrm>
          <a:off x="8877549" y="2619981"/>
          <a:ext cx="3145746" cy="1258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FAF28234-370C-436C-B46E-BBF89514F529}"/>
              </a:ext>
            </a:extLst>
          </p:cNvPr>
          <p:cNvGrpSpPr/>
          <p:nvPr/>
        </p:nvGrpSpPr>
        <p:grpSpPr>
          <a:xfrm>
            <a:off x="3560601" y="2619983"/>
            <a:ext cx="3145746" cy="1258298"/>
            <a:chOff x="2582" y="645593"/>
            <a:chExt cx="3145746" cy="1258298"/>
          </a:xfrm>
        </p:grpSpPr>
        <p:sp>
          <p:nvSpPr>
            <p:cNvPr id="7" name="Pfeil: Chevron 6">
              <a:extLst>
                <a:ext uri="{FF2B5EF4-FFF2-40B4-BE49-F238E27FC236}">
                  <a16:creationId xmlns:a16="http://schemas.microsoft.com/office/drawing/2014/main" id="{2F554F54-6701-4095-BECA-84DB4F5F9ABF}"/>
                </a:ext>
              </a:extLst>
            </p:cNvPr>
            <p:cNvSpPr/>
            <p:nvPr/>
          </p:nvSpPr>
          <p:spPr>
            <a:xfrm>
              <a:off x="2582" y="645593"/>
              <a:ext cx="3145746" cy="1258298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Pfeil: Chevron 4">
              <a:extLst>
                <a:ext uri="{FF2B5EF4-FFF2-40B4-BE49-F238E27FC236}">
                  <a16:creationId xmlns:a16="http://schemas.microsoft.com/office/drawing/2014/main" id="{64BAE52C-38B5-4EB8-92C0-501886AB0683}"/>
                </a:ext>
              </a:extLst>
            </p:cNvPr>
            <p:cNvSpPr txBox="1"/>
            <p:nvPr/>
          </p:nvSpPr>
          <p:spPr>
            <a:xfrm>
              <a:off x="631731" y="645593"/>
              <a:ext cx="1887448" cy="12582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4011" tIns="28004" rIns="28004" bIns="28004" numCol="1" spcCol="1270" anchor="ctr" anchorCtr="0">
              <a:noAutofit/>
            </a:bodyPr>
            <a:lstStyle/>
            <a:p>
              <a:pPr marL="0" marR="0" lvl="0" indent="0" algn="ctr" defTabSz="9334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ohne digitale Technologien</a:t>
              </a:r>
            </a:p>
          </p:txBody>
        </p:sp>
      </p:grpSp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3BD8BFFA-09D5-4299-A509-64682DA23BB8}"/>
              </a:ext>
            </a:extLst>
          </p:cNvPr>
          <p:cNvGrpSpPr/>
          <p:nvPr/>
        </p:nvGrpSpPr>
        <p:grpSpPr>
          <a:xfrm>
            <a:off x="6219075" y="2619982"/>
            <a:ext cx="3145747" cy="1258299"/>
            <a:chOff x="7746" y="348662"/>
            <a:chExt cx="4630400" cy="1852160"/>
          </a:xfrm>
        </p:grpSpPr>
        <p:sp>
          <p:nvSpPr>
            <p:cNvPr id="11" name="Pfeil: Chevron 10">
              <a:extLst>
                <a:ext uri="{FF2B5EF4-FFF2-40B4-BE49-F238E27FC236}">
                  <a16:creationId xmlns:a16="http://schemas.microsoft.com/office/drawing/2014/main" id="{D96CBAB7-A457-4FA2-BA00-505394B7268B}"/>
                </a:ext>
              </a:extLst>
            </p:cNvPr>
            <p:cNvSpPr/>
            <p:nvPr/>
          </p:nvSpPr>
          <p:spPr>
            <a:xfrm>
              <a:off x="7746" y="348662"/>
              <a:ext cx="4630400" cy="1852160"/>
            </a:xfrm>
            <a:prstGeom prst="chevron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Pfeil: Chevron 4">
              <a:extLst>
                <a:ext uri="{FF2B5EF4-FFF2-40B4-BE49-F238E27FC236}">
                  <a16:creationId xmlns:a16="http://schemas.microsoft.com/office/drawing/2014/main" id="{E27EC66B-15BC-40A9-A161-49305929798E}"/>
                </a:ext>
              </a:extLst>
            </p:cNvPr>
            <p:cNvSpPr txBox="1"/>
            <p:nvPr/>
          </p:nvSpPr>
          <p:spPr>
            <a:xfrm>
              <a:off x="933826" y="348662"/>
              <a:ext cx="2778240" cy="185216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42672" rIns="42672" bIns="42672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vereinzelter Einsatz digitaler Technologien </a:t>
              </a:r>
            </a:p>
          </p:txBody>
        </p:sp>
      </p:grpSp>
      <p:pic>
        <p:nvPicPr>
          <p:cNvPr id="13" name="Inhaltsplatzhalter 3">
            <a:extLst>
              <a:ext uri="{FF2B5EF4-FFF2-40B4-BE49-F238E27FC236}">
                <a16:creationId xmlns:a16="http://schemas.microsoft.com/office/drawing/2014/main" id="{829CDF95-869D-4E41-A947-10E62D0F92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831" y="4301859"/>
            <a:ext cx="1425351" cy="201463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8576B18E-ED71-491E-BD18-4A1CFDD9AA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150" y="4133202"/>
            <a:ext cx="1425351" cy="201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1627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206510" y="4861312"/>
            <a:ext cx="10515600" cy="11090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3200" dirty="0"/>
              <a:t>   Wie kann Medienbildung  nachhaltig </a:t>
            </a:r>
          </a:p>
          <a:p>
            <a:pPr marL="0" indent="0">
              <a:buNone/>
            </a:pPr>
            <a:r>
              <a:rPr lang="de-DE" sz="3200" dirty="0"/>
              <a:t>    vermittelt werden?</a:t>
            </a:r>
          </a:p>
        </p:txBody>
      </p:sp>
      <p:sp>
        <p:nvSpPr>
          <p:cNvPr id="5" name="Freeform 10"/>
          <p:cNvSpPr>
            <a:spLocks noChangeArrowheads="1"/>
          </p:cNvSpPr>
          <p:nvPr/>
        </p:nvSpPr>
        <p:spPr bwMode="auto">
          <a:xfrm>
            <a:off x="872127" y="1663170"/>
            <a:ext cx="1065881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1EA18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1.</a:t>
            </a:r>
          </a:p>
        </p:txBody>
      </p:sp>
      <p:sp>
        <p:nvSpPr>
          <p:cNvPr id="6" name="Freeform 10"/>
          <p:cNvSpPr>
            <a:spLocks noChangeArrowheads="1"/>
          </p:cNvSpPr>
          <p:nvPr/>
        </p:nvSpPr>
        <p:spPr bwMode="auto">
          <a:xfrm>
            <a:off x="872127" y="3195941"/>
            <a:ext cx="1065881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9BBB5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2.</a:t>
            </a:r>
          </a:p>
        </p:txBody>
      </p:sp>
      <p:sp>
        <p:nvSpPr>
          <p:cNvPr id="7" name="Freeform 10"/>
          <p:cNvSpPr>
            <a:spLocks noChangeArrowheads="1"/>
          </p:cNvSpPr>
          <p:nvPr/>
        </p:nvSpPr>
        <p:spPr bwMode="auto">
          <a:xfrm>
            <a:off x="872127" y="4827389"/>
            <a:ext cx="1065881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F29B26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3.</a:t>
            </a:r>
          </a:p>
        </p:txBody>
      </p:sp>
      <p:sp>
        <p:nvSpPr>
          <p:cNvPr id="2" name="Rechteck 1"/>
          <p:cNvSpPr/>
          <p:nvPr/>
        </p:nvSpPr>
        <p:spPr>
          <a:xfrm>
            <a:off x="2206510" y="1917312"/>
            <a:ext cx="55831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Was soll unterrichtet werden?</a:t>
            </a:r>
          </a:p>
        </p:txBody>
      </p:sp>
      <p:sp>
        <p:nvSpPr>
          <p:cNvPr id="12" name="Rechteck 11"/>
          <p:cNvSpPr/>
          <p:nvPr/>
        </p:nvSpPr>
        <p:spPr>
          <a:xfrm>
            <a:off x="2206510" y="3259236"/>
            <a:ext cx="661655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Wann und wo kann Medienbildung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unterrichtet werden?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CBC4D69-6416-4B19-B7A0-E103202EE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0"/>
            <a:ext cx="4206240" cy="130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50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 animBg="1"/>
      <p:bldP spid="6" grpId="0" animBg="1"/>
      <p:bldP spid="7" grpId="0" animBg="1"/>
      <p:bldP spid="2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214229" y="2091674"/>
            <a:ext cx="39789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Medienbildung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712074" y="2091674"/>
            <a:ext cx="45849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Medienerziehung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6081047" y="3534834"/>
            <a:ext cx="48892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Medienkompetenz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6903308" y="5414018"/>
            <a:ext cx="298350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Bildung 4.0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235022" y="3495093"/>
            <a:ext cx="38177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 err="1"/>
              <a:t>Mediendidatik</a:t>
            </a:r>
            <a:endParaRPr lang="de-DE" sz="4800" dirty="0"/>
          </a:p>
        </p:txBody>
      </p:sp>
      <p:sp>
        <p:nvSpPr>
          <p:cNvPr id="16" name="Textfeld 15"/>
          <p:cNvSpPr txBox="1"/>
          <p:nvPr/>
        </p:nvSpPr>
        <p:spPr>
          <a:xfrm>
            <a:off x="0" y="212490"/>
            <a:ext cx="73522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Was sollen wir unterrichten?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2274702" y="5414017"/>
            <a:ext cx="10100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ITG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3143910" y="4434685"/>
            <a:ext cx="56787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Grundbildung Medien</a:t>
            </a:r>
          </a:p>
        </p:txBody>
      </p:sp>
    </p:spTree>
    <p:extLst>
      <p:ext uri="{BB962C8B-B14F-4D97-AF65-F5344CB8AC3E}">
        <p14:creationId xmlns:p14="http://schemas.microsoft.com/office/powerpoint/2010/main" val="992137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5" grpId="0"/>
      <p:bldP spid="17" grpId="0"/>
      <p:bldP spid="18" grpId="0"/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0" y="1514485"/>
            <a:ext cx="72956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/>
              <a:t>Beschluss der Kultusministerkonferenz vom 8. März 2012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0" y="212490"/>
            <a:ext cx="73522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Was sollen wir unterrichten?</a:t>
            </a:r>
          </a:p>
        </p:txBody>
      </p:sp>
      <p:sp>
        <p:nvSpPr>
          <p:cNvPr id="14" name="Rechteck 13"/>
          <p:cNvSpPr/>
          <p:nvPr/>
        </p:nvSpPr>
        <p:spPr>
          <a:xfrm>
            <a:off x="161876" y="2487573"/>
            <a:ext cx="8289561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de-DE" sz="2000" dirty="0"/>
              <a:t>Unterstützung und Gestaltung innovativer und nachhaltiger Lehr- und Lernprozesse</a:t>
            </a:r>
          </a:p>
          <a:p>
            <a:pPr marL="342900" indent="-342900">
              <a:buAutoNum type="arabicPeriod"/>
            </a:pPr>
            <a:endParaRPr lang="de-DE" sz="2000" dirty="0"/>
          </a:p>
          <a:p>
            <a:pPr marL="342900" indent="-342900">
              <a:buAutoNum type="arabicPeriod"/>
            </a:pPr>
            <a:r>
              <a:rPr lang="de-DE" sz="2000" dirty="0"/>
              <a:t>Selbstbestimmte, aktive und demokratische Teilhabe an Politik, Kultur und Gesellschaft </a:t>
            </a:r>
          </a:p>
          <a:p>
            <a:pPr marL="342900" indent="-342900">
              <a:buAutoNum type="arabicPeriod"/>
            </a:pPr>
            <a:endParaRPr lang="de-DE" sz="2000" dirty="0"/>
          </a:p>
          <a:p>
            <a:pPr marL="342900" indent="-342900">
              <a:buAutoNum type="arabicPeriod"/>
            </a:pPr>
            <a:r>
              <a:rPr lang="de-DE" sz="2000" dirty="0"/>
              <a:t>Identitätsbildung und Persönlichkeitsentwicklung </a:t>
            </a:r>
          </a:p>
          <a:p>
            <a:pPr marL="342900" indent="-342900">
              <a:buAutoNum type="arabicPeriod"/>
            </a:pPr>
            <a:endParaRPr lang="de-DE" sz="2000" dirty="0"/>
          </a:p>
          <a:p>
            <a:pPr marL="342900" indent="-342900">
              <a:buAutoNum type="arabicPeriod"/>
            </a:pPr>
            <a:r>
              <a:rPr lang="de-DE" sz="2000" dirty="0"/>
              <a:t>Ausprägung moralischer Haltungen, ethischer Werte und ästhetischer Urteile</a:t>
            </a:r>
          </a:p>
          <a:p>
            <a:pPr marL="342900" indent="-342900">
              <a:buAutoNum type="arabicPeriod"/>
            </a:pPr>
            <a:endParaRPr lang="de-DE" sz="2000" dirty="0"/>
          </a:p>
          <a:p>
            <a:pPr marL="342900" indent="-342900">
              <a:buFontTx/>
              <a:buAutoNum type="arabicPeriod"/>
            </a:pPr>
            <a:r>
              <a:rPr lang="de-DE" sz="2000" dirty="0"/>
              <a:t>Schutz von Kindern und Jugendlichen vor negativen Einflüssen und Wirkungen von Medien </a:t>
            </a:r>
          </a:p>
          <a:p>
            <a:pPr marL="342900" indent="-342900">
              <a:buAutoNum type="arabicPeriod"/>
            </a:pPr>
            <a:endParaRPr lang="de-DE" sz="2000" dirty="0"/>
          </a:p>
        </p:txBody>
      </p:sp>
    </p:spTree>
    <p:extLst>
      <p:ext uri="{BB962C8B-B14F-4D97-AF65-F5344CB8AC3E}">
        <p14:creationId xmlns:p14="http://schemas.microsoft.com/office/powerpoint/2010/main" val="286934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8714" y="4963665"/>
            <a:ext cx="1923003" cy="1527227"/>
          </a:xfrm>
          <a:prstGeom prst="rect">
            <a:avLst/>
          </a:prstGeom>
        </p:spPr>
      </p:pic>
      <p:pic>
        <p:nvPicPr>
          <p:cNvPr id="6" name="Picture 4" descr="https://www.caritas-vorarlberg.at/fileadmin/storage/vorarlberg/website/bilder/carla/Recycling_u_Reuse/Reparaturcafe/carla_Reparaturcafe_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152" y="1552029"/>
            <a:ext cx="1899803" cy="1424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www.erziehungstrends.net/bilder_statisch/cybu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5907" y="3350714"/>
            <a:ext cx="2269774" cy="1280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3543" y="1843323"/>
            <a:ext cx="512952" cy="51295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77228" y="1866846"/>
            <a:ext cx="521386" cy="52815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3132" y="2019823"/>
            <a:ext cx="535699" cy="53401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3772" y="2138511"/>
            <a:ext cx="534392" cy="551091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9788" y="2036610"/>
            <a:ext cx="511027" cy="499771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5869" y="5606936"/>
            <a:ext cx="1143225" cy="430316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555869" y="5040537"/>
            <a:ext cx="944275" cy="546490"/>
          </a:xfrm>
          <a:prstGeom prst="rect">
            <a:avLst/>
          </a:prstGeom>
        </p:spPr>
      </p:pic>
      <p:pic>
        <p:nvPicPr>
          <p:cNvPr id="15" name="Picture 16" descr="https://tse1.mm.bing.net/th?&amp;id=OIP.M141deccfaa3daf9ec42bac437d9ae2edo0&amp;w=299&amp;h=153&amp;c=0&amp;pid=1.9&amp;rs=0&amp;p=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6805" y="5923697"/>
            <a:ext cx="1166575" cy="596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00200" y="5808069"/>
            <a:ext cx="589384" cy="682823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18642" y="4848211"/>
            <a:ext cx="952500" cy="952500"/>
          </a:xfrm>
          <a:prstGeom prst="rect">
            <a:avLst/>
          </a:prstGeom>
        </p:spPr>
      </p:pic>
      <p:pic>
        <p:nvPicPr>
          <p:cNvPr id="18" name="Picture 22" descr="http://primarytech.global2.vic.edu.au/files/2012/09/DSC08800-2id82rc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472" y="4993414"/>
            <a:ext cx="2081598" cy="156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917954" y="3371034"/>
            <a:ext cx="1466019" cy="1098099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648632" y="1492850"/>
            <a:ext cx="2262162" cy="1389047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85334" y="2194620"/>
            <a:ext cx="490114" cy="479318"/>
          </a:xfrm>
          <a:prstGeom prst="rect">
            <a:avLst/>
          </a:prstGeom>
        </p:spPr>
      </p:pic>
      <p:pic>
        <p:nvPicPr>
          <p:cNvPr id="22" name="Picture 26" descr="http://thenextweb.com/wp-content/blogs.dir/1/files/2014/05/smartphoneaddiction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9472" y="3305685"/>
            <a:ext cx="3203652" cy="122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rafik 2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24" name="Grafik 23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25" name="Textfeld 24"/>
          <p:cNvSpPr txBox="1"/>
          <p:nvPr/>
        </p:nvSpPr>
        <p:spPr>
          <a:xfrm>
            <a:off x="0" y="212490"/>
            <a:ext cx="73522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Was sollen wir unterrichten?</a:t>
            </a:r>
          </a:p>
        </p:txBody>
      </p:sp>
    </p:spTree>
    <p:extLst>
      <p:ext uri="{BB962C8B-B14F-4D97-AF65-F5344CB8AC3E}">
        <p14:creationId xmlns:p14="http://schemas.microsoft.com/office/powerpoint/2010/main" val="2665629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67574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  <a:latin typeface="Lato" panose="020F0502020204030203"/>
              </a:rPr>
              <a:t>Medienbildungskonzept</a:t>
            </a:r>
          </a:p>
        </p:txBody>
      </p:sp>
      <p:sp>
        <p:nvSpPr>
          <p:cNvPr id="2" name="Textfeld 1"/>
          <p:cNvSpPr txBox="1"/>
          <p:nvPr/>
        </p:nvSpPr>
        <p:spPr>
          <a:xfrm flipH="1">
            <a:off x="2849912" y="2166399"/>
            <a:ext cx="7123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Lato" panose="020F0502020204030203"/>
              </a:rPr>
              <a:t>Welche Lehrkräfte unterrichten Medienbildung?</a:t>
            </a:r>
          </a:p>
        </p:txBody>
      </p:sp>
      <p:sp>
        <p:nvSpPr>
          <p:cNvPr id="13" name="Textfeld 12"/>
          <p:cNvSpPr txBox="1"/>
          <p:nvPr/>
        </p:nvSpPr>
        <p:spPr>
          <a:xfrm flipH="1">
            <a:off x="2849912" y="5479339"/>
            <a:ext cx="7123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Lato" panose="020F0502020204030203"/>
              </a:rPr>
              <a:t>Wie kann Medienbildung in die Stundentafel eingebaut werden?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036"/>
            <a:ext cx="12192000" cy="1301995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  <p:sp>
        <p:nvSpPr>
          <p:cNvPr id="10" name="Textfeld 9"/>
          <p:cNvSpPr txBox="1"/>
          <p:nvPr/>
        </p:nvSpPr>
        <p:spPr>
          <a:xfrm flipH="1">
            <a:off x="2849912" y="3751551"/>
            <a:ext cx="7123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Lato" panose="020F0502020204030203"/>
              </a:rPr>
              <a:t>Muss Medienbildung im Computerraum unterrichtet werden?</a:t>
            </a:r>
          </a:p>
        </p:txBody>
      </p:sp>
      <p:grpSp>
        <p:nvGrpSpPr>
          <p:cNvPr id="14" name="Group 3929"/>
          <p:cNvGrpSpPr/>
          <p:nvPr/>
        </p:nvGrpSpPr>
        <p:grpSpPr>
          <a:xfrm>
            <a:off x="2069468" y="-1344063"/>
            <a:ext cx="412744" cy="1063905"/>
            <a:chOff x="0" y="0"/>
            <a:chExt cx="1037079" cy="2617920"/>
          </a:xfrm>
        </p:grpSpPr>
        <p:sp>
          <p:nvSpPr>
            <p:cNvPr id="15" name="Shape 3927"/>
            <p:cNvSpPr/>
            <p:nvPr/>
          </p:nvSpPr>
          <p:spPr>
            <a:xfrm>
              <a:off x="0" y="448465"/>
              <a:ext cx="1037080" cy="2169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6338" y="0"/>
                  </a:moveTo>
                  <a:cubicBezTo>
                    <a:pt x="5538" y="0"/>
                    <a:pt x="5538" y="0"/>
                    <a:pt x="5538" y="0"/>
                  </a:cubicBezTo>
                  <a:cubicBezTo>
                    <a:pt x="1662" y="0"/>
                    <a:pt x="0" y="1580"/>
                    <a:pt x="0" y="2107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141"/>
                    <a:pt x="831" y="10537"/>
                    <a:pt x="1938" y="10537"/>
                  </a:cubicBezTo>
                  <a:cubicBezTo>
                    <a:pt x="3046" y="10537"/>
                    <a:pt x="3600" y="10141"/>
                    <a:pt x="3600" y="9746"/>
                  </a:cubicBezTo>
                  <a:cubicBezTo>
                    <a:pt x="3600" y="3424"/>
                    <a:pt x="3600" y="3424"/>
                    <a:pt x="3600" y="3424"/>
                  </a:cubicBezTo>
                  <a:cubicBezTo>
                    <a:pt x="5262" y="3424"/>
                    <a:pt x="5262" y="3424"/>
                    <a:pt x="5262" y="3424"/>
                  </a:cubicBezTo>
                  <a:cubicBezTo>
                    <a:pt x="5262" y="9483"/>
                    <a:pt x="5262" y="9483"/>
                    <a:pt x="5262" y="9483"/>
                  </a:cubicBezTo>
                  <a:cubicBezTo>
                    <a:pt x="5262" y="9483"/>
                    <a:pt x="5262" y="9615"/>
                    <a:pt x="5262" y="9746"/>
                  </a:cubicBezTo>
                  <a:cubicBezTo>
                    <a:pt x="5262" y="20283"/>
                    <a:pt x="5262" y="20283"/>
                    <a:pt x="5262" y="20283"/>
                  </a:cubicBezTo>
                  <a:cubicBezTo>
                    <a:pt x="5262" y="21073"/>
                    <a:pt x="6369" y="21600"/>
                    <a:pt x="7754" y="21600"/>
                  </a:cubicBezTo>
                  <a:cubicBezTo>
                    <a:pt x="9138" y="21600"/>
                    <a:pt x="10246" y="21073"/>
                    <a:pt x="10246" y="20283"/>
                  </a:cubicBezTo>
                  <a:cubicBezTo>
                    <a:pt x="10246" y="10932"/>
                    <a:pt x="10246" y="10932"/>
                    <a:pt x="10246" y="10932"/>
                  </a:cubicBezTo>
                  <a:cubicBezTo>
                    <a:pt x="11354" y="10932"/>
                    <a:pt x="11354" y="10932"/>
                    <a:pt x="11354" y="10932"/>
                  </a:cubicBezTo>
                  <a:cubicBezTo>
                    <a:pt x="11354" y="20283"/>
                    <a:pt x="11354" y="20283"/>
                    <a:pt x="11354" y="20283"/>
                  </a:cubicBezTo>
                  <a:cubicBezTo>
                    <a:pt x="11354" y="21073"/>
                    <a:pt x="12462" y="21600"/>
                    <a:pt x="13846" y="21600"/>
                  </a:cubicBezTo>
                  <a:cubicBezTo>
                    <a:pt x="15231" y="21600"/>
                    <a:pt x="16338" y="21073"/>
                    <a:pt x="16338" y="20283"/>
                  </a:cubicBezTo>
                  <a:cubicBezTo>
                    <a:pt x="16338" y="3424"/>
                    <a:pt x="16338" y="3424"/>
                    <a:pt x="16338" y="3424"/>
                  </a:cubicBezTo>
                  <a:cubicBezTo>
                    <a:pt x="17723" y="3424"/>
                    <a:pt x="17723" y="3424"/>
                    <a:pt x="17723" y="3424"/>
                  </a:cubicBezTo>
                  <a:cubicBezTo>
                    <a:pt x="17723" y="9746"/>
                    <a:pt x="17723" y="9746"/>
                    <a:pt x="17723" y="9746"/>
                  </a:cubicBezTo>
                  <a:cubicBezTo>
                    <a:pt x="17723" y="10141"/>
                    <a:pt x="18554" y="10537"/>
                    <a:pt x="19662" y="10537"/>
                  </a:cubicBezTo>
                  <a:cubicBezTo>
                    <a:pt x="20769" y="10537"/>
                    <a:pt x="21600" y="10141"/>
                    <a:pt x="21600" y="9746"/>
                  </a:cubicBezTo>
                  <a:cubicBezTo>
                    <a:pt x="21600" y="1976"/>
                    <a:pt x="21600" y="1976"/>
                    <a:pt x="21600" y="1976"/>
                  </a:cubicBezTo>
                  <a:cubicBezTo>
                    <a:pt x="21600" y="1317"/>
                    <a:pt x="19938" y="0"/>
                    <a:pt x="16338" y="0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/>
            </a:p>
          </p:txBody>
        </p:sp>
        <p:sp>
          <p:nvSpPr>
            <p:cNvPr id="17" name="Shape 3928"/>
            <p:cNvSpPr/>
            <p:nvPr/>
          </p:nvSpPr>
          <p:spPr>
            <a:xfrm>
              <a:off x="319533" y="0"/>
              <a:ext cx="414836" cy="409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lvl="0" algn="l">
                <a:defRPr sz="3100" b="1">
                  <a:latin typeface="Kontrapunkt Bob Bold"/>
                  <a:ea typeface="Kontrapunkt Bob Bold"/>
                  <a:cs typeface="Kontrapunkt Bob Bold"/>
                  <a:sym typeface="Kontrapunkt Bob Bold"/>
                </a:defRPr>
              </a:pPr>
              <a:endParaRPr/>
            </a:p>
          </p:txBody>
        </p:sp>
      </p:grpSp>
      <p:sp>
        <p:nvSpPr>
          <p:cNvPr id="25" name="Freeform 10"/>
          <p:cNvSpPr>
            <a:spLocks noChangeArrowheads="1"/>
          </p:cNvSpPr>
          <p:nvPr/>
        </p:nvSpPr>
        <p:spPr bwMode="auto">
          <a:xfrm>
            <a:off x="836668" y="3388994"/>
            <a:ext cx="1525069" cy="1556113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9BBB5C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7197" dirty="0"/>
          </a:p>
        </p:txBody>
      </p:sp>
      <p:sp>
        <p:nvSpPr>
          <p:cNvPr id="26" name="Freeform 10"/>
          <p:cNvSpPr>
            <a:spLocks noChangeArrowheads="1"/>
          </p:cNvSpPr>
          <p:nvPr/>
        </p:nvSpPr>
        <p:spPr bwMode="auto">
          <a:xfrm>
            <a:off x="836668" y="5117963"/>
            <a:ext cx="1525069" cy="1556113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F29B26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7197" dirty="0"/>
          </a:p>
        </p:txBody>
      </p:sp>
      <p:sp>
        <p:nvSpPr>
          <p:cNvPr id="23" name="Freeform 10"/>
          <p:cNvSpPr>
            <a:spLocks noChangeArrowheads="1"/>
          </p:cNvSpPr>
          <p:nvPr/>
        </p:nvSpPr>
        <p:spPr bwMode="auto">
          <a:xfrm>
            <a:off x="836668" y="1660025"/>
            <a:ext cx="1525069" cy="1556113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1EA185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7197" dirty="0"/>
          </a:p>
        </p:txBody>
      </p:sp>
      <p:sp>
        <p:nvSpPr>
          <p:cNvPr id="22" name="Shape 2616"/>
          <p:cNvSpPr/>
          <p:nvPr/>
        </p:nvSpPr>
        <p:spPr>
          <a:xfrm>
            <a:off x="1007859" y="1882767"/>
            <a:ext cx="1121699" cy="1028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0520"/>
                </a:moveTo>
                <a:cubicBezTo>
                  <a:pt x="1258" y="18675"/>
                  <a:pt x="2752" y="17923"/>
                  <a:pt x="4191" y="17361"/>
                </a:cubicBezTo>
                <a:cubicBezTo>
                  <a:pt x="5156" y="17087"/>
                  <a:pt x="6884" y="15971"/>
                  <a:pt x="6884" y="13567"/>
                </a:cubicBezTo>
                <a:cubicBezTo>
                  <a:pt x="6884" y="11510"/>
                  <a:pt x="6113" y="10507"/>
                  <a:pt x="5698" y="9969"/>
                </a:cubicBezTo>
                <a:cubicBezTo>
                  <a:pt x="5646" y="9902"/>
                  <a:pt x="5599" y="9842"/>
                  <a:pt x="5562" y="9786"/>
                </a:cubicBezTo>
                <a:cubicBezTo>
                  <a:pt x="5550" y="9769"/>
                  <a:pt x="5538" y="9752"/>
                  <a:pt x="5526" y="9735"/>
                </a:cubicBezTo>
                <a:cubicBezTo>
                  <a:pt x="5491" y="9662"/>
                  <a:pt x="5297" y="9177"/>
                  <a:pt x="5553" y="8011"/>
                </a:cubicBezTo>
                <a:cubicBezTo>
                  <a:pt x="5604" y="7777"/>
                  <a:pt x="5583" y="7531"/>
                  <a:pt x="5493" y="7312"/>
                </a:cubicBezTo>
                <a:cubicBezTo>
                  <a:pt x="5249" y="6721"/>
                  <a:pt x="4603" y="5151"/>
                  <a:pt x="5035" y="3988"/>
                </a:cubicBezTo>
                <a:cubicBezTo>
                  <a:pt x="5619" y="2411"/>
                  <a:pt x="6140" y="2099"/>
                  <a:pt x="7085" y="1642"/>
                </a:cubicBezTo>
                <a:cubicBezTo>
                  <a:pt x="7132" y="1619"/>
                  <a:pt x="7177" y="1592"/>
                  <a:pt x="7220" y="1562"/>
                </a:cubicBezTo>
                <a:cubicBezTo>
                  <a:pt x="7458" y="1393"/>
                  <a:pt x="8233" y="1080"/>
                  <a:pt x="9029" y="1080"/>
                </a:cubicBezTo>
                <a:cubicBezTo>
                  <a:pt x="9467" y="1080"/>
                  <a:pt x="9840" y="1172"/>
                  <a:pt x="10137" y="1353"/>
                </a:cubicBezTo>
                <a:cubicBezTo>
                  <a:pt x="10491" y="1569"/>
                  <a:pt x="10825" y="1968"/>
                  <a:pt x="11308" y="3213"/>
                </a:cubicBezTo>
                <a:cubicBezTo>
                  <a:pt x="11991" y="4974"/>
                  <a:pt x="11820" y="6477"/>
                  <a:pt x="11347" y="7186"/>
                </a:cubicBezTo>
                <a:cubicBezTo>
                  <a:pt x="11175" y="7442"/>
                  <a:pt x="11116" y="7769"/>
                  <a:pt x="11184" y="8078"/>
                </a:cubicBezTo>
                <a:cubicBezTo>
                  <a:pt x="11422" y="9164"/>
                  <a:pt x="11247" y="9602"/>
                  <a:pt x="11210" y="9679"/>
                </a:cubicBezTo>
                <a:cubicBezTo>
                  <a:pt x="11181" y="9712"/>
                  <a:pt x="11153" y="9748"/>
                  <a:pt x="11129" y="9786"/>
                </a:cubicBezTo>
                <a:cubicBezTo>
                  <a:pt x="11091" y="9842"/>
                  <a:pt x="11044" y="9902"/>
                  <a:pt x="10992" y="9969"/>
                </a:cubicBezTo>
                <a:cubicBezTo>
                  <a:pt x="10578" y="10507"/>
                  <a:pt x="9806" y="11510"/>
                  <a:pt x="9806" y="13567"/>
                </a:cubicBezTo>
                <a:cubicBezTo>
                  <a:pt x="9806" y="15972"/>
                  <a:pt x="11535" y="17087"/>
                  <a:pt x="12500" y="17361"/>
                </a:cubicBezTo>
                <a:cubicBezTo>
                  <a:pt x="13925" y="17916"/>
                  <a:pt x="15432" y="18665"/>
                  <a:pt x="15675" y="20520"/>
                </a:cubicBezTo>
                <a:cubicBezTo>
                  <a:pt x="15675" y="20520"/>
                  <a:pt x="1016" y="20520"/>
                  <a:pt x="1016" y="20520"/>
                </a:cubicBezTo>
                <a:close/>
                <a:moveTo>
                  <a:pt x="12782" y="16326"/>
                </a:moveTo>
                <a:cubicBezTo>
                  <a:pt x="12782" y="16326"/>
                  <a:pt x="10788" y="15813"/>
                  <a:pt x="10788" y="13567"/>
                </a:cubicBezTo>
                <a:cubicBezTo>
                  <a:pt x="10788" y="11595"/>
                  <a:pt x="11607" y="10900"/>
                  <a:pt x="11923" y="10420"/>
                </a:cubicBezTo>
                <a:cubicBezTo>
                  <a:pt x="11923" y="10420"/>
                  <a:pt x="12573" y="9806"/>
                  <a:pt x="12138" y="7825"/>
                </a:cubicBezTo>
                <a:cubicBezTo>
                  <a:pt x="12863" y="6740"/>
                  <a:pt x="12999" y="4821"/>
                  <a:pt x="12211" y="2789"/>
                </a:cubicBezTo>
                <a:cubicBezTo>
                  <a:pt x="11716" y="1514"/>
                  <a:pt x="11279" y="815"/>
                  <a:pt x="10613" y="409"/>
                </a:cubicBezTo>
                <a:cubicBezTo>
                  <a:pt x="10124" y="111"/>
                  <a:pt x="9569" y="0"/>
                  <a:pt x="9029" y="0"/>
                </a:cubicBezTo>
                <a:cubicBezTo>
                  <a:pt x="8023" y="0"/>
                  <a:pt x="7070" y="384"/>
                  <a:pt x="6690" y="653"/>
                </a:cubicBezTo>
                <a:cubicBezTo>
                  <a:pt x="5576" y="1192"/>
                  <a:pt x="4828" y="1688"/>
                  <a:pt x="4126" y="3579"/>
                </a:cubicBezTo>
                <a:cubicBezTo>
                  <a:pt x="3556" y="5114"/>
                  <a:pt x="4241" y="6891"/>
                  <a:pt x="4598" y="7757"/>
                </a:cubicBezTo>
                <a:cubicBezTo>
                  <a:pt x="4163" y="9739"/>
                  <a:pt x="4767" y="10420"/>
                  <a:pt x="4767" y="10420"/>
                </a:cubicBezTo>
                <a:cubicBezTo>
                  <a:pt x="5083" y="10900"/>
                  <a:pt x="5903" y="11595"/>
                  <a:pt x="5903" y="13567"/>
                </a:cubicBezTo>
                <a:cubicBezTo>
                  <a:pt x="5903" y="15813"/>
                  <a:pt x="3909" y="16326"/>
                  <a:pt x="3909" y="16326"/>
                </a:cubicBezTo>
                <a:cubicBezTo>
                  <a:pt x="2642" y="16817"/>
                  <a:pt x="0" y="17821"/>
                  <a:pt x="0" y="21060"/>
                </a:cubicBezTo>
                <a:cubicBezTo>
                  <a:pt x="0" y="21060"/>
                  <a:pt x="0" y="21600"/>
                  <a:pt x="491" y="21600"/>
                </a:cubicBezTo>
                <a:lnTo>
                  <a:pt x="16200" y="21600"/>
                </a:lnTo>
                <a:cubicBezTo>
                  <a:pt x="16691" y="21600"/>
                  <a:pt x="16691" y="21060"/>
                  <a:pt x="16691" y="21060"/>
                </a:cubicBezTo>
                <a:cubicBezTo>
                  <a:pt x="16691" y="17821"/>
                  <a:pt x="14048" y="16817"/>
                  <a:pt x="12782" y="16326"/>
                </a:cubicBezTo>
                <a:moveTo>
                  <a:pt x="18035" y="15774"/>
                </a:moveTo>
                <a:cubicBezTo>
                  <a:pt x="18035" y="15774"/>
                  <a:pt x="16217" y="15312"/>
                  <a:pt x="16217" y="13291"/>
                </a:cubicBezTo>
                <a:cubicBezTo>
                  <a:pt x="16217" y="11515"/>
                  <a:pt x="17087" y="10890"/>
                  <a:pt x="17376" y="10458"/>
                </a:cubicBezTo>
                <a:cubicBezTo>
                  <a:pt x="17376" y="10458"/>
                  <a:pt x="17968" y="9906"/>
                  <a:pt x="17572" y="8122"/>
                </a:cubicBezTo>
                <a:cubicBezTo>
                  <a:pt x="18232" y="7146"/>
                  <a:pt x="18387" y="5419"/>
                  <a:pt x="17669" y="3590"/>
                </a:cubicBezTo>
                <a:cubicBezTo>
                  <a:pt x="17218" y="2442"/>
                  <a:pt x="16666" y="1814"/>
                  <a:pt x="16059" y="1449"/>
                </a:cubicBezTo>
                <a:cubicBezTo>
                  <a:pt x="15612" y="1180"/>
                  <a:pt x="15107" y="1081"/>
                  <a:pt x="14614" y="1081"/>
                </a:cubicBezTo>
                <a:cubicBezTo>
                  <a:pt x="13880" y="1081"/>
                  <a:pt x="13182" y="1301"/>
                  <a:pt x="12753" y="1514"/>
                </a:cubicBezTo>
                <a:cubicBezTo>
                  <a:pt x="12878" y="1781"/>
                  <a:pt x="12997" y="2064"/>
                  <a:pt x="13115" y="2366"/>
                </a:cubicBezTo>
                <a:cubicBezTo>
                  <a:pt x="13131" y="2409"/>
                  <a:pt x="13143" y="2453"/>
                  <a:pt x="13159" y="2496"/>
                </a:cubicBezTo>
                <a:cubicBezTo>
                  <a:pt x="13436" y="2360"/>
                  <a:pt x="13994" y="2160"/>
                  <a:pt x="14614" y="2160"/>
                </a:cubicBezTo>
                <a:cubicBezTo>
                  <a:pt x="15001" y="2160"/>
                  <a:pt x="15328" y="2239"/>
                  <a:pt x="15588" y="2396"/>
                </a:cubicBezTo>
                <a:cubicBezTo>
                  <a:pt x="15893" y="2579"/>
                  <a:pt x="16347" y="2947"/>
                  <a:pt x="16767" y="4019"/>
                </a:cubicBezTo>
                <a:cubicBezTo>
                  <a:pt x="17366" y="5541"/>
                  <a:pt x="17207" y="6853"/>
                  <a:pt x="16784" y="7478"/>
                </a:cubicBezTo>
                <a:cubicBezTo>
                  <a:pt x="16610" y="7736"/>
                  <a:pt x="16549" y="8067"/>
                  <a:pt x="16618" y="8379"/>
                </a:cubicBezTo>
                <a:cubicBezTo>
                  <a:pt x="16817" y="9273"/>
                  <a:pt x="16689" y="9648"/>
                  <a:pt x="16656" y="9723"/>
                </a:cubicBezTo>
                <a:cubicBezTo>
                  <a:pt x="16631" y="9754"/>
                  <a:pt x="16607" y="9786"/>
                  <a:pt x="16584" y="9820"/>
                </a:cubicBezTo>
                <a:cubicBezTo>
                  <a:pt x="16565" y="9848"/>
                  <a:pt x="16497" y="9929"/>
                  <a:pt x="16447" y="9988"/>
                </a:cubicBezTo>
                <a:cubicBezTo>
                  <a:pt x="16023" y="10488"/>
                  <a:pt x="15236" y="11419"/>
                  <a:pt x="15236" y="13291"/>
                </a:cubicBezTo>
                <a:cubicBezTo>
                  <a:pt x="15236" y="15520"/>
                  <a:pt x="16851" y="16555"/>
                  <a:pt x="17757" y="16810"/>
                </a:cubicBezTo>
                <a:cubicBezTo>
                  <a:pt x="19050" y="17307"/>
                  <a:pt x="20311" y="17926"/>
                  <a:pt x="20570" y="19440"/>
                </a:cubicBezTo>
                <a:lnTo>
                  <a:pt x="17464" y="19440"/>
                </a:lnTo>
                <a:cubicBezTo>
                  <a:pt x="17553" y="19773"/>
                  <a:pt x="17615" y="20132"/>
                  <a:pt x="17645" y="20520"/>
                </a:cubicBezTo>
                <a:lnTo>
                  <a:pt x="21152" y="20520"/>
                </a:lnTo>
                <a:cubicBezTo>
                  <a:pt x="21600" y="20520"/>
                  <a:pt x="21600" y="20034"/>
                  <a:pt x="21600" y="20034"/>
                </a:cubicBezTo>
                <a:cubicBezTo>
                  <a:pt x="21600" y="17119"/>
                  <a:pt x="19191" y="16215"/>
                  <a:pt x="18035" y="15774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21" name="Shape 2683"/>
          <p:cNvSpPr/>
          <p:nvPr/>
        </p:nvSpPr>
        <p:spPr>
          <a:xfrm>
            <a:off x="1194662" y="3605456"/>
            <a:ext cx="1012279" cy="10381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5" h="21528" extrusionOk="0">
                <a:moveTo>
                  <a:pt x="13441" y="9294"/>
                </a:moveTo>
                <a:lnTo>
                  <a:pt x="13441" y="9784"/>
                </a:lnTo>
                <a:lnTo>
                  <a:pt x="1344" y="9784"/>
                </a:lnTo>
                <a:lnTo>
                  <a:pt x="1344" y="9294"/>
                </a:lnTo>
                <a:cubicBezTo>
                  <a:pt x="1344" y="7028"/>
                  <a:pt x="3696" y="5163"/>
                  <a:pt x="6720" y="4919"/>
                </a:cubicBezTo>
                <a:lnTo>
                  <a:pt x="6720" y="9784"/>
                </a:lnTo>
                <a:lnTo>
                  <a:pt x="8065" y="9784"/>
                </a:lnTo>
                <a:lnTo>
                  <a:pt x="8065" y="4919"/>
                </a:lnTo>
                <a:cubicBezTo>
                  <a:pt x="11089" y="5163"/>
                  <a:pt x="13441" y="7028"/>
                  <a:pt x="13441" y="9294"/>
                </a:cubicBezTo>
                <a:moveTo>
                  <a:pt x="13441" y="16145"/>
                </a:moveTo>
                <a:cubicBezTo>
                  <a:pt x="13441" y="18578"/>
                  <a:pt x="10733" y="20549"/>
                  <a:pt x="7393" y="20549"/>
                </a:cubicBezTo>
                <a:cubicBezTo>
                  <a:pt x="4052" y="20549"/>
                  <a:pt x="1344" y="18578"/>
                  <a:pt x="1344" y="16145"/>
                </a:cubicBezTo>
                <a:lnTo>
                  <a:pt x="1344" y="10762"/>
                </a:lnTo>
                <a:lnTo>
                  <a:pt x="13441" y="10762"/>
                </a:lnTo>
                <a:cubicBezTo>
                  <a:pt x="13441" y="10762"/>
                  <a:pt x="13441" y="16145"/>
                  <a:pt x="13441" y="16145"/>
                </a:cubicBezTo>
                <a:close/>
                <a:moveTo>
                  <a:pt x="21134" y="48"/>
                </a:moveTo>
                <a:cubicBezTo>
                  <a:pt x="20801" y="-72"/>
                  <a:pt x="20436" y="41"/>
                  <a:pt x="20232" y="268"/>
                </a:cubicBezTo>
                <a:cubicBezTo>
                  <a:pt x="18723" y="1944"/>
                  <a:pt x="16716" y="3504"/>
                  <a:pt x="13069" y="2006"/>
                </a:cubicBezTo>
                <a:cubicBezTo>
                  <a:pt x="10993" y="1153"/>
                  <a:pt x="9603" y="1431"/>
                  <a:pt x="8642" y="1862"/>
                </a:cubicBezTo>
                <a:cubicBezTo>
                  <a:pt x="7655" y="2307"/>
                  <a:pt x="6969" y="3089"/>
                  <a:pt x="6778" y="3935"/>
                </a:cubicBezTo>
                <a:cubicBezTo>
                  <a:pt x="2984" y="4162"/>
                  <a:pt x="0" y="6473"/>
                  <a:pt x="0" y="9294"/>
                </a:cubicBezTo>
                <a:lnTo>
                  <a:pt x="0" y="16145"/>
                </a:lnTo>
                <a:cubicBezTo>
                  <a:pt x="0" y="19118"/>
                  <a:pt x="3310" y="21528"/>
                  <a:pt x="7393" y="21528"/>
                </a:cubicBezTo>
                <a:cubicBezTo>
                  <a:pt x="11475" y="21528"/>
                  <a:pt x="14785" y="19118"/>
                  <a:pt x="14785" y="16145"/>
                </a:cubicBezTo>
                <a:lnTo>
                  <a:pt x="14785" y="9294"/>
                </a:lnTo>
                <a:cubicBezTo>
                  <a:pt x="14785" y="6507"/>
                  <a:pt x="11875" y="4215"/>
                  <a:pt x="8146" y="3940"/>
                </a:cubicBezTo>
                <a:cubicBezTo>
                  <a:pt x="8301" y="3479"/>
                  <a:pt x="8690" y="2991"/>
                  <a:pt x="9348" y="2695"/>
                </a:cubicBezTo>
                <a:cubicBezTo>
                  <a:pt x="10308" y="2263"/>
                  <a:pt x="10946" y="2328"/>
                  <a:pt x="12468" y="2882"/>
                </a:cubicBezTo>
                <a:cubicBezTo>
                  <a:pt x="15022" y="3811"/>
                  <a:pt x="16657" y="3572"/>
                  <a:pt x="17947" y="3206"/>
                </a:cubicBezTo>
                <a:cubicBezTo>
                  <a:pt x="19526" y="2759"/>
                  <a:pt x="20650" y="1847"/>
                  <a:pt x="21434" y="705"/>
                </a:cubicBezTo>
                <a:cubicBezTo>
                  <a:pt x="21600" y="463"/>
                  <a:pt x="21466" y="170"/>
                  <a:pt x="21134" y="48"/>
                </a:cubicBezTo>
                <a:moveTo>
                  <a:pt x="7393" y="18592"/>
                </a:moveTo>
                <a:cubicBezTo>
                  <a:pt x="8134" y="18592"/>
                  <a:pt x="8737" y="18153"/>
                  <a:pt x="8737" y="17613"/>
                </a:cubicBezTo>
                <a:cubicBezTo>
                  <a:pt x="8737" y="17073"/>
                  <a:pt x="8134" y="16635"/>
                  <a:pt x="7393" y="16635"/>
                </a:cubicBezTo>
                <a:cubicBezTo>
                  <a:pt x="6650" y="16635"/>
                  <a:pt x="6048" y="17073"/>
                  <a:pt x="6048" y="17613"/>
                </a:cubicBezTo>
                <a:cubicBezTo>
                  <a:pt x="6048" y="18153"/>
                  <a:pt x="6650" y="18592"/>
                  <a:pt x="7393" y="18592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19" name="Shape 2622"/>
          <p:cNvSpPr/>
          <p:nvPr/>
        </p:nvSpPr>
        <p:spPr>
          <a:xfrm>
            <a:off x="1062030" y="5329431"/>
            <a:ext cx="1074346" cy="1130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579" y="17044"/>
                </a:moveTo>
                <a:cubicBezTo>
                  <a:pt x="9428" y="17174"/>
                  <a:pt x="9252" y="17274"/>
                  <a:pt x="9050" y="17344"/>
                </a:cubicBezTo>
                <a:cubicBezTo>
                  <a:pt x="8849" y="17415"/>
                  <a:pt x="8636" y="17450"/>
                  <a:pt x="8413" y="17450"/>
                </a:cubicBezTo>
                <a:cubicBezTo>
                  <a:pt x="7887" y="17450"/>
                  <a:pt x="7488" y="17288"/>
                  <a:pt x="7214" y="16966"/>
                </a:cubicBezTo>
                <a:cubicBezTo>
                  <a:pt x="6941" y="16644"/>
                  <a:pt x="6797" y="16226"/>
                  <a:pt x="6782" y="15715"/>
                </a:cubicBezTo>
                <a:lnTo>
                  <a:pt x="5864" y="15715"/>
                </a:lnTo>
                <a:cubicBezTo>
                  <a:pt x="5857" y="16122"/>
                  <a:pt x="5913" y="16486"/>
                  <a:pt x="6032" y="16805"/>
                </a:cubicBezTo>
                <a:cubicBezTo>
                  <a:pt x="6151" y="17123"/>
                  <a:pt x="6321" y="17393"/>
                  <a:pt x="6545" y="17611"/>
                </a:cubicBezTo>
                <a:cubicBezTo>
                  <a:pt x="6767" y="17830"/>
                  <a:pt x="7038" y="17995"/>
                  <a:pt x="7355" y="18106"/>
                </a:cubicBezTo>
                <a:cubicBezTo>
                  <a:pt x="7671" y="18218"/>
                  <a:pt x="8024" y="18273"/>
                  <a:pt x="8413" y="18273"/>
                </a:cubicBezTo>
                <a:cubicBezTo>
                  <a:pt x="8773" y="18273"/>
                  <a:pt x="9113" y="18223"/>
                  <a:pt x="9434" y="18123"/>
                </a:cubicBezTo>
                <a:cubicBezTo>
                  <a:pt x="9754" y="18023"/>
                  <a:pt x="10033" y="17873"/>
                  <a:pt x="10271" y="17672"/>
                </a:cubicBezTo>
                <a:cubicBezTo>
                  <a:pt x="10509" y="17472"/>
                  <a:pt x="10697" y="17222"/>
                  <a:pt x="10837" y="16922"/>
                </a:cubicBezTo>
                <a:cubicBezTo>
                  <a:pt x="10978" y="16621"/>
                  <a:pt x="11048" y="16275"/>
                  <a:pt x="11048" y="15881"/>
                </a:cubicBezTo>
                <a:cubicBezTo>
                  <a:pt x="11048" y="15407"/>
                  <a:pt x="10935" y="14995"/>
                  <a:pt x="10708" y="14646"/>
                </a:cubicBezTo>
                <a:cubicBezTo>
                  <a:pt x="10481" y="14298"/>
                  <a:pt x="10134" y="14072"/>
                  <a:pt x="9666" y="13968"/>
                </a:cubicBezTo>
                <a:lnTo>
                  <a:pt x="9666" y="13946"/>
                </a:lnTo>
                <a:cubicBezTo>
                  <a:pt x="9968" y="13805"/>
                  <a:pt x="10220" y="13597"/>
                  <a:pt x="10422" y="13323"/>
                </a:cubicBezTo>
                <a:cubicBezTo>
                  <a:pt x="10624" y="13048"/>
                  <a:pt x="10724" y="12734"/>
                  <a:pt x="10724" y="12377"/>
                </a:cubicBezTo>
                <a:cubicBezTo>
                  <a:pt x="10724" y="12014"/>
                  <a:pt x="10665" y="11698"/>
                  <a:pt x="10546" y="11432"/>
                </a:cubicBezTo>
                <a:cubicBezTo>
                  <a:pt x="10427" y="11165"/>
                  <a:pt x="10263" y="10946"/>
                  <a:pt x="10055" y="10776"/>
                </a:cubicBezTo>
                <a:cubicBezTo>
                  <a:pt x="9846" y="10605"/>
                  <a:pt x="9599" y="10477"/>
                  <a:pt x="9315" y="10392"/>
                </a:cubicBezTo>
                <a:cubicBezTo>
                  <a:pt x="9030" y="10306"/>
                  <a:pt x="8722" y="10264"/>
                  <a:pt x="8391" y="10264"/>
                </a:cubicBezTo>
                <a:cubicBezTo>
                  <a:pt x="8010" y="10264"/>
                  <a:pt x="7673" y="10326"/>
                  <a:pt x="7382" y="10453"/>
                </a:cubicBezTo>
                <a:cubicBezTo>
                  <a:pt x="7090" y="10579"/>
                  <a:pt x="6847" y="10753"/>
                  <a:pt x="6653" y="10976"/>
                </a:cubicBezTo>
                <a:cubicBezTo>
                  <a:pt x="6459" y="11198"/>
                  <a:pt x="6309" y="11466"/>
                  <a:pt x="6204" y="11777"/>
                </a:cubicBezTo>
                <a:cubicBezTo>
                  <a:pt x="6100" y="12088"/>
                  <a:pt x="6040" y="12433"/>
                  <a:pt x="6026" y="12811"/>
                </a:cubicBezTo>
                <a:lnTo>
                  <a:pt x="6944" y="12811"/>
                </a:lnTo>
                <a:cubicBezTo>
                  <a:pt x="6944" y="12581"/>
                  <a:pt x="6972" y="12363"/>
                  <a:pt x="7031" y="12155"/>
                </a:cubicBezTo>
                <a:cubicBezTo>
                  <a:pt x="7088" y="11947"/>
                  <a:pt x="7177" y="11766"/>
                  <a:pt x="7296" y="11610"/>
                </a:cubicBezTo>
                <a:cubicBezTo>
                  <a:pt x="7414" y="11454"/>
                  <a:pt x="7565" y="11330"/>
                  <a:pt x="7749" y="11237"/>
                </a:cubicBezTo>
                <a:cubicBezTo>
                  <a:pt x="7932" y="11144"/>
                  <a:pt x="8147" y="11098"/>
                  <a:pt x="8391" y="11098"/>
                </a:cubicBezTo>
                <a:cubicBezTo>
                  <a:pt x="8780" y="11098"/>
                  <a:pt x="9104" y="11204"/>
                  <a:pt x="9364" y="11415"/>
                </a:cubicBezTo>
                <a:cubicBezTo>
                  <a:pt x="9623" y="11627"/>
                  <a:pt x="9752" y="11943"/>
                  <a:pt x="9752" y="12366"/>
                </a:cubicBezTo>
                <a:cubicBezTo>
                  <a:pt x="9752" y="12574"/>
                  <a:pt x="9713" y="12759"/>
                  <a:pt x="9634" y="12922"/>
                </a:cubicBezTo>
                <a:cubicBezTo>
                  <a:pt x="9554" y="13086"/>
                  <a:pt x="9448" y="13221"/>
                  <a:pt x="9315" y="13329"/>
                </a:cubicBezTo>
                <a:cubicBezTo>
                  <a:pt x="9182" y="13436"/>
                  <a:pt x="9027" y="13517"/>
                  <a:pt x="8851" y="13574"/>
                </a:cubicBezTo>
                <a:cubicBezTo>
                  <a:pt x="8674" y="13629"/>
                  <a:pt x="8488" y="13657"/>
                  <a:pt x="8294" y="13657"/>
                </a:cubicBezTo>
                <a:lnTo>
                  <a:pt x="7992" y="13657"/>
                </a:lnTo>
                <a:cubicBezTo>
                  <a:pt x="7963" y="13657"/>
                  <a:pt x="7930" y="13653"/>
                  <a:pt x="7895" y="13645"/>
                </a:cubicBezTo>
                <a:lnTo>
                  <a:pt x="7895" y="14447"/>
                </a:lnTo>
                <a:cubicBezTo>
                  <a:pt x="8067" y="14424"/>
                  <a:pt x="8251" y="14413"/>
                  <a:pt x="8445" y="14413"/>
                </a:cubicBezTo>
                <a:cubicBezTo>
                  <a:pt x="8676" y="14413"/>
                  <a:pt x="8890" y="14444"/>
                  <a:pt x="9088" y="14507"/>
                </a:cubicBezTo>
                <a:cubicBezTo>
                  <a:pt x="9286" y="14571"/>
                  <a:pt x="9457" y="14667"/>
                  <a:pt x="9601" y="14797"/>
                </a:cubicBezTo>
                <a:cubicBezTo>
                  <a:pt x="9745" y="14927"/>
                  <a:pt x="9860" y="15086"/>
                  <a:pt x="9947" y="15275"/>
                </a:cubicBezTo>
                <a:cubicBezTo>
                  <a:pt x="10033" y="15464"/>
                  <a:pt x="10076" y="15682"/>
                  <a:pt x="10076" y="15926"/>
                </a:cubicBezTo>
                <a:cubicBezTo>
                  <a:pt x="10076" y="16163"/>
                  <a:pt x="10031" y="16377"/>
                  <a:pt x="9941" y="16565"/>
                </a:cubicBezTo>
                <a:cubicBezTo>
                  <a:pt x="9851" y="16754"/>
                  <a:pt x="9731" y="16914"/>
                  <a:pt x="9579" y="17044"/>
                </a:cubicBezTo>
                <a:moveTo>
                  <a:pt x="14257" y="18151"/>
                </a:moveTo>
                <a:lnTo>
                  <a:pt x="15175" y="18151"/>
                </a:lnTo>
                <a:lnTo>
                  <a:pt x="15175" y="10264"/>
                </a:lnTo>
                <a:lnTo>
                  <a:pt x="14473" y="10264"/>
                </a:lnTo>
                <a:cubicBezTo>
                  <a:pt x="14422" y="10561"/>
                  <a:pt x="14329" y="10805"/>
                  <a:pt x="14192" y="10998"/>
                </a:cubicBezTo>
                <a:cubicBezTo>
                  <a:pt x="14055" y="11191"/>
                  <a:pt x="13888" y="11343"/>
                  <a:pt x="13690" y="11454"/>
                </a:cubicBezTo>
                <a:cubicBezTo>
                  <a:pt x="13492" y="11565"/>
                  <a:pt x="13271" y="11641"/>
                  <a:pt x="13026" y="11682"/>
                </a:cubicBezTo>
                <a:cubicBezTo>
                  <a:pt x="12781" y="11723"/>
                  <a:pt x="12529" y="11743"/>
                  <a:pt x="12270" y="11743"/>
                </a:cubicBezTo>
                <a:lnTo>
                  <a:pt x="12270" y="12499"/>
                </a:lnTo>
                <a:lnTo>
                  <a:pt x="14257" y="12499"/>
                </a:lnTo>
                <a:cubicBezTo>
                  <a:pt x="14257" y="12499"/>
                  <a:pt x="14257" y="18151"/>
                  <a:pt x="14257" y="18151"/>
                </a:cubicBezTo>
                <a:close/>
                <a:moveTo>
                  <a:pt x="20618" y="6873"/>
                </a:moveTo>
                <a:lnTo>
                  <a:pt x="982" y="6873"/>
                </a:lnTo>
                <a:lnTo>
                  <a:pt x="982" y="3928"/>
                </a:lnTo>
                <a:cubicBezTo>
                  <a:pt x="982" y="3385"/>
                  <a:pt x="1421" y="2945"/>
                  <a:pt x="1964" y="2945"/>
                </a:cubicBezTo>
                <a:lnTo>
                  <a:pt x="3927" y="2945"/>
                </a:lnTo>
                <a:lnTo>
                  <a:pt x="3927" y="4418"/>
                </a:lnTo>
                <a:cubicBezTo>
                  <a:pt x="3927" y="4690"/>
                  <a:pt x="4147" y="4909"/>
                  <a:pt x="4418" y="4909"/>
                </a:cubicBezTo>
                <a:cubicBezTo>
                  <a:pt x="4690" y="4909"/>
                  <a:pt x="4909" y="4690"/>
                  <a:pt x="4909" y="4418"/>
                </a:cubicBezTo>
                <a:lnTo>
                  <a:pt x="4909" y="2945"/>
                </a:lnTo>
                <a:lnTo>
                  <a:pt x="16691" y="2945"/>
                </a:lnTo>
                <a:lnTo>
                  <a:pt x="16691" y="4418"/>
                </a:lnTo>
                <a:cubicBezTo>
                  <a:pt x="16691" y="4690"/>
                  <a:pt x="16910" y="4909"/>
                  <a:pt x="17182" y="4909"/>
                </a:cubicBezTo>
                <a:cubicBezTo>
                  <a:pt x="17453" y="4909"/>
                  <a:pt x="17673" y="4690"/>
                  <a:pt x="17673" y="4418"/>
                </a:cubicBezTo>
                <a:lnTo>
                  <a:pt x="17673" y="2945"/>
                </a:lnTo>
                <a:lnTo>
                  <a:pt x="19636" y="2945"/>
                </a:lnTo>
                <a:cubicBezTo>
                  <a:pt x="20179" y="2945"/>
                  <a:pt x="20618" y="3385"/>
                  <a:pt x="20618" y="3928"/>
                </a:cubicBezTo>
                <a:cubicBezTo>
                  <a:pt x="20618" y="3928"/>
                  <a:pt x="20618" y="6873"/>
                  <a:pt x="20618" y="6873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1" y="20618"/>
                  <a:pt x="982" y="20179"/>
                  <a:pt x="982" y="19636"/>
                </a:cubicBezTo>
                <a:lnTo>
                  <a:pt x="982" y="7855"/>
                </a:lnTo>
                <a:lnTo>
                  <a:pt x="20618" y="7855"/>
                </a:lnTo>
                <a:cubicBezTo>
                  <a:pt x="20618" y="7855"/>
                  <a:pt x="20618" y="19636"/>
                  <a:pt x="20618" y="19636"/>
                </a:cubicBezTo>
                <a:close/>
                <a:moveTo>
                  <a:pt x="19636" y="1964"/>
                </a:moveTo>
                <a:lnTo>
                  <a:pt x="17673" y="1964"/>
                </a:lnTo>
                <a:lnTo>
                  <a:pt x="17673" y="491"/>
                </a:lnTo>
                <a:cubicBezTo>
                  <a:pt x="17673" y="220"/>
                  <a:pt x="17453" y="0"/>
                  <a:pt x="17182" y="0"/>
                </a:cubicBezTo>
                <a:cubicBezTo>
                  <a:pt x="16910" y="0"/>
                  <a:pt x="16691" y="220"/>
                  <a:pt x="16691" y="491"/>
                </a:cubicBezTo>
                <a:lnTo>
                  <a:pt x="16691" y="1964"/>
                </a:lnTo>
                <a:lnTo>
                  <a:pt x="4909" y="1964"/>
                </a:lnTo>
                <a:lnTo>
                  <a:pt x="4909" y="491"/>
                </a:lnTo>
                <a:cubicBezTo>
                  <a:pt x="4909" y="220"/>
                  <a:pt x="4690" y="0"/>
                  <a:pt x="4418" y="0"/>
                </a:cubicBezTo>
                <a:cubicBezTo>
                  <a:pt x="4147" y="0"/>
                  <a:pt x="3927" y="220"/>
                  <a:pt x="3927" y="491"/>
                </a:cubicBezTo>
                <a:lnTo>
                  <a:pt x="3927" y="1964"/>
                </a:lnTo>
                <a:lnTo>
                  <a:pt x="1964" y="1964"/>
                </a:lnTo>
                <a:cubicBezTo>
                  <a:pt x="879" y="1964"/>
                  <a:pt x="0" y="2843"/>
                  <a:pt x="0" y="3928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3928"/>
                </a:lnTo>
                <a:cubicBezTo>
                  <a:pt x="21600" y="2843"/>
                  <a:pt x="20721" y="1964"/>
                  <a:pt x="19636" y="1964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0" y="212490"/>
            <a:ext cx="45624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solidFill>
                  <a:schemeClr val="bg1"/>
                </a:solidFill>
                <a:latin typeface="Lato" panose="020F0502020204030203"/>
              </a:rPr>
              <a:t>Vor der Umsetzung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3531CC05-9745-4F07-B41D-08A272F02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8987"/>
            <a:ext cx="4206240" cy="130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8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0" grpId="0"/>
      <p:bldP spid="25" grpId="0" animBg="1"/>
      <p:bldP spid="26" grpId="0" animBg="1"/>
      <p:bldP spid="23" grpId="0" animBg="1"/>
      <p:bldP spid="22" grpId="0" animBg="1"/>
      <p:bldP spid="21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619233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Medienbildungskonzept</a:t>
            </a:r>
          </a:p>
        </p:txBody>
      </p:sp>
      <p:sp>
        <p:nvSpPr>
          <p:cNvPr id="13" name="Freeform 10"/>
          <p:cNvSpPr>
            <a:spLocks noChangeArrowheads="1"/>
          </p:cNvSpPr>
          <p:nvPr/>
        </p:nvSpPr>
        <p:spPr bwMode="auto">
          <a:xfrm>
            <a:off x="581354" y="1718416"/>
            <a:ext cx="1082988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1EA185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7197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1.</a:t>
            </a:r>
          </a:p>
        </p:txBody>
      </p:sp>
      <p:sp>
        <p:nvSpPr>
          <p:cNvPr id="14" name="Rechteck 13"/>
          <p:cNvSpPr/>
          <p:nvPr/>
        </p:nvSpPr>
        <p:spPr>
          <a:xfrm>
            <a:off x="2120644" y="3630214"/>
            <a:ext cx="59891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Eigenes Fach Medienbildung</a:t>
            </a:r>
          </a:p>
        </p:txBody>
      </p:sp>
      <p:sp>
        <p:nvSpPr>
          <p:cNvPr id="15" name="Freeform 10"/>
          <p:cNvSpPr>
            <a:spLocks noChangeArrowheads="1"/>
          </p:cNvSpPr>
          <p:nvPr/>
        </p:nvSpPr>
        <p:spPr bwMode="auto">
          <a:xfrm>
            <a:off x="581354" y="3423853"/>
            <a:ext cx="1082988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9BBB5C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7197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7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2.</a:t>
            </a:r>
            <a:endParaRPr lang="en-US" sz="7197" dirty="0">
              <a:solidFill>
                <a:schemeClr val="bg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2054502" y="1927205"/>
            <a:ext cx="489493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Projektwoche</a:t>
            </a:r>
          </a:p>
        </p:txBody>
      </p:sp>
      <p:sp>
        <p:nvSpPr>
          <p:cNvPr id="18" name="Freeform 10"/>
          <p:cNvSpPr>
            <a:spLocks noChangeArrowheads="1"/>
          </p:cNvSpPr>
          <p:nvPr/>
        </p:nvSpPr>
        <p:spPr bwMode="auto">
          <a:xfrm>
            <a:off x="615568" y="5241829"/>
            <a:ext cx="1065881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F29B26"/>
          </a:solidFill>
          <a:ln>
            <a:noFill/>
          </a:ln>
          <a:effectLst/>
        </p:spPr>
        <p:txBody>
          <a:bodyPr wrap="none" anchor="ctr"/>
          <a:lstStyle/>
          <a:p>
            <a:r>
              <a:rPr lang="en-US" sz="7197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3.</a:t>
            </a:r>
          </a:p>
        </p:txBody>
      </p:sp>
      <p:sp>
        <p:nvSpPr>
          <p:cNvPr id="19" name="Rechteck 18"/>
          <p:cNvSpPr/>
          <p:nvPr/>
        </p:nvSpPr>
        <p:spPr>
          <a:xfrm>
            <a:off x="2079381" y="5207676"/>
            <a:ext cx="63129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Eingebunden in ein Fach oder </a:t>
            </a:r>
          </a:p>
          <a:p>
            <a:r>
              <a:rPr lang="de-DE" sz="360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 mehrere Fächer</a:t>
            </a:r>
          </a:p>
        </p:txBody>
      </p:sp>
    </p:spTree>
    <p:extLst>
      <p:ext uri="{BB962C8B-B14F-4D97-AF65-F5344CB8AC3E}">
        <p14:creationId xmlns:p14="http://schemas.microsoft.com/office/powerpoint/2010/main" val="150807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7" grpId="0"/>
      <p:bldP spid="18" grpId="0" animBg="1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600" dirty="0" err="1">
                <a:solidFill>
                  <a:schemeClr val="bg1"/>
                </a:solidFill>
              </a:rPr>
              <a:t>Lebenswelten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von </a:t>
            </a:r>
            <a:br>
              <a:rPr lang="en-US" sz="1600" dirty="0">
                <a:solidFill>
                  <a:schemeClr val="bg1"/>
                </a:solidFill>
              </a:rPr>
            </a:br>
            <a:r>
              <a:rPr lang="en-US" sz="1600" dirty="0">
                <a:solidFill>
                  <a:schemeClr val="bg1"/>
                </a:solidFill>
              </a:rPr>
              <a:t>Digital Natives </a:t>
            </a: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	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D1F853A-7732-4B9E-9A38-98D87BC1B6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729" y="2074363"/>
            <a:ext cx="6944183" cy="243634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EACA8B3-F575-4D97-B533-989354FE5E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350" y="3162300"/>
            <a:ext cx="125730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4004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63317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Medienbildungskonzept 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89558" y="1614269"/>
            <a:ext cx="104243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Modul 1: Grundlagen der Medienbildung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289558" y="2477869"/>
            <a:ext cx="89487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Modul 2: (Digitale) Kommunikation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89558" y="3341469"/>
            <a:ext cx="63114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Modul 3: Recherchieren 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290368" y="4170834"/>
            <a:ext cx="57510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Modul 4: Präsentieren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89558" y="5831196"/>
            <a:ext cx="88943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Modul 6: Wie Werbung beeinflusst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289558" y="5001831"/>
            <a:ext cx="65407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Modul 5: Mediennutzung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B390B220-00FC-4205-9E3E-0E3C89269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6753" y="2725023"/>
            <a:ext cx="2037068" cy="289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404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8" grpId="0"/>
      <p:bldP spid="12" grpId="0"/>
      <p:bldP spid="13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63317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Medienbildungskonzept 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89558" y="1614269"/>
            <a:ext cx="71144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Modul 1: Soziale Netzwerke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289558" y="2477869"/>
            <a:ext cx="68033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Modul 2: Videoproduktion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89558" y="3341469"/>
            <a:ext cx="63930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Modul 3: Cybermobbing 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290368" y="4170834"/>
            <a:ext cx="45111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Modul 4: Gaming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289558" y="5001831"/>
            <a:ext cx="92870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Modul 5: Vom Ereignis zur Nachricht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52A5A6D-B114-4B9A-9DF8-1A3F171073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611" y="1865836"/>
            <a:ext cx="2041887" cy="2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2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8" grpId="0"/>
      <p:bldP spid="12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63317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Medienbildungskonzept 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89558" y="1614269"/>
            <a:ext cx="87068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/>
              <a:t>Modul 1: Grundlagen der Medienbildung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289558" y="2477869"/>
            <a:ext cx="74764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/>
              <a:t>Modul 2: (Digitale) Kommunikation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89558" y="3341469"/>
            <a:ext cx="52861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/>
              <a:t>Modul 3: Recherchieren 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290368" y="4170834"/>
            <a:ext cx="48177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/>
              <a:t>Modul 4: Präsentieren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89558" y="5831196"/>
            <a:ext cx="74331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/>
              <a:t>Modul 6: Wie Werbung beeinflusst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289558" y="5001831"/>
            <a:ext cx="54736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/>
              <a:t>Modul 5: Mediennutzung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8996365" y="1613423"/>
            <a:ext cx="3721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Mathematik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9054943" y="2477869"/>
            <a:ext cx="3721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Deutsch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8996365" y="3341469"/>
            <a:ext cx="3721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Biologie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8996365" y="4205069"/>
            <a:ext cx="3721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Biologie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8996365" y="5068669"/>
            <a:ext cx="3721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Klassenstunde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8929893" y="5844184"/>
            <a:ext cx="3721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/>
              <a:t>Deutsch</a:t>
            </a:r>
          </a:p>
        </p:txBody>
      </p:sp>
    </p:spTree>
    <p:extLst>
      <p:ext uri="{BB962C8B-B14F-4D97-AF65-F5344CB8AC3E}">
        <p14:creationId xmlns:p14="http://schemas.microsoft.com/office/powerpoint/2010/main" val="105427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/>
      <p:bldP spid="20" grpId="0"/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9996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Umsetzung</a:t>
            </a:r>
          </a:p>
        </p:txBody>
      </p:sp>
      <p:sp>
        <p:nvSpPr>
          <p:cNvPr id="13" name="Rechteck 12"/>
          <p:cNvSpPr/>
          <p:nvPr/>
        </p:nvSpPr>
        <p:spPr>
          <a:xfrm>
            <a:off x="2054502" y="1927205"/>
            <a:ext cx="2396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Materialien</a:t>
            </a:r>
          </a:p>
        </p:txBody>
      </p:sp>
      <p:sp>
        <p:nvSpPr>
          <p:cNvPr id="17" name="Freeform 10"/>
          <p:cNvSpPr>
            <a:spLocks noChangeArrowheads="1"/>
          </p:cNvSpPr>
          <p:nvPr/>
        </p:nvSpPr>
        <p:spPr bwMode="auto">
          <a:xfrm>
            <a:off x="629795" y="1612890"/>
            <a:ext cx="1082988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1EA18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1.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4181" y="1301995"/>
            <a:ext cx="2357756" cy="3103192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8859" y="1301995"/>
            <a:ext cx="2061814" cy="283969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84599DF-9DDE-4498-A3CA-7666C9624F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3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99960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Umsetzung</a:t>
            </a:r>
          </a:p>
        </p:txBody>
      </p:sp>
      <p:sp>
        <p:nvSpPr>
          <p:cNvPr id="2" name="Rechteck 1"/>
          <p:cNvSpPr/>
          <p:nvPr/>
        </p:nvSpPr>
        <p:spPr>
          <a:xfrm>
            <a:off x="2120644" y="3630214"/>
            <a:ext cx="18431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Storyline</a:t>
            </a:r>
            <a:endParaRPr kumimoji="0" lang="de-DE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nhaltsplatzhalter 10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220" y="1566114"/>
            <a:ext cx="4583575" cy="1799980"/>
          </a:xfr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4165" y="3679001"/>
            <a:ext cx="2695681" cy="310811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4165" y="3847852"/>
            <a:ext cx="2837890" cy="244073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41148" y="3808104"/>
            <a:ext cx="4043923" cy="2799143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2054502" y="1927205"/>
            <a:ext cx="239647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Materialien</a:t>
            </a:r>
          </a:p>
        </p:txBody>
      </p:sp>
      <p:sp>
        <p:nvSpPr>
          <p:cNvPr id="17" name="Freeform 10"/>
          <p:cNvSpPr>
            <a:spLocks noChangeArrowheads="1"/>
          </p:cNvSpPr>
          <p:nvPr/>
        </p:nvSpPr>
        <p:spPr bwMode="auto">
          <a:xfrm>
            <a:off x="629795" y="1612890"/>
            <a:ext cx="1082988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1EA185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1.</a:t>
            </a:r>
          </a:p>
        </p:txBody>
      </p:sp>
      <p:sp>
        <p:nvSpPr>
          <p:cNvPr id="18" name="Freeform 10"/>
          <p:cNvSpPr>
            <a:spLocks noChangeArrowheads="1"/>
          </p:cNvSpPr>
          <p:nvPr/>
        </p:nvSpPr>
        <p:spPr bwMode="auto">
          <a:xfrm>
            <a:off x="629795" y="3318327"/>
            <a:ext cx="1082988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9BBB5C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2.</a:t>
            </a:r>
            <a:endParaRPr kumimoji="0" lang="en-US" sz="719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E4E07B15-97FE-433F-808F-95CF7640DEC0}"/>
              </a:ext>
            </a:extLst>
          </p:cNvPr>
          <p:cNvSpPr/>
          <p:nvPr/>
        </p:nvSpPr>
        <p:spPr>
          <a:xfrm>
            <a:off x="2079381" y="5207676"/>
            <a:ext cx="3001143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Unterricht im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Klassenzimmer</a:t>
            </a:r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98986E58-FBFA-46FA-8F8F-0229574BA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009" y="5136303"/>
            <a:ext cx="1065881" cy="1059051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F29B26"/>
          </a:solidFill>
          <a:ln>
            <a:noFill/>
          </a:ln>
          <a:effectLst/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19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3.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4CC9BA7F-20F3-4832-B9DC-CF30327C2D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225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 animBg="1"/>
      <p:bldP spid="12" grpId="0"/>
      <p:bldP spid="1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0135" y="3154244"/>
            <a:ext cx="4863055" cy="1608921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1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5E0BE1DF-D92F-4035-A614-D04C0D6835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91" y="2692865"/>
            <a:ext cx="2011894" cy="284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511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2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5700" y="3457843"/>
            <a:ext cx="4798678" cy="1001724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8837" y="1332003"/>
            <a:ext cx="3773488" cy="525340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34" y="2507876"/>
            <a:ext cx="2270554" cy="320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61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2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" y="1301995"/>
            <a:ext cx="3769360" cy="530232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6629" y="2167582"/>
            <a:ext cx="7076860" cy="3547418"/>
          </a:xfrm>
          <a:prstGeom prst="rect">
            <a:avLst/>
          </a:prstGeom>
        </p:spPr>
      </p:pic>
      <p:cxnSp>
        <p:nvCxnSpPr>
          <p:cNvPr id="7" name="Gerader Verbinder 6"/>
          <p:cNvCxnSpPr/>
          <p:nvPr/>
        </p:nvCxnSpPr>
        <p:spPr>
          <a:xfrm flipV="1">
            <a:off x="3779520" y="2210305"/>
            <a:ext cx="980205" cy="58134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hteck 7"/>
          <p:cNvSpPr/>
          <p:nvPr/>
        </p:nvSpPr>
        <p:spPr>
          <a:xfrm>
            <a:off x="0" y="1301995"/>
            <a:ext cx="3779520" cy="1489650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cxnSp>
        <p:nvCxnSpPr>
          <p:cNvPr id="15" name="Gerader Verbinder 14"/>
          <p:cNvCxnSpPr/>
          <p:nvPr/>
        </p:nvCxnSpPr>
        <p:spPr>
          <a:xfrm>
            <a:off x="3779520" y="4517500"/>
            <a:ext cx="980205" cy="110817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hteck 16"/>
          <p:cNvSpPr/>
          <p:nvPr/>
        </p:nvSpPr>
        <p:spPr>
          <a:xfrm>
            <a:off x="0" y="4517499"/>
            <a:ext cx="3779520" cy="2345324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9269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2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61" y="1301995"/>
            <a:ext cx="3977719" cy="5476301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0503" y="2128140"/>
            <a:ext cx="7754826" cy="3652899"/>
          </a:xfrm>
          <a:prstGeom prst="rect">
            <a:avLst/>
          </a:prstGeom>
        </p:spPr>
      </p:pic>
      <p:cxnSp>
        <p:nvCxnSpPr>
          <p:cNvPr id="7" name="Gerader Verbinder 6"/>
          <p:cNvCxnSpPr/>
          <p:nvPr/>
        </p:nvCxnSpPr>
        <p:spPr>
          <a:xfrm flipH="1">
            <a:off x="4069082" y="2225040"/>
            <a:ext cx="518158" cy="176022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hteck 7"/>
          <p:cNvSpPr/>
          <p:nvPr/>
        </p:nvSpPr>
        <p:spPr>
          <a:xfrm>
            <a:off x="15161" y="1364300"/>
            <a:ext cx="4065108" cy="2620960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7" name="Gerader Verbinder 16"/>
          <p:cNvCxnSpPr/>
          <p:nvPr/>
        </p:nvCxnSpPr>
        <p:spPr>
          <a:xfrm>
            <a:off x="4065108" y="5781039"/>
            <a:ext cx="549423" cy="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hteck 17"/>
          <p:cNvSpPr/>
          <p:nvPr/>
        </p:nvSpPr>
        <p:spPr>
          <a:xfrm>
            <a:off x="0" y="5781039"/>
            <a:ext cx="4065108" cy="1115581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2515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2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01995"/>
            <a:ext cx="3983352" cy="5497948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8990" y="1503751"/>
            <a:ext cx="6691970" cy="5088188"/>
          </a:xfrm>
          <a:prstGeom prst="rect">
            <a:avLst/>
          </a:prstGeom>
        </p:spPr>
      </p:pic>
      <p:cxnSp>
        <p:nvCxnSpPr>
          <p:cNvPr id="8" name="Gerader Verbinder 7"/>
          <p:cNvCxnSpPr/>
          <p:nvPr/>
        </p:nvCxnSpPr>
        <p:spPr>
          <a:xfrm>
            <a:off x="3869717" y="1385024"/>
            <a:ext cx="999463" cy="26089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Gerader Verbinder 10"/>
          <p:cNvCxnSpPr/>
          <p:nvPr/>
        </p:nvCxnSpPr>
        <p:spPr>
          <a:xfrm>
            <a:off x="3860661" y="4383074"/>
            <a:ext cx="1511439" cy="220886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hteck 9"/>
          <p:cNvSpPr/>
          <p:nvPr/>
        </p:nvSpPr>
        <p:spPr>
          <a:xfrm>
            <a:off x="0" y="4383074"/>
            <a:ext cx="3869717" cy="2416869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94286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380" y="2072667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Fame</a:t>
            </a:r>
            <a:endParaRPr lang="en-US" sz="2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C8618FD-835A-489F-99A5-48776DCFC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7476" y="451733"/>
            <a:ext cx="7383117" cy="595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209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2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99" y="1349060"/>
            <a:ext cx="4065108" cy="555662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6615" y="2398078"/>
            <a:ext cx="7328369" cy="3210241"/>
          </a:xfrm>
          <a:prstGeom prst="rect">
            <a:avLst/>
          </a:prstGeom>
        </p:spPr>
      </p:pic>
      <p:cxnSp>
        <p:nvCxnSpPr>
          <p:cNvPr id="9" name="Gerader Verbinder 8"/>
          <p:cNvCxnSpPr/>
          <p:nvPr/>
        </p:nvCxnSpPr>
        <p:spPr>
          <a:xfrm flipV="1">
            <a:off x="4119907" y="2464641"/>
            <a:ext cx="621651" cy="260519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Gerader Verbinder 10"/>
          <p:cNvCxnSpPr/>
          <p:nvPr/>
        </p:nvCxnSpPr>
        <p:spPr>
          <a:xfrm flipV="1">
            <a:off x="4119907" y="5468233"/>
            <a:ext cx="621651" cy="125768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Rechteck 19"/>
          <p:cNvSpPr/>
          <p:nvPr/>
        </p:nvSpPr>
        <p:spPr>
          <a:xfrm>
            <a:off x="54799" y="1349060"/>
            <a:ext cx="4065108" cy="3720780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666772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2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2880" y="1402080"/>
            <a:ext cx="3906677" cy="5376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3844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61743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3: Recherchieren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346" y="2372811"/>
            <a:ext cx="1943603" cy="2781672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9415" y="1424385"/>
            <a:ext cx="3767635" cy="5153783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23812" y="3423566"/>
            <a:ext cx="4509424" cy="986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740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81280" y="235498"/>
            <a:ext cx="40799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Suchmaschinen</a:t>
            </a:r>
            <a:endParaRPr lang="de-DE" sz="3600" dirty="0">
              <a:solidFill>
                <a:schemeClr val="bg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121261" y="6176962"/>
            <a:ext cx="2604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www.helles-koepfchen.de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D3115EC-E5DF-4254-8265-EFF5E33280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0485" y="1301992"/>
            <a:ext cx="7912638" cy="494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5501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81280" y="235498"/>
            <a:ext cx="40799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Suchmaschinen</a:t>
            </a:r>
            <a:endParaRPr lang="de-DE" sz="3600" dirty="0">
              <a:solidFill>
                <a:schemeClr val="bg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121261" y="6176962"/>
            <a:ext cx="2604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www.helles-koepfchen.de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D17987B-5039-45C0-A223-AA4E4222C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7166" y="1341166"/>
            <a:ext cx="6162128" cy="490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92135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81280" y="235498"/>
            <a:ext cx="40799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Suchmaschinen</a:t>
            </a:r>
            <a:endParaRPr lang="de-DE" sz="3600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121261" y="6207881"/>
            <a:ext cx="1484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blinde-kuh.de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C076FEC9-7733-4746-8699-D5EDD3034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8532" y="1301993"/>
            <a:ext cx="9041930" cy="490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7289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81280" y="235498"/>
            <a:ext cx="40799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Suchmaschinen</a:t>
            </a:r>
            <a:endParaRPr lang="de-DE" sz="3600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121261" y="6207881"/>
            <a:ext cx="1484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blinde-kuh.de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7F8D709-81DE-4CCF-9F4C-D22110F59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4154" y="1289650"/>
            <a:ext cx="7874487" cy="491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46209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81280" y="235498"/>
            <a:ext cx="40799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Suchmaschinen</a:t>
            </a:r>
            <a:endParaRPr lang="de-DE" sz="3600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121261" y="6207881"/>
            <a:ext cx="1484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blinde-kuh.de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8292ECC-9C3C-4E6E-ACCB-6921673D5C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4626" y="1316901"/>
            <a:ext cx="7931892" cy="4890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758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81280" y="235498"/>
            <a:ext cx="40799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Suchmaschinen</a:t>
            </a:r>
            <a:endParaRPr lang="de-DE" sz="3600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238737" y="631683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google.de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3A0678B-E6C4-4B1F-BA32-D152ED7E79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8737" y="2084557"/>
            <a:ext cx="5990893" cy="423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696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81280" y="235498"/>
            <a:ext cx="40799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Suchmaschinen</a:t>
            </a:r>
            <a:endParaRPr lang="de-DE" sz="3600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214101" y="6448245"/>
            <a:ext cx="124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fragfinn.de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3B9BF37E-C002-4A0C-BA4D-8B484E76D4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4101" y="2133276"/>
            <a:ext cx="6953356" cy="434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64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380" y="2072667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FAME</a:t>
            </a:r>
            <a:endParaRPr lang="en-US" sz="2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C8F9C40-18DF-4386-ADFE-265025147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8652" y="1079218"/>
            <a:ext cx="2667000" cy="1504950"/>
          </a:xfrm>
          <a:prstGeom prst="rect">
            <a:avLst/>
          </a:prstGeom>
        </p:spPr>
      </p:pic>
      <p:pic>
        <p:nvPicPr>
          <p:cNvPr id="11" name="Grafik 10" descr="Ein Bild, das ClipArt enthält.&#10;&#10;Mit sehr hoher Zuverlässigkeit generierte Beschreibung">
            <a:extLst>
              <a:ext uri="{FF2B5EF4-FFF2-40B4-BE49-F238E27FC236}">
                <a16:creationId xmlns:a16="http://schemas.microsoft.com/office/drawing/2014/main" id="{04CE5E93-3098-4D06-81A0-23801ABEDD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286" y="1683463"/>
            <a:ext cx="3454722" cy="200596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55951B0-ECD8-4EE2-A4D8-5F7D212D8D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027" y="4321329"/>
            <a:ext cx="4667250" cy="155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41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3777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Recherchieren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5611" y="2286000"/>
            <a:ext cx="7765992" cy="4355737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01994"/>
            <a:ext cx="3960210" cy="5556005"/>
          </a:xfrm>
          <a:prstGeom prst="rect">
            <a:avLst/>
          </a:prstGeom>
        </p:spPr>
      </p:pic>
      <p:cxnSp>
        <p:nvCxnSpPr>
          <p:cNvPr id="9" name="Gerader Verbinder 8"/>
          <p:cNvCxnSpPr/>
          <p:nvPr/>
        </p:nvCxnSpPr>
        <p:spPr>
          <a:xfrm flipV="1">
            <a:off x="4048858" y="2387600"/>
            <a:ext cx="637901" cy="57912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Gerader Verbinder 9"/>
          <p:cNvCxnSpPr/>
          <p:nvPr/>
        </p:nvCxnSpPr>
        <p:spPr>
          <a:xfrm>
            <a:off x="4048858" y="4997607"/>
            <a:ext cx="637901" cy="1413354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hteck 10"/>
          <p:cNvSpPr/>
          <p:nvPr/>
        </p:nvSpPr>
        <p:spPr>
          <a:xfrm>
            <a:off x="0" y="4997609"/>
            <a:ext cx="4065108" cy="1860391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/>
          <p:cNvSpPr/>
          <p:nvPr/>
        </p:nvSpPr>
        <p:spPr>
          <a:xfrm>
            <a:off x="0" y="1301993"/>
            <a:ext cx="4065108" cy="1664727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90668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3777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Recherchieren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01994"/>
            <a:ext cx="3982720" cy="5503041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98373" y="2455107"/>
            <a:ext cx="6080482" cy="282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0213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3777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Recherchieren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01995"/>
            <a:ext cx="3958004" cy="534968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7697" y="1593242"/>
            <a:ext cx="6525343" cy="4210967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0" y="1301995"/>
            <a:ext cx="3958004" cy="435365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0" y="4052729"/>
            <a:ext cx="3958004" cy="2805271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9" name="Gerader Verbinder 8"/>
          <p:cNvCxnSpPr/>
          <p:nvPr/>
        </p:nvCxnSpPr>
        <p:spPr>
          <a:xfrm flipV="1">
            <a:off x="3958004" y="1663700"/>
            <a:ext cx="1208356" cy="7366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>
            <a:off x="3958004" y="4060345"/>
            <a:ext cx="1569036" cy="165465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464014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3777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Recherchieren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7630" y="1407805"/>
            <a:ext cx="3848130" cy="529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62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3777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Recherchieren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05" y="1396414"/>
            <a:ext cx="3830255" cy="5298951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5444" y="1706385"/>
            <a:ext cx="6360631" cy="4679011"/>
          </a:xfrm>
          <a:prstGeom prst="rect">
            <a:avLst/>
          </a:prstGeom>
        </p:spPr>
      </p:pic>
      <p:cxnSp>
        <p:nvCxnSpPr>
          <p:cNvPr id="7" name="Gerader Verbinder 6"/>
          <p:cNvCxnSpPr/>
          <p:nvPr/>
        </p:nvCxnSpPr>
        <p:spPr>
          <a:xfrm>
            <a:off x="4057272" y="1706385"/>
            <a:ext cx="829621" cy="4974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hteck 7"/>
          <p:cNvSpPr/>
          <p:nvPr/>
        </p:nvSpPr>
        <p:spPr>
          <a:xfrm>
            <a:off x="-18681" y="1301995"/>
            <a:ext cx="4065108" cy="404390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2" name="Gerader Verbinder 11"/>
          <p:cNvCxnSpPr/>
          <p:nvPr/>
        </p:nvCxnSpPr>
        <p:spPr>
          <a:xfrm>
            <a:off x="4057272" y="4360052"/>
            <a:ext cx="1168736" cy="1895413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hteck 12"/>
          <p:cNvSpPr/>
          <p:nvPr/>
        </p:nvSpPr>
        <p:spPr>
          <a:xfrm>
            <a:off x="-7837" y="4360052"/>
            <a:ext cx="4054263" cy="2497948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01224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37778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Recherchieren</a:t>
            </a:r>
            <a:endParaRPr lang="de-DE" sz="3600" dirty="0">
              <a:solidFill>
                <a:schemeClr val="bg1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1018965" y="3187643"/>
            <a:ext cx="983557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-&gt; Recherche zu einem eigenen Thema</a:t>
            </a:r>
          </a:p>
        </p:txBody>
      </p:sp>
    </p:spTree>
    <p:extLst>
      <p:ext uri="{BB962C8B-B14F-4D97-AF65-F5344CB8AC3E}">
        <p14:creationId xmlns:p14="http://schemas.microsoft.com/office/powerpoint/2010/main" val="157630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4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214" y="3594154"/>
            <a:ext cx="6298395" cy="1044458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6457" y="1342459"/>
            <a:ext cx="3800917" cy="523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57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4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9117" y="1301994"/>
            <a:ext cx="3913676" cy="550527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773" y="1301994"/>
            <a:ext cx="4056266" cy="5468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351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4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2880" y="1422287"/>
            <a:ext cx="3904800" cy="5341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353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5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502" y="2512895"/>
            <a:ext cx="2037068" cy="289162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5692" y="3600250"/>
            <a:ext cx="4232933" cy="83705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74286" y="1301995"/>
            <a:ext cx="3945884" cy="545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2634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8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380" y="2072667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FAME</a:t>
            </a:r>
            <a:endParaRPr lang="en-US" sz="2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83CCCE5-AE0D-40E5-A5ED-C1812D4C4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700015">
            <a:off x="3356061" y="922539"/>
            <a:ext cx="4181475" cy="2352675"/>
          </a:xfrm>
          <a:prstGeom prst="rect">
            <a:avLst/>
          </a:prstGeom>
        </p:spPr>
      </p:pic>
      <p:pic>
        <p:nvPicPr>
          <p:cNvPr id="5" name="Grafik 4" descr="Ein Bild, das Person, Wand, drinnen, haltend enthält.&#10;&#10;Mit sehr hoher Zuverlässigkeit generierte Beschreibung">
            <a:extLst>
              <a:ext uri="{FF2B5EF4-FFF2-40B4-BE49-F238E27FC236}">
                <a16:creationId xmlns:a16="http://schemas.microsoft.com/office/drawing/2014/main" id="{807FB03F-4F9F-454B-89DC-D45940B521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537" y="946863"/>
            <a:ext cx="5029200" cy="3048000"/>
          </a:xfrm>
          <a:prstGeom prst="rect">
            <a:avLst/>
          </a:prstGeom>
        </p:spPr>
      </p:pic>
      <p:pic>
        <p:nvPicPr>
          <p:cNvPr id="7" name="Grafik 6" descr="Ein Bild, das Himmel, Wasser, draußen, Person enthält.&#10;&#10;Mit sehr hoher Zuverlässigkeit generierte Beschreibung">
            <a:extLst>
              <a:ext uri="{FF2B5EF4-FFF2-40B4-BE49-F238E27FC236}">
                <a16:creationId xmlns:a16="http://schemas.microsoft.com/office/drawing/2014/main" id="{E716DE15-2F8C-4F5D-A007-CD9552E8C7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390" y="3636385"/>
            <a:ext cx="2800109" cy="2800109"/>
          </a:xfrm>
          <a:prstGeom prst="rect">
            <a:avLst/>
          </a:prstGeom>
        </p:spPr>
      </p:pic>
      <p:pic>
        <p:nvPicPr>
          <p:cNvPr id="9" name="Grafik 8" descr="Ein Bild, das Person, drinnen, Wand, haltend enthält.&#10;&#10;Mit sehr hoher Zuverlässigkeit generierte Beschreibung">
            <a:extLst>
              <a:ext uri="{FF2B5EF4-FFF2-40B4-BE49-F238E27FC236}">
                <a16:creationId xmlns:a16="http://schemas.microsoft.com/office/drawing/2014/main" id="{0A0A3433-E32C-43F8-85DD-20584E0F2B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7298" y="3483992"/>
            <a:ext cx="2565679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606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5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724" y="1301995"/>
            <a:ext cx="3949864" cy="5508694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2214880"/>
            <a:ext cx="7141636" cy="3296139"/>
          </a:xfrm>
          <a:prstGeom prst="rect">
            <a:avLst/>
          </a:prstGeom>
        </p:spPr>
      </p:pic>
      <p:cxnSp>
        <p:nvCxnSpPr>
          <p:cNvPr id="8" name="Gerader Verbinder 7"/>
          <p:cNvCxnSpPr>
            <a:cxnSpLocks/>
          </p:cNvCxnSpPr>
          <p:nvPr/>
        </p:nvCxnSpPr>
        <p:spPr>
          <a:xfrm flipH="1" flipV="1">
            <a:off x="4148211" y="2937530"/>
            <a:ext cx="690237" cy="236720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hteck 8"/>
          <p:cNvSpPr/>
          <p:nvPr/>
        </p:nvSpPr>
        <p:spPr>
          <a:xfrm>
            <a:off x="83102" y="2916334"/>
            <a:ext cx="4065108" cy="3941666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2" name="Gerader Verbinder 11"/>
          <p:cNvCxnSpPr>
            <a:cxnSpLocks/>
          </p:cNvCxnSpPr>
          <p:nvPr/>
        </p:nvCxnSpPr>
        <p:spPr>
          <a:xfrm>
            <a:off x="4119907" y="1625938"/>
            <a:ext cx="718541" cy="844759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hteck 12"/>
          <p:cNvSpPr/>
          <p:nvPr/>
        </p:nvSpPr>
        <p:spPr>
          <a:xfrm>
            <a:off x="54799" y="1349060"/>
            <a:ext cx="4065108" cy="255682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3784888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227658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5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7967" y="1301995"/>
            <a:ext cx="4017808" cy="564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543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32111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Medienpass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7842" y="3214348"/>
            <a:ext cx="5828554" cy="177549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2617" y="1301995"/>
            <a:ext cx="3900108" cy="5413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1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32111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Medienpass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3860" y="1301994"/>
            <a:ext cx="4070418" cy="5556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359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63317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Medienbildungskonzept 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289558" y="1614269"/>
            <a:ext cx="71144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Modul 1: Soziale Netzwerke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289558" y="2477869"/>
            <a:ext cx="68033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Modul 2: Videoproduktion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289558" y="3341469"/>
            <a:ext cx="639309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Modul 3: Cybermobbing 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290368" y="4170834"/>
            <a:ext cx="56394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Modul 4: Videogames</a:t>
            </a:r>
          </a:p>
        </p:txBody>
      </p:sp>
      <p:sp>
        <p:nvSpPr>
          <p:cNvPr id="14" name="Textfeld 13"/>
          <p:cNvSpPr txBox="1"/>
          <p:nvPr/>
        </p:nvSpPr>
        <p:spPr>
          <a:xfrm>
            <a:off x="289558" y="5001831"/>
            <a:ext cx="92870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/>
              <a:t>Modul 5: Vom Ereignis zur Nachricht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071" y="1403866"/>
            <a:ext cx="2481822" cy="350787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4FB1409-08D3-4123-99C2-7A73CC4421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472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8" grpId="0"/>
      <p:bldP spid="12" grpId="0"/>
      <p:bldP spid="14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D59ABCB4-5D78-4439-ABDF-D20FA4A4B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96" y="1349060"/>
            <a:ext cx="3914110" cy="550894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71144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1: Soziale Netzwerke</a:t>
            </a:r>
            <a:endParaRPr lang="de-DE" sz="3600" dirty="0">
              <a:solidFill>
                <a:schemeClr val="bg1"/>
              </a:solidFill>
            </a:endParaRPr>
          </a:p>
        </p:txBody>
      </p:sp>
      <p:cxnSp>
        <p:nvCxnSpPr>
          <p:cNvPr id="8" name="Gerader Verbinder 7"/>
          <p:cNvCxnSpPr>
            <a:cxnSpLocks/>
          </p:cNvCxnSpPr>
          <p:nvPr/>
        </p:nvCxnSpPr>
        <p:spPr>
          <a:xfrm flipH="1" flipV="1">
            <a:off x="4148211" y="3928532"/>
            <a:ext cx="826461" cy="2019262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hteck 8"/>
          <p:cNvSpPr/>
          <p:nvPr/>
        </p:nvSpPr>
        <p:spPr>
          <a:xfrm>
            <a:off x="83102" y="3928533"/>
            <a:ext cx="4065108" cy="2929466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2" name="Gerader Verbinder 11"/>
          <p:cNvCxnSpPr>
            <a:cxnSpLocks/>
          </p:cNvCxnSpPr>
          <p:nvPr/>
        </p:nvCxnSpPr>
        <p:spPr>
          <a:xfrm>
            <a:off x="4119906" y="1971040"/>
            <a:ext cx="746844" cy="4706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hteck 12"/>
          <p:cNvSpPr/>
          <p:nvPr/>
        </p:nvSpPr>
        <p:spPr>
          <a:xfrm>
            <a:off x="54799" y="1349060"/>
            <a:ext cx="4065108" cy="621980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BB2E13F4-C7EB-47D9-98D6-BB5AD1244A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6751" y="1828800"/>
            <a:ext cx="7272541" cy="4177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17679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C0F22C4B-5603-4425-AE25-270983F17C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6750" y="2018105"/>
            <a:ext cx="6381750" cy="363855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D8614810-FA45-4350-9446-30E05DB8D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619" y="1349059"/>
            <a:ext cx="3933467" cy="550894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711444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1: Soziale Netzwerke</a:t>
            </a:r>
            <a:endParaRPr lang="de-DE" sz="3600" dirty="0">
              <a:solidFill>
                <a:schemeClr val="bg1"/>
              </a:solidFill>
            </a:endParaRPr>
          </a:p>
        </p:txBody>
      </p:sp>
      <p:cxnSp>
        <p:nvCxnSpPr>
          <p:cNvPr id="8" name="Gerader Verbinder 7"/>
          <p:cNvCxnSpPr>
            <a:cxnSpLocks/>
          </p:cNvCxnSpPr>
          <p:nvPr/>
        </p:nvCxnSpPr>
        <p:spPr>
          <a:xfrm flipH="1" flipV="1">
            <a:off x="4148210" y="3730752"/>
            <a:ext cx="746844" cy="1816608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Rechteck 8"/>
          <p:cNvSpPr/>
          <p:nvPr/>
        </p:nvSpPr>
        <p:spPr>
          <a:xfrm>
            <a:off x="83102" y="3730752"/>
            <a:ext cx="4065108" cy="3127247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cxnSp>
        <p:nvCxnSpPr>
          <p:cNvPr id="12" name="Gerader Verbinder 11"/>
          <p:cNvCxnSpPr>
            <a:cxnSpLocks/>
          </p:cNvCxnSpPr>
          <p:nvPr/>
        </p:nvCxnSpPr>
        <p:spPr>
          <a:xfrm>
            <a:off x="4148210" y="1828800"/>
            <a:ext cx="718540" cy="189305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Rechteck 12"/>
          <p:cNvSpPr/>
          <p:nvPr/>
        </p:nvSpPr>
        <p:spPr>
          <a:xfrm>
            <a:off x="54799" y="1349060"/>
            <a:ext cx="4065108" cy="479740"/>
          </a:xfrm>
          <a:prstGeom prst="rect">
            <a:avLst/>
          </a:prstGeom>
          <a:solidFill>
            <a:schemeClr val="dk1">
              <a:alpha val="2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79945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35498"/>
            <a:ext cx="68033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2: Videoproduktion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9B9FDCE-28DC-4B1E-B128-192EDC418F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3968" y="1659637"/>
            <a:ext cx="3308991" cy="45980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06DE612C-DCA5-49F8-AE2F-D008FC4188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3372" y="1635251"/>
            <a:ext cx="3312348" cy="46541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800F8488-7D4C-4AC0-A04C-D3247F9164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657" y="1659636"/>
            <a:ext cx="3286898" cy="459809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002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62536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3: Cybermobbing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88DDAED2-55A1-4325-A1C9-86A5A9A684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333" y="1514485"/>
            <a:ext cx="3521527" cy="49396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BB84B780-1039-467A-92F5-7CE180EA16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1639" y="1514483"/>
            <a:ext cx="3560025" cy="49396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E35C704-0756-4468-8072-E0B5FE9E73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30443" y="1514484"/>
            <a:ext cx="3524900" cy="49396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133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451117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</a:rPr>
              <a:t>Modul 4: Gaming</a:t>
            </a:r>
            <a:endParaRPr lang="de-DE" sz="3600" dirty="0">
              <a:solidFill>
                <a:schemeClr val="bg1"/>
              </a:solidFill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2F8D386-5619-4F5B-8508-E8AE9DAF93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5496" y="1770226"/>
            <a:ext cx="3331860" cy="46762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8390ACAF-8A10-481B-9B99-8EF1F5B24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5760" y="1770226"/>
            <a:ext cx="3304342" cy="46762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3FE709DB-0D32-44F4-A6F0-39C6D1AFDF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307" y="1770226"/>
            <a:ext cx="3314785" cy="46762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4019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Digital Natives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DDAA311-58DE-4949-9ABE-358E57248FB9}"/>
              </a:ext>
            </a:extLst>
          </p:cNvPr>
          <p:cNvSpPr txBox="1"/>
          <p:nvPr/>
        </p:nvSpPr>
        <p:spPr>
          <a:xfrm>
            <a:off x="4032514" y="1259777"/>
            <a:ext cx="73636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Mythos 1: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Digital Natives sind digital kompetent.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67D37EE4-55F2-40AD-BECA-D7299DF60083}"/>
              </a:ext>
            </a:extLst>
          </p:cNvPr>
          <p:cNvSpPr txBox="1"/>
          <p:nvPr/>
        </p:nvSpPr>
        <p:spPr>
          <a:xfrm>
            <a:off x="4418687" y="2828835"/>
            <a:ext cx="690285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Mythos 2: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Digital Natives sind medienmündig.</a:t>
            </a:r>
          </a:p>
        </p:txBody>
      </p:sp>
    </p:spTree>
    <p:extLst>
      <p:ext uri="{BB962C8B-B14F-4D97-AF65-F5344CB8AC3E}">
        <p14:creationId xmlns:p14="http://schemas.microsoft.com/office/powerpoint/2010/main" val="420886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0" y="212490"/>
            <a:ext cx="675749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800" dirty="0">
                <a:solidFill>
                  <a:schemeClr val="bg1"/>
                </a:solidFill>
                <a:latin typeface="Lato" panose="020F0502020204030203"/>
              </a:rPr>
              <a:t>Medienbildungskonzept</a:t>
            </a:r>
          </a:p>
        </p:txBody>
      </p:sp>
      <p:sp>
        <p:nvSpPr>
          <p:cNvPr id="2" name="Textfeld 1"/>
          <p:cNvSpPr txBox="1"/>
          <p:nvPr/>
        </p:nvSpPr>
        <p:spPr>
          <a:xfrm flipH="1">
            <a:off x="2849912" y="2166399"/>
            <a:ext cx="71235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Lato" panose="020F0502020204030203"/>
              </a:rPr>
              <a:t>Welche Lehrkräfte unterrichten Medienbildung?</a:t>
            </a:r>
          </a:p>
        </p:txBody>
      </p:sp>
      <p:sp>
        <p:nvSpPr>
          <p:cNvPr id="13" name="Textfeld 12"/>
          <p:cNvSpPr txBox="1"/>
          <p:nvPr/>
        </p:nvSpPr>
        <p:spPr>
          <a:xfrm flipH="1">
            <a:off x="2849912" y="5479339"/>
            <a:ext cx="7123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Lato" panose="020F0502020204030203"/>
              </a:rPr>
              <a:t>Wie kann der Medienbildung in die Stundentafel eingebaut werden?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036"/>
            <a:ext cx="12192000" cy="1301995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9286240" y="121375"/>
            <a:ext cx="298511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Lato" panose="020F0502020204030203"/>
                <a:ea typeface="Lato" panose="020F0502020204030203" pitchFamily="34" charset="0"/>
                <a:cs typeface="Lato" panose="020F0502020204030203" pitchFamily="34" charset="0"/>
              </a:rPr>
              <a:t>Basiskurs</a:t>
            </a:r>
          </a:p>
          <a:p>
            <a:r>
              <a:rPr lang="de-DE" sz="3200" dirty="0">
                <a:solidFill>
                  <a:schemeClr val="bg1"/>
                </a:solidFill>
                <a:latin typeface="Lato" panose="020F0502020204030203"/>
                <a:ea typeface="Lato" panose="020F0502020204030203" pitchFamily="34" charset="0"/>
                <a:cs typeface="Lato" panose="020F0502020204030203" pitchFamily="34" charset="0"/>
              </a:rPr>
              <a:t>Medienbildung</a:t>
            </a:r>
          </a:p>
        </p:txBody>
      </p:sp>
      <p:sp>
        <p:nvSpPr>
          <p:cNvPr id="10" name="Textfeld 9"/>
          <p:cNvSpPr txBox="1"/>
          <p:nvPr/>
        </p:nvSpPr>
        <p:spPr>
          <a:xfrm flipH="1">
            <a:off x="2849912" y="3751551"/>
            <a:ext cx="71235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latin typeface="Lato" panose="020F0502020204030203"/>
              </a:rPr>
              <a:t>Muss Medienbildung im Computerraum unterrichtet werden?</a:t>
            </a:r>
          </a:p>
        </p:txBody>
      </p:sp>
      <p:sp>
        <p:nvSpPr>
          <p:cNvPr id="25" name="Freeform 10"/>
          <p:cNvSpPr>
            <a:spLocks noChangeArrowheads="1"/>
          </p:cNvSpPr>
          <p:nvPr/>
        </p:nvSpPr>
        <p:spPr bwMode="auto">
          <a:xfrm>
            <a:off x="836668" y="3388994"/>
            <a:ext cx="1525069" cy="1556113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9BBB5C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7197" dirty="0"/>
          </a:p>
        </p:txBody>
      </p:sp>
      <p:sp>
        <p:nvSpPr>
          <p:cNvPr id="26" name="Freeform 10"/>
          <p:cNvSpPr>
            <a:spLocks noChangeArrowheads="1"/>
          </p:cNvSpPr>
          <p:nvPr/>
        </p:nvSpPr>
        <p:spPr bwMode="auto">
          <a:xfrm>
            <a:off x="836668" y="5117963"/>
            <a:ext cx="1525069" cy="1556113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F29B26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7197" dirty="0"/>
          </a:p>
        </p:txBody>
      </p:sp>
      <p:sp>
        <p:nvSpPr>
          <p:cNvPr id="23" name="Freeform 10"/>
          <p:cNvSpPr>
            <a:spLocks noChangeArrowheads="1"/>
          </p:cNvSpPr>
          <p:nvPr/>
        </p:nvSpPr>
        <p:spPr bwMode="auto">
          <a:xfrm>
            <a:off x="836668" y="1660025"/>
            <a:ext cx="1525069" cy="1556113"/>
          </a:xfrm>
          <a:custGeom>
            <a:avLst/>
            <a:gdLst>
              <a:gd name="T0" fmla="*/ 2045 w 2363"/>
              <a:gd name="T1" fmla="*/ 2362 h 2363"/>
              <a:gd name="T2" fmla="*/ 2045 w 2363"/>
              <a:gd name="T3" fmla="*/ 2362 h 2363"/>
              <a:gd name="T4" fmla="*/ 317 w 2363"/>
              <a:gd name="T5" fmla="*/ 2362 h 2363"/>
              <a:gd name="T6" fmla="*/ 0 w 2363"/>
              <a:gd name="T7" fmla="*/ 2045 h 2363"/>
              <a:gd name="T8" fmla="*/ 0 w 2363"/>
              <a:gd name="T9" fmla="*/ 316 h 2363"/>
              <a:gd name="T10" fmla="*/ 317 w 2363"/>
              <a:gd name="T11" fmla="*/ 0 h 2363"/>
              <a:gd name="T12" fmla="*/ 2045 w 2363"/>
              <a:gd name="T13" fmla="*/ 0 h 2363"/>
              <a:gd name="T14" fmla="*/ 2362 w 2363"/>
              <a:gd name="T15" fmla="*/ 316 h 2363"/>
              <a:gd name="T16" fmla="*/ 2362 w 2363"/>
              <a:gd name="T17" fmla="*/ 2045 h 2363"/>
              <a:gd name="T18" fmla="*/ 2045 w 2363"/>
              <a:gd name="T19" fmla="*/ 2362 h 2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363" h="2363">
                <a:moveTo>
                  <a:pt x="2045" y="2362"/>
                </a:moveTo>
                <a:lnTo>
                  <a:pt x="2045" y="2362"/>
                </a:lnTo>
                <a:cubicBezTo>
                  <a:pt x="317" y="2362"/>
                  <a:pt x="317" y="2362"/>
                  <a:pt x="317" y="2362"/>
                </a:cubicBezTo>
                <a:cubicBezTo>
                  <a:pt x="142" y="2362"/>
                  <a:pt x="0" y="2219"/>
                  <a:pt x="0" y="2045"/>
                </a:cubicBezTo>
                <a:cubicBezTo>
                  <a:pt x="0" y="316"/>
                  <a:pt x="0" y="316"/>
                  <a:pt x="0" y="316"/>
                </a:cubicBezTo>
                <a:cubicBezTo>
                  <a:pt x="0" y="142"/>
                  <a:pt x="142" y="0"/>
                  <a:pt x="317" y="0"/>
                </a:cubicBezTo>
                <a:cubicBezTo>
                  <a:pt x="2045" y="0"/>
                  <a:pt x="2045" y="0"/>
                  <a:pt x="2045" y="0"/>
                </a:cubicBezTo>
                <a:cubicBezTo>
                  <a:pt x="2219" y="0"/>
                  <a:pt x="2362" y="142"/>
                  <a:pt x="2362" y="316"/>
                </a:cubicBezTo>
                <a:cubicBezTo>
                  <a:pt x="2362" y="2045"/>
                  <a:pt x="2362" y="2045"/>
                  <a:pt x="2362" y="2045"/>
                </a:cubicBezTo>
                <a:cubicBezTo>
                  <a:pt x="2362" y="2219"/>
                  <a:pt x="2219" y="2362"/>
                  <a:pt x="2045" y="2362"/>
                </a:cubicBezTo>
              </a:path>
            </a:pathLst>
          </a:custGeom>
          <a:solidFill>
            <a:srgbClr val="1EA185"/>
          </a:solidFill>
          <a:ln>
            <a:noFill/>
          </a:ln>
          <a:effectLst/>
        </p:spPr>
        <p:txBody>
          <a:bodyPr wrap="none" anchor="ctr"/>
          <a:lstStyle/>
          <a:p>
            <a:endParaRPr lang="en-US" sz="7197" dirty="0"/>
          </a:p>
        </p:txBody>
      </p:sp>
      <p:sp>
        <p:nvSpPr>
          <p:cNvPr id="22" name="Shape 2616"/>
          <p:cNvSpPr/>
          <p:nvPr/>
        </p:nvSpPr>
        <p:spPr>
          <a:xfrm>
            <a:off x="1007859" y="1882767"/>
            <a:ext cx="1121699" cy="10289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16" y="20520"/>
                </a:moveTo>
                <a:cubicBezTo>
                  <a:pt x="1258" y="18675"/>
                  <a:pt x="2752" y="17923"/>
                  <a:pt x="4191" y="17361"/>
                </a:cubicBezTo>
                <a:cubicBezTo>
                  <a:pt x="5156" y="17087"/>
                  <a:pt x="6884" y="15971"/>
                  <a:pt x="6884" y="13567"/>
                </a:cubicBezTo>
                <a:cubicBezTo>
                  <a:pt x="6884" y="11510"/>
                  <a:pt x="6113" y="10507"/>
                  <a:pt x="5698" y="9969"/>
                </a:cubicBezTo>
                <a:cubicBezTo>
                  <a:pt x="5646" y="9902"/>
                  <a:pt x="5599" y="9842"/>
                  <a:pt x="5562" y="9786"/>
                </a:cubicBezTo>
                <a:cubicBezTo>
                  <a:pt x="5550" y="9769"/>
                  <a:pt x="5538" y="9752"/>
                  <a:pt x="5526" y="9735"/>
                </a:cubicBezTo>
                <a:cubicBezTo>
                  <a:pt x="5491" y="9662"/>
                  <a:pt x="5297" y="9177"/>
                  <a:pt x="5553" y="8011"/>
                </a:cubicBezTo>
                <a:cubicBezTo>
                  <a:pt x="5604" y="7777"/>
                  <a:pt x="5583" y="7531"/>
                  <a:pt x="5493" y="7312"/>
                </a:cubicBezTo>
                <a:cubicBezTo>
                  <a:pt x="5249" y="6721"/>
                  <a:pt x="4603" y="5151"/>
                  <a:pt x="5035" y="3988"/>
                </a:cubicBezTo>
                <a:cubicBezTo>
                  <a:pt x="5619" y="2411"/>
                  <a:pt x="6140" y="2099"/>
                  <a:pt x="7085" y="1642"/>
                </a:cubicBezTo>
                <a:cubicBezTo>
                  <a:pt x="7132" y="1619"/>
                  <a:pt x="7177" y="1592"/>
                  <a:pt x="7220" y="1562"/>
                </a:cubicBezTo>
                <a:cubicBezTo>
                  <a:pt x="7458" y="1393"/>
                  <a:pt x="8233" y="1080"/>
                  <a:pt x="9029" y="1080"/>
                </a:cubicBezTo>
                <a:cubicBezTo>
                  <a:pt x="9467" y="1080"/>
                  <a:pt x="9840" y="1172"/>
                  <a:pt x="10137" y="1353"/>
                </a:cubicBezTo>
                <a:cubicBezTo>
                  <a:pt x="10491" y="1569"/>
                  <a:pt x="10825" y="1968"/>
                  <a:pt x="11308" y="3213"/>
                </a:cubicBezTo>
                <a:cubicBezTo>
                  <a:pt x="11991" y="4974"/>
                  <a:pt x="11820" y="6477"/>
                  <a:pt x="11347" y="7186"/>
                </a:cubicBezTo>
                <a:cubicBezTo>
                  <a:pt x="11175" y="7442"/>
                  <a:pt x="11116" y="7769"/>
                  <a:pt x="11184" y="8078"/>
                </a:cubicBezTo>
                <a:cubicBezTo>
                  <a:pt x="11422" y="9164"/>
                  <a:pt x="11247" y="9602"/>
                  <a:pt x="11210" y="9679"/>
                </a:cubicBezTo>
                <a:cubicBezTo>
                  <a:pt x="11181" y="9712"/>
                  <a:pt x="11153" y="9748"/>
                  <a:pt x="11129" y="9786"/>
                </a:cubicBezTo>
                <a:cubicBezTo>
                  <a:pt x="11091" y="9842"/>
                  <a:pt x="11044" y="9902"/>
                  <a:pt x="10992" y="9969"/>
                </a:cubicBezTo>
                <a:cubicBezTo>
                  <a:pt x="10578" y="10507"/>
                  <a:pt x="9806" y="11510"/>
                  <a:pt x="9806" y="13567"/>
                </a:cubicBezTo>
                <a:cubicBezTo>
                  <a:pt x="9806" y="15972"/>
                  <a:pt x="11535" y="17087"/>
                  <a:pt x="12500" y="17361"/>
                </a:cubicBezTo>
                <a:cubicBezTo>
                  <a:pt x="13925" y="17916"/>
                  <a:pt x="15432" y="18665"/>
                  <a:pt x="15675" y="20520"/>
                </a:cubicBezTo>
                <a:cubicBezTo>
                  <a:pt x="15675" y="20520"/>
                  <a:pt x="1016" y="20520"/>
                  <a:pt x="1016" y="20520"/>
                </a:cubicBezTo>
                <a:close/>
                <a:moveTo>
                  <a:pt x="12782" y="16326"/>
                </a:moveTo>
                <a:cubicBezTo>
                  <a:pt x="12782" y="16326"/>
                  <a:pt x="10788" y="15813"/>
                  <a:pt x="10788" y="13567"/>
                </a:cubicBezTo>
                <a:cubicBezTo>
                  <a:pt x="10788" y="11595"/>
                  <a:pt x="11607" y="10900"/>
                  <a:pt x="11923" y="10420"/>
                </a:cubicBezTo>
                <a:cubicBezTo>
                  <a:pt x="11923" y="10420"/>
                  <a:pt x="12573" y="9806"/>
                  <a:pt x="12138" y="7825"/>
                </a:cubicBezTo>
                <a:cubicBezTo>
                  <a:pt x="12863" y="6740"/>
                  <a:pt x="12999" y="4821"/>
                  <a:pt x="12211" y="2789"/>
                </a:cubicBezTo>
                <a:cubicBezTo>
                  <a:pt x="11716" y="1514"/>
                  <a:pt x="11279" y="815"/>
                  <a:pt x="10613" y="409"/>
                </a:cubicBezTo>
                <a:cubicBezTo>
                  <a:pt x="10124" y="111"/>
                  <a:pt x="9569" y="0"/>
                  <a:pt x="9029" y="0"/>
                </a:cubicBezTo>
                <a:cubicBezTo>
                  <a:pt x="8023" y="0"/>
                  <a:pt x="7070" y="384"/>
                  <a:pt x="6690" y="653"/>
                </a:cubicBezTo>
                <a:cubicBezTo>
                  <a:pt x="5576" y="1192"/>
                  <a:pt x="4828" y="1688"/>
                  <a:pt x="4126" y="3579"/>
                </a:cubicBezTo>
                <a:cubicBezTo>
                  <a:pt x="3556" y="5114"/>
                  <a:pt x="4241" y="6891"/>
                  <a:pt x="4598" y="7757"/>
                </a:cubicBezTo>
                <a:cubicBezTo>
                  <a:pt x="4163" y="9739"/>
                  <a:pt x="4767" y="10420"/>
                  <a:pt x="4767" y="10420"/>
                </a:cubicBezTo>
                <a:cubicBezTo>
                  <a:pt x="5083" y="10900"/>
                  <a:pt x="5903" y="11595"/>
                  <a:pt x="5903" y="13567"/>
                </a:cubicBezTo>
                <a:cubicBezTo>
                  <a:pt x="5903" y="15813"/>
                  <a:pt x="3909" y="16326"/>
                  <a:pt x="3909" y="16326"/>
                </a:cubicBezTo>
                <a:cubicBezTo>
                  <a:pt x="2642" y="16817"/>
                  <a:pt x="0" y="17821"/>
                  <a:pt x="0" y="21060"/>
                </a:cubicBezTo>
                <a:cubicBezTo>
                  <a:pt x="0" y="21060"/>
                  <a:pt x="0" y="21600"/>
                  <a:pt x="491" y="21600"/>
                </a:cubicBezTo>
                <a:lnTo>
                  <a:pt x="16200" y="21600"/>
                </a:lnTo>
                <a:cubicBezTo>
                  <a:pt x="16691" y="21600"/>
                  <a:pt x="16691" y="21060"/>
                  <a:pt x="16691" y="21060"/>
                </a:cubicBezTo>
                <a:cubicBezTo>
                  <a:pt x="16691" y="17821"/>
                  <a:pt x="14048" y="16817"/>
                  <a:pt x="12782" y="16326"/>
                </a:cubicBezTo>
                <a:moveTo>
                  <a:pt x="18035" y="15774"/>
                </a:moveTo>
                <a:cubicBezTo>
                  <a:pt x="18035" y="15774"/>
                  <a:pt x="16217" y="15312"/>
                  <a:pt x="16217" y="13291"/>
                </a:cubicBezTo>
                <a:cubicBezTo>
                  <a:pt x="16217" y="11515"/>
                  <a:pt x="17087" y="10890"/>
                  <a:pt x="17376" y="10458"/>
                </a:cubicBezTo>
                <a:cubicBezTo>
                  <a:pt x="17376" y="10458"/>
                  <a:pt x="17968" y="9906"/>
                  <a:pt x="17572" y="8122"/>
                </a:cubicBezTo>
                <a:cubicBezTo>
                  <a:pt x="18232" y="7146"/>
                  <a:pt x="18387" y="5419"/>
                  <a:pt x="17669" y="3590"/>
                </a:cubicBezTo>
                <a:cubicBezTo>
                  <a:pt x="17218" y="2442"/>
                  <a:pt x="16666" y="1814"/>
                  <a:pt x="16059" y="1449"/>
                </a:cubicBezTo>
                <a:cubicBezTo>
                  <a:pt x="15612" y="1180"/>
                  <a:pt x="15107" y="1081"/>
                  <a:pt x="14614" y="1081"/>
                </a:cubicBezTo>
                <a:cubicBezTo>
                  <a:pt x="13880" y="1081"/>
                  <a:pt x="13182" y="1301"/>
                  <a:pt x="12753" y="1514"/>
                </a:cubicBezTo>
                <a:cubicBezTo>
                  <a:pt x="12878" y="1781"/>
                  <a:pt x="12997" y="2064"/>
                  <a:pt x="13115" y="2366"/>
                </a:cubicBezTo>
                <a:cubicBezTo>
                  <a:pt x="13131" y="2409"/>
                  <a:pt x="13143" y="2453"/>
                  <a:pt x="13159" y="2496"/>
                </a:cubicBezTo>
                <a:cubicBezTo>
                  <a:pt x="13436" y="2360"/>
                  <a:pt x="13994" y="2160"/>
                  <a:pt x="14614" y="2160"/>
                </a:cubicBezTo>
                <a:cubicBezTo>
                  <a:pt x="15001" y="2160"/>
                  <a:pt x="15328" y="2239"/>
                  <a:pt x="15588" y="2396"/>
                </a:cubicBezTo>
                <a:cubicBezTo>
                  <a:pt x="15893" y="2579"/>
                  <a:pt x="16347" y="2947"/>
                  <a:pt x="16767" y="4019"/>
                </a:cubicBezTo>
                <a:cubicBezTo>
                  <a:pt x="17366" y="5541"/>
                  <a:pt x="17207" y="6853"/>
                  <a:pt x="16784" y="7478"/>
                </a:cubicBezTo>
                <a:cubicBezTo>
                  <a:pt x="16610" y="7736"/>
                  <a:pt x="16549" y="8067"/>
                  <a:pt x="16618" y="8379"/>
                </a:cubicBezTo>
                <a:cubicBezTo>
                  <a:pt x="16817" y="9273"/>
                  <a:pt x="16689" y="9648"/>
                  <a:pt x="16656" y="9723"/>
                </a:cubicBezTo>
                <a:cubicBezTo>
                  <a:pt x="16631" y="9754"/>
                  <a:pt x="16607" y="9786"/>
                  <a:pt x="16584" y="9820"/>
                </a:cubicBezTo>
                <a:cubicBezTo>
                  <a:pt x="16565" y="9848"/>
                  <a:pt x="16497" y="9929"/>
                  <a:pt x="16447" y="9988"/>
                </a:cubicBezTo>
                <a:cubicBezTo>
                  <a:pt x="16023" y="10488"/>
                  <a:pt x="15236" y="11419"/>
                  <a:pt x="15236" y="13291"/>
                </a:cubicBezTo>
                <a:cubicBezTo>
                  <a:pt x="15236" y="15520"/>
                  <a:pt x="16851" y="16555"/>
                  <a:pt x="17757" y="16810"/>
                </a:cubicBezTo>
                <a:cubicBezTo>
                  <a:pt x="19050" y="17307"/>
                  <a:pt x="20311" y="17926"/>
                  <a:pt x="20570" y="19440"/>
                </a:cubicBezTo>
                <a:lnTo>
                  <a:pt x="17464" y="19440"/>
                </a:lnTo>
                <a:cubicBezTo>
                  <a:pt x="17553" y="19773"/>
                  <a:pt x="17615" y="20132"/>
                  <a:pt x="17645" y="20520"/>
                </a:cubicBezTo>
                <a:lnTo>
                  <a:pt x="21152" y="20520"/>
                </a:lnTo>
                <a:cubicBezTo>
                  <a:pt x="21600" y="20520"/>
                  <a:pt x="21600" y="20034"/>
                  <a:pt x="21600" y="20034"/>
                </a:cubicBezTo>
                <a:cubicBezTo>
                  <a:pt x="21600" y="17119"/>
                  <a:pt x="19191" y="16215"/>
                  <a:pt x="18035" y="15774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21" name="Shape 2683"/>
          <p:cNvSpPr/>
          <p:nvPr/>
        </p:nvSpPr>
        <p:spPr>
          <a:xfrm>
            <a:off x="1194662" y="3605456"/>
            <a:ext cx="1012279" cy="10381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05" h="21528" extrusionOk="0">
                <a:moveTo>
                  <a:pt x="13441" y="9294"/>
                </a:moveTo>
                <a:lnTo>
                  <a:pt x="13441" y="9784"/>
                </a:lnTo>
                <a:lnTo>
                  <a:pt x="1344" y="9784"/>
                </a:lnTo>
                <a:lnTo>
                  <a:pt x="1344" y="9294"/>
                </a:lnTo>
                <a:cubicBezTo>
                  <a:pt x="1344" y="7028"/>
                  <a:pt x="3696" y="5163"/>
                  <a:pt x="6720" y="4919"/>
                </a:cubicBezTo>
                <a:lnTo>
                  <a:pt x="6720" y="9784"/>
                </a:lnTo>
                <a:lnTo>
                  <a:pt x="8065" y="9784"/>
                </a:lnTo>
                <a:lnTo>
                  <a:pt x="8065" y="4919"/>
                </a:lnTo>
                <a:cubicBezTo>
                  <a:pt x="11089" y="5163"/>
                  <a:pt x="13441" y="7028"/>
                  <a:pt x="13441" y="9294"/>
                </a:cubicBezTo>
                <a:moveTo>
                  <a:pt x="13441" y="16145"/>
                </a:moveTo>
                <a:cubicBezTo>
                  <a:pt x="13441" y="18578"/>
                  <a:pt x="10733" y="20549"/>
                  <a:pt x="7393" y="20549"/>
                </a:cubicBezTo>
                <a:cubicBezTo>
                  <a:pt x="4052" y="20549"/>
                  <a:pt x="1344" y="18578"/>
                  <a:pt x="1344" y="16145"/>
                </a:cubicBezTo>
                <a:lnTo>
                  <a:pt x="1344" y="10762"/>
                </a:lnTo>
                <a:lnTo>
                  <a:pt x="13441" y="10762"/>
                </a:lnTo>
                <a:cubicBezTo>
                  <a:pt x="13441" y="10762"/>
                  <a:pt x="13441" y="16145"/>
                  <a:pt x="13441" y="16145"/>
                </a:cubicBezTo>
                <a:close/>
                <a:moveTo>
                  <a:pt x="21134" y="48"/>
                </a:moveTo>
                <a:cubicBezTo>
                  <a:pt x="20801" y="-72"/>
                  <a:pt x="20436" y="41"/>
                  <a:pt x="20232" y="268"/>
                </a:cubicBezTo>
                <a:cubicBezTo>
                  <a:pt x="18723" y="1944"/>
                  <a:pt x="16716" y="3504"/>
                  <a:pt x="13069" y="2006"/>
                </a:cubicBezTo>
                <a:cubicBezTo>
                  <a:pt x="10993" y="1153"/>
                  <a:pt x="9603" y="1431"/>
                  <a:pt x="8642" y="1862"/>
                </a:cubicBezTo>
                <a:cubicBezTo>
                  <a:pt x="7655" y="2307"/>
                  <a:pt x="6969" y="3089"/>
                  <a:pt x="6778" y="3935"/>
                </a:cubicBezTo>
                <a:cubicBezTo>
                  <a:pt x="2984" y="4162"/>
                  <a:pt x="0" y="6473"/>
                  <a:pt x="0" y="9294"/>
                </a:cubicBezTo>
                <a:lnTo>
                  <a:pt x="0" y="16145"/>
                </a:lnTo>
                <a:cubicBezTo>
                  <a:pt x="0" y="19118"/>
                  <a:pt x="3310" y="21528"/>
                  <a:pt x="7393" y="21528"/>
                </a:cubicBezTo>
                <a:cubicBezTo>
                  <a:pt x="11475" y="21528"/>
                  <a:pt x="14785" y="19118"/>
                  <a:pt x="14785" y="16145"/>
                </a:cubicBezTo>
                <a:lnTo>
                  <a:pt x="14785" y="9294"/>
                </a:lnTo>
                <a:cubicBezTo>
                  <a:pt x="14785" y="6507"/>
                  <a:pt x="11875" y="4215"/>
                  <a:pt x="8146" y="3940"/>
                </a:cubicBezTo>
                <a:cubicBezTo>
                  <a:pt x="8301" y="3479"/>
                  <a:pt x="8690" y="2991"/>
                  <a:pt x="9348" y="2695"/>
                </a:cubicBezTo>
                <a:cubicBezTo>
                  <a:pt x="10308" y="2263"/>
                  <a:pt x="10946" y="2328"/>
                  <a:pt x="12468" y="2882"/>
                </a:cubicBezTo>
                <a:cubicBezTo>
                  <a:pt x="15022" y="3811"/>
                  <a:pt x="16657" y="3572"/>
                  <a:pt x="17947" y="3206"/>
                </a:cubicBezTo>
                <a:cubicBezTo>
                  <a:pt x="19526" y="2759"/>
                  <a:pt x="20650" y="1847"/>
                  <a:pt x="21434" y="705"/>
                </a:cubicBezTo>
                <a:cubicBezTo>
                  <a:pt x="21600" y="463"/>
                  <a:pt x="21466" y="170"/>
                  <a:pt x="21134" y="48"/>
                </a:cubicBezTo>
                <a:moveTo>
                  <a:pt x="7393" y="18592"/>
                </a:moveTo>
                <a:cubicBezTo>
                  <a:pt x="8134" y="18592"/>
                  <a:pt x="8737" y="18153"/>
                  <a:pt x="8737" y="17613"/>
                </a:cubicBezTo>
                <a:cubicBezTo>
                  <a:pt x="8737" y="17073"/>
                  <a:pt x="8134" y="16635"/>
                  <a:pt x="7393" y="16635"/>
                </a:cubicBezTo>
                <a:cubicBezTo>
                  <a:pt x="6650" y="16635"/>
                  <a:pt x="6048" y="17073"/>
                  <a:pt x="6048" y="17613"/>
                </a:cubicBezTo>
                <a:cubicBezTo>
                  <a:pt x="6048" y="18153"/>
                  <a:pt x="6650" y="18592"/>
                  <a:pt x="7393" y="18592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 dirty="0">
              <a:latin typeface="Lato Light" charset="0"/>
              <a:ea typeface="Lato Light" charset="0"/>
              <a:cs typeface="Lato Light" charset="0"/>
            </a:endParaRPr>
          </a:p>
        </p:txBody>
      </p:sp>
      <p:sp>
        <p:nvSpPr>
          <p:cNvPr id="19" name="Shape 2622"/>
          <p:cNvSpPr/>
          <p:nvPr/>
        </p:nvSpPr>
        <p:spPr>
          <a:xfrm>
            <a:off x="1062030" y="5329431"/>
            <a:ext cx="1074346" cy="1130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9579" y="17044"/>
                </a:moveTo>
                <a:cubicBezTo>
                  <a:pt x="9428" y="17174"/>
                  <a:pt x="9252" y="17274"/>
                  <a:pt x="9050" y="17344"/>
                </a:cubicBezTo>
                <a:cubicBezTo>
                  <a:pt x="8849" y="17415"/>
                  <a:pt x="8636" y="17450"/>
                  <a:pt x="8413" y="17450"/>
                </a:cubicBezTo>
                <a:cubicBezTo>
                  <a:pt x="7887" y="17450"/>
                  <a:pt x="7488" y="17288"/>
                  <a:pt x="7214" y="16966"/>
                </a:cubicBezTo>
                <a:cubicBezTo>
                  <a:pt x="6941" y="16644"/>
                  <a:pt x="6797" y="16226"/>
                  <a:pt x="6782" y="15715"/>
                </a:cubicBezTo>
                <a:lnTo>
                  <a:pt x="5864" y="15715"/>
                </a:lnTo>
                <a:cubicBezTo>
                  <a:pt x="5857" y="16122"/>
                  <a:pt x="5913" y="16486"/>
                  <a:pt x="6032" y="16805"/>
                </a:cubicBezTo>
                <a:cubicBezTo>
                  <a:pt x="6151" y="17123"/>
                  <a:pt x="6321" y="17393"/>
                  <a:pt x="6545" y="17611"/>
                </a:cubicBezTo>
                <a:cubicBezTo>
                  <a:pt x="6767" y="17830"/>
                  <a:pt x="7038" y="17995"/>
                  <a:pt x="7355" y="18106"/>
                </a:cubicBezTo>
                <a:cubicBezTo>
                  <a:pt x="7671" y="18218"/>
                  <a:pt x="8024" y="18273"/>
                  <a:pt x="8413" y="18273"/>
                </a:cubicBezTo>
                <a:cubicBezTo>
                  <a:pt x="8773" y="18273"/>
                  <a:pt x="9113" y="18223"/>
                  <a:pt x="9434" y="18123"/>
                </a:cubicBezTo>
                <a:cubicBezTo>
                  <a:pt x="9754" y="18023"/>
                  <a:pt x="10033" y="17873"/>
                  <a:pt x="10271" y="17672"/>
                </a:cubicBezTo>
                <a:cubicBezTo>
                  <a:pt x="10509" y="17472"/>
                  <a:pt x="10697" y="17222"/>
                  <a:pt x="10837" y="16922"/>
                </a:cubicBezTo>
                <a:cubicBezTo>
                  <a:pt x="10978" y="16621"/>
                  <a:pt x="11048" y="16275"/>
                  <a:pt x="11048" y="15881"/>
                </a:cubicBezTo>
                <a:cubicBezTo>
                  <a:pt x="11048" y="15407"/>
                  <a:pt x="10935" y="14995"/>
                  <a:pt x="10708" y="14646"/>
                </a:cubicBezTo>
                <a:cubicBezTo>
                  <a:pt x="10481" y="14298"/>
                  <a:pt x="10134" y="14072"/>
                  <a:pt x="9666" y="13968"/>
                </a:cubicBezTo>
                <a:lnTo>
                  <a:pt x="9666" y="13946"/>
                </a:lnTo>
                <a:cubicBezTo>
                  <a:pt x="9968" y="13805"/>
                  <a:pt x="10220" y="13597"/>
                  <a:pt x="10422" y="13323"/>
                </a:cubicBezTo>
                <a:cubicBezTo>
                  <a:pt x="10624" y="13048"/>
                  <a:pt x="10724" y="12734"/>
                  <a:pt x="10724" y="12377"/>
                </a:cubicBezTo>
                <a:cubicBezTo>
                  <a:pt x="10724" y="12014"/>
                  <a:pt x="10665" y="11698"/>
                  <a:pt x="10546" y="11432"/>
                </a:cubicBezTo>
                <a:cubicBezTo>
                  <a:pt x="10427" y="11165"/>
                  <a:pt x="10263" y="10946"/>
                  <a:pt x="10055" y="10776"/>
                </a:cubicBezTo>
                <a:cubicBezTo>
                  <a:pt x="9846" y="10605"/>
                  <a:pt x="9599" y="10477"/>
                  <a:pt x="9315" y="10392"/>
                </a:cubicBezTo>
                <a:cubicBezTo>
                  <a:pt x="9030" y="10306"/>
                  <a:pt x="8722" y="10264"/>
                  <a:pt x="8391" y="10264"/>
                </a:cubicBezTo>
                <a:cubicBezTo>
                  <a:pt x="8010" y="10264"/>
                  <a:pt x="7673" y="10326"/>
                  <a:pt x="7382" y="10453"/>
                </a:cubicBezTo>
                <a:cubicBezTo>
                  <a:pt x="7090" y="10579"/>
                  <a:pt x="6847" y="10753"/>
                  <a:pt x="6653" y="10976"/>
                </a:cubicBezTo>
                <a:cubicBezTo>
                  <a:pt x="6459" y="11198"/>
                  <a:pt x="6309" y="11466"/>
                  <a:pt x="6204" y="11777"/>
                </a:cubicBezTo>
                <a:cubicBezTo>
                  <a:pt x="6100" y="12088"/>
                  <a:pt x="6040" y="12433"/>
                  <a:pt x="6026" y="12811"/>
                </a:cubicBezTo>
                <a:lnTo>
                  <a:pt x="6944" y="12811"/>
                </a:lnTo>
                <a:cubicBezTo>
                  <a:pt x="6944" y="12581"/>
                  <a:pt x="6972" y="12363"/>
                  <a:pt x="7031" y="12155"/>
                </a:cubicBezTo>
                <a:cubicBezTo>
                  <a:pt x="7088" y="11947"/>
                  <a:pt x="7177" y="11766"/>
                  <a:pt x="7296" y="11610"/>
                </a:cubicBezTo>
                <a:cubicBezTo>
                  <a:pt x="7414" y="11454"/>
                  <a:pt x="7565" y="11330"/>
                  <a:pt x="7749" y="11237"/>
                </a:cubicBezTo>
                <a:cubicBezTo>
                  <a:pt x="7932" y="11144"/>
                  <a:pt x="8147" y="11098"/>
                  <a:pt x="8391" y="11098"/>
                </a:cubicBezTo>
                <a:cubicBezTo>
                  <a:pt x="8780" y="11098"/>
                  <a:pt x="9104" y="11204"/>
                  <a:pt x="9364" y="11415"/>
                </a:cubicBezTo>
                <a:cubicBezTo>
                  <a:pt x="9623" y="11627"/>
                  <a:pt x="9752" y="11943"/>
                  <a:pt x="9752" y="12366"/>
                </a:cubicBezTo>
                <a:cubicBezTo>
                  <a:pt x="9752" y="12574"/>
                  <a:pt x="9713" y="12759"/>
                  <a:pt x="9634" y="12922"/>
                </a:cubicBezTo>
                <a:cubicBezTo>
                  <a:pt x="9554" y="13086"/>
                  <a:pt x="9448" y="13221"/>
                  <a:pt x="9315" y="13329"/>
                </a:cubicBezTo>
                <a:cubicBezTo>
                  <a:pt x="9182" y="13436"/>
                  <a:pt x="9027" y="13517"/>
                  <a:pt x="8851" y="13574"/>
                </a:cubicBezTo>
                <a:cubicBezTo>
                  <a:pt x="8674" y="13629"/>
                  <a:pt x="8488" y="13657"/>
                  <a:pt x="8294" y="13657"/>
                </a:cubicBezTo>
                <a:lnTo>
                  <a:pt x="7992" y="13657"/>
                </a:lnTo>
                <a:cubicBezTo>
                  <a:pt x="7963" y="13657"/>
                  <a:pt x="7930" y="13653"/>
                  <a:pt x="7895" y="13645"/>
                </a:cubicBezTo>
                <a:lnTo>
                  <a:pt x="7895" y="14447"/>
                </a:lnTo>
                <a:cubicBezTo>
                  <a:pt x="8067" y="14424"/>
                  <a:pt x="8251" y="14413"/>
                  <a:pt x="8445" y="14413"/>
                </a:cubicBezTo>
                <a:cubicBezTo>
                  <a:pt x="8676" y="14413"/>
                  <a:pt x="8890" y="14444"/>
                  <a:pt x="9088" y="14507"/>
                </a:cubicBezTo>
                <a:cubicBezTo>
                  <a:pt x="9286" y="14571"/>
                  <a:pt x="9457" y="14667"/>
                  <a:pt x="9601" y="14797"/>
                </a:cubicBezTo>
                <a:cubicBezTo>
                  <a:pt x="9745" y="14927"/>
                  <a:pt x="9860" y="15086"/>
                  <a:pt x="9947" y="15275"/>
                </a:cubicBezTo>
                <a:cubicBezTo>
                  <a:pt x="10033" y="15464"/>
                  <a:pt x="10076" y="15682"/>
                  <a:pt x="10076" y="15926"/>
                </a:cubicBezTo>
                <a:cubicBezTo>
                  <a:pt x="10076" y="16163"/>
                  <a:pt x="10031" y="16377"/>
                  <a:pt x="9941" y="16565"/>
                </a:cubicBezTo>
                <a:cubicBezTo>
                  <a:pt x="9851" y="16754"/>
                  <a:pt x="9731" y="16914"/>
                  <a:pt x="9579" y="17044"/>
                </a:cubicBezTo>
                <a:moveTo>
                  <a:pt x="14257" y="18151"/>
                </a:moveTo>
                <a:lnTo>
                  <a:pt x="15175" y="18151"/>
                </a:lnTo>
                <a:lnTo>
                  <a:pt x="15175" y="10264"/>
                </a:lnTo>
                <a:lnTo>
                  <a:pt x="14473" y="10264"/>
                </a:lnTo>
                <a:cubicBezTo>
                  <a:pt x="14422" y="10561"/>
                  <a:pt x="14329" y="10805"/>
                  <a:pt x="14192" y="10998"/>
                </a:cubicBezTo>
                <a:cubicBezTo>
                  <a:pt x="14055" y="11191"/>
                  <a:pt x="13888" y="11343"/>
                  <a:pt x="13690" y="11454"/>
                </a:cubicBezTo>
                <a:cubicBezTo>
                  <a:pt x="13492" y="11565"/>
                  <a:pt x="13271" y="11641"/>
                  <a:pt x="13026" y="11682"/>
                </a:cubicBezTo>
                <a:cubicBezTo>
                  <a:pt x="12781" y="11723"/>
                  <a:pt x="12529" y="11743"/>
                  <a:pt x="12270" y="11743"/>
                </a:cubicBezTo>
                <a:lnTo>
                  <a:pt x="12270" y="12499"/>
                </a:lnTo>
                <a:lnTo>
                  <a:pt x="14257" y="12499"/>
                </a:lnTo>
                <a:cubicBezTo>
                  <a:pt x="14257" y="12499"/>
                  <a:pt x="14257" y="18151"/>
                  <a:pt x="14257" y="18151"/>
                </a:cubicBezTo>
                <a:close/>
                <a:moveTo>
                  <a:pt x="20618" y="6873"/>
                </a:moveTo>
                <a:lnTo>
                  <a:pt x="982" y="6873"/>
                </a:lnTo>
                <a:lnTo>
                  <a:pt x="982" y="3928"/>
                </a:lnTo>
                <a:cubicBezTo>
                  <a:pt x="982" y="3385"/>
                  <a:pt x="1421" y="2945"/>
                  <a:pt x="1964" y="2945"/>
                </a:cubicBezTo>
                <a:lnTo>
                  <a:pt x="3927" y="2945"/>
                </a:lnTo>
                <a:lnTo>
                  <a:pt x="3927" y="4418"/>
                </a:lnTo>
                <a:cubicBezTo>
                  <a:pt x="3927" y="4690"/>
                  <a:pt x="4147" y="4909"/>
                  <a:pt x="4418" y="4909"/>
                </a:cubicBezTo>
                <a:cubicBezTo>
                  <a:pt x="4690" y="4909"/>
                  <a:pt x="4909" y="4690"/>
                  <a:pt x="4909" y="4418"/>
                </a:cubicBezTo>
                <a:lnTo>
                  <a:pt x="4909" y="2945"/>
                </a:lnTo>
                <a:lnTo>
                  <a:pt x="16691" y="2945"/>
                </a:lnTo>
                <a:lnTo>
                  <a:pt x="16691" y="4418"/>
                </a:lnTo>
                <a:cubicBezTo>
                  <a:pt x="16691" y="4690"/>
                  <a:pt x="16910" y="4909"/>
                  <a:pt x="17182" y="4909"/>
                </a:cubicBezTo>
                <a:cubicBezTo>
                  <a:pt x="17453" y="4909"/>
                  <a:pt x="17673" y="4690"/>
                  <a:pt x="17673" y="4418"/>
                </a:cubicBezTo>
                <a:lnTo>
                  <a:pt x="17673" y="2945"/>
                </a:lnTo>
                <a:lnTo>
                  <a:pt x="19636" y="2945"/>
                </a:lnTo>
                <a:cubicBezTo>
                  <a:pt x="20179" y="2945"/>
                  <a:pt x="20618" y="3385"/>
                  <a:pt x="20618" y="3928"/>
                </a:cubicBezTo>
                <a:cubicBezTo>
                  <a:pt x="20618" y="3928"/>
                  <a:pt x="20618" y="6873"/>
                  <a:pt x="20618" y="6873"/>
                </a:cubicBezTo>
                <a:close/>
                <a:moveTo>
                  <a:pt x="20618" y="19636"/>
                </a:moveTo>
                <a:cubicBezTo>
                  <a:pt x="20618" y="20179"/>
                  <a:pt x="20179" y="20618"/>
                  <a:pt x="19636" y="20618"/>
                </a:cubicBezTo>
                <a:lnTo>
                  <a:pt x="1964" y="20618"/>
                </a:lnTo>
                <a:cubicBezTo>
                  <a:pt x="1421" y="20618"/>
                  <a:pt x="982" y="20179"/>
                  <a:pt x="982" y="19636"/>
                </a:cubicBezTo>
                <a:lnTo>
                  <a:pt x="982" y="7855"/>
                </a:lnTo>
                <a:lnTo>
                  <a:pt x="20618" y="7855"/>
                </a:lnTo>
                <a:cubicBezTo>
                  <a:pt x="20618" y="7855"/>
                  <a:pt x="20618" y="19636"/>
                  <a:pt x="20618" y="19636"/>
                </a:cubicBezTo>
                <a:close/>
                <a:moveTo>
                  <a:pt x="19636" y="1964"/>
                </a:moveTo>
                <a:lnTo>
                  <a:pt x="17673" y="1964"/>
                </a:lnTo>
                <a:lnTo>
                  <a:pt x="17673" y="491"/>
                </a:lnTo>
                <a:cubicBezTo>
                  <a:pt x="17673" y="220"/>
                  <a:pt x="17453" y="0"/>
                  <a:pt x="17182" y="0"/>
                </a:cubicBezTo>
                <a:cubicBezTo>
                  <a:pt x="16910" y="0"/>
                  <a:pt x="16691" y="220"/>
                  <a:pt x="16691" y="491"/>
                </a:cubicBezTo>
                <a:lnTo>
                  <a:pt x="16691" y="1964"/>
                </a:lnTo>
                <a:lnTo>
                  <a:pt x="4909" y="1964"/>
                </a:lnTo>
                <a:lnTo>
                  <a:pt x="4909" y="491"/>
                </a:lnTo>
                <a:cubicBezTo>
                  <a:pt x="4909" y="220"/>
                  <a:pt x="4690" y="0"/>
                  <a:pt x="4418" y="0"/>
                </a:cubicBezTo>
                <a:cubicBezTo>
                  <a:pt x="4147" y="0"/>
                  <a:pt x="3927" y="220"/>
                  <a:pt x="3927" y="491"/>
                </a:cubicBezTo>
                <a:lnTo>
                  <a:pt x="3927" y="1964"/>
                </a:lnTo>
                <a:lnTo>
                  <a:pt x="1964" y="1964"/>
                </a:lnTo>
                <a:cubicBezTo>
                  <a:pt x="879" y="1964"/>
                  <a:pt x="0" y="2843"/>
                  <a:pt x="0" y="3928"/>
                </a:cubicBezTo>
                <a:lnTo>
                  <a:pt x="0" y="19636"/>
                </a:lnTo>
                <a:cubicBezTo>
                  <a:pt x="0" y="20721"/>
                  <a:pt x="879" y="21600"/>
                  <a:pt x="1964" y="21600"/>
                </a:cubicBezTo>
                <a:lnTo>
                  <a:pt x="19636" y="21600"/>
                </a:lnTo>
                <a:cubicBezTo>
                  <a:pt x="20721" y="21600"/>
                  <a:pt x="21600" y="20721"/>
                  <a:pt x="21600" y="19636"/>
                </a:cubicBezTo>
                <a:lnTo>
                  <a:pt x="21600" y="3928"/>
                </a:lnTo>
                <a:cubicBezTo>
                  <a:pt x="21600" y="2843"/>
                  <a:pt x="20721" y="1964"/>
                  <a:pt x="19636" y="1964"/>
                </a:cubicBezTo>
              </a:path>
            </a:pathLst>
          </a:custGeom>
          <a:solidFill>
            <a:schemeClr val="bg1"/>
          </a:solidFill>
          <a:ln w="12700">
            <a:miter lim="400000"/>
          </a:ln>
        </p:spPr>
        <p:txBody>
          <a:bodyPr lIns="38090" tIns="38090" rIns="38090" bIns="38090" anchor="ctr"/>
          <a:lstStyle/>
          <a:p>
            <a:pPr defTabSz="457063">
              <a:defRPr sz="3000" cap="none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 sz="2999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0" y="212490"/>
            <a:ext cx="45624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4000" dirty="0">
                <a:solidFill>
                  <a:schemeClr val="bg1"/>
                </a:solidFill>
                <a:latin typeface="Lato" panose="020F0502020204030203"/>
              </a:rPr>
              <a:t>Vor der Umsetzung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CC7C1612-E147-41A3-BE4E-3C27E0151D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5600" y="43036"/>
            <a:ext cx="4206240" cy="1301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40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  <p:bldP spid="10" grpId="0"/>
      <p:bldP spid="25" grpId="0" animBg="1"/>
      <p:bldP spid="26" grpId="0" animBg="1"/>
      <p:bldP spid="23" grpId="0" animBg="1"/>
      <p:bldP spid="22" grpId="0" animBg="1"/>
      <p:bldP spid="21" grpId="0" animBg="1"/>
      <p:bldP spid="19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212" y="2096294"/>
            <a:ext cx="2695575" cy="3810000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320" y="2096294"/>
            <a:ext cx="2695575" cy="381000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5812" y="2077244"/>
            <a:ext cx="2695575" cy="382905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52262C1-EF97-46FB-96F7-3232488207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07DCB8C-B920-4E24-89AD-CFB8DB2648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98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52" y="1577635"/>
            <a:ext cx="3420428" cy="48587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52262C1-EF97-46FB-96F7-3232488207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760" y="1"/>
            <a:ext cx="4206240" cy="130199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07DCB8C-B920-4E24-89AD-CFB8DB264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7985760" cy="130199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0DEB658-6493-4BC2-8FF0-5D028E2FCB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7892" y="1651271"/>
            <a:ext cx="3501291" cy="471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20560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EE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feld 15"/>
          <p:cNvSpPr txBox="1"/>
          <p:nvPr/>
        </p:nvSpPr>
        <p:spPr>
          <a:xfrm>
            <a:off x="2509520" y="235498"/>
            <a:ext cx="1847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DD9D945C-6DE0-4394-B144-8A342E41EF23}"/>
              </a:ext>
            </a:extLst>
          </p:cNvPr>
          <p:cNvSpPr txBox="1"/>
          <p:nvPr/>
        </p:nvSpPr>
        <p:spPr>
          <a:xfrm flipH="1">
            <a:off x="-1" y="0"/>
            <a:ext cx="12192000" cy="830997"/>
          </a:xfrm>
          <a:prstGeom prst="rect">
            <a:avLst/>
          </a:prstGeom>
          <a:solidFill>
            <a:srgbClr val="0069B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Kontakt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D3324236-E218-4E44-922C-EFBCD9F8BE9B}"/>
              </a:ext>
            </a:extLst>
          </p:cNvPr>
          <p:cNvSpPr txBox="1"/>
          <p:nvPr/>
        </p:nvSpPr>
        <p:spPr>
          <a:xfrm>
            <a:off x="2984696" y="1595021"/>
            <a:ext cx="6585329" cy="52629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florian.nuxoll@gmx.net</a:t>
            </a:r>
            <a:endParaRPr kumimoji="0" lang="de-D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www.medienwelten.schule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C6AACB9-A7BF-4119-9D52-CF9D2AABC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7903" y="4230284"/>
            <a:ext cx="3486150" cy="137132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25064EB-E9A4-4CE4-8B8A-6A9A6AF632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363" y="4192755"/>
            <a:ext cx="1408858" cy="1408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4858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dirty="0" err="1">
                <a:solidFill>
                  <a:schemeClr val="bg1"/>
                </a:solidFill>
              </a:rPr>
              <a:t>Medien-bildung</a:t>
            </a:r>
            <a:b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24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73554E89-888B-4BE7-BBEB-DBA4E421771D}"/>
              </a:ext>
            </a:extLst>
          </p:cNvPr>
          <p:cNvSpPr txBox="1"/>
          <p:nvPr/>
        </p:nvSpPr>
        <p:spPr>
          <a:xfrm>
            <a:off x="4523459" y="2926532"/>
            <a:ext cx="57567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Medienbildung in der Schule?</a:t>
            </a:r>
          </a:p>
        </p:txBody>
      </p:sp>
    </p:spTree>
    <p:extLst>
      <p:ext uri="{BB962C8B-B14F-4D97-AF65-F5344CB8AC3E}">
        <p14:creationId xmlns:p14="http://schemas.microsoft.com/office/powerpoint/2010/main" val="30482632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47C8CCB-F95D-4249-92DD-651249D3535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A8B4C44-CE7E-4070-8771-B5DE030372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chemeClr val="tx1">
              <a:lumMod val="85000"/>
              <a:lumOff val="15000"/>
            </a:schemeClr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Bedingungen</a:t>
            </a:r>
            <a: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	</a:t>
            </a:r>
            <a:br>
              <a:rPr lang="en-US" sz="1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en-US" sz="1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92A0BCC4-6081-4D7F-95C1-8C8B277D6C60}"/>
              </a:ext>
            </a:extLst>
          </p:cNvPr>
          <p:cNvSpPr txBox="1"/>
          <p:nvPr/>
        </p:nvSpPr>
        <p:spPr>
          <a:xfrm>
            <a:off x="4704080" y="944880"/>
            <a:ext cx="3005951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s Sirah Sans 1" panose="00000500000000000000" pitchFamily="50" charset="0"/>
                <a:ea typeface="bs Sirah Sans 1" panose="00000500000000000000" pitchFamily="50" charset="0"/>
                <a:cs typeface="+mn-cs"/>
              </a:rPr>
              <a:t>1. Lehrer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276BC68-E1BB-446B-8635-FAB71D6D477D}"/>
              </a:ext>
            </a:extLst>
          </p:cNvPr>
          <p:cNvSpPr txBox="1"/>
          <p:nvPr/>
        </p:nvSpPr>
        <p:spPr>
          <a:xfrm>
            <a:off x="4704080" y="2394740"/>
            <a:ext cx="3975768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s Sirah Sans 1" panose="00000500000000000000" pitchFamily="50" charset="0"/>
                <a:ea typeface="bs Sirah Sans 1" panose="00000500000000000000" pitchFamily="50" charset="0"/>
                <a:cs typeface="+mn-cs"/>
              </a:rPr>
              <a:t>2. Konzepte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706AD31-3DB3-49AA-A5A4-54A351F79D49}"/>
              </a:ext>
            </a:extLst>
          </p:cNvPr>
          <p:cNvSpPr txBox="1"/>
          <p:nvPr/>
        </p:nvSpPr>
        <p:spPr>
          <a:xfrm>
            <a:off x="4704080" y="3767975"/>
            <a:ext cx="5020926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s Sirah Sans 1" panose="00000500000000000000" pitchFamily="50" charset="0"/>
                <a:ea typeface="bs Sirah Sans 1" panose="00000500000000000000" pitchFamily="50" charset="0"/>
                <a:cs typeface="+mn-cs"/>
              </a:rPr>
              <a:t>3. Infrastruktur</a:t>
            </a:r>
          </a:p>
        </p:txBody>
      </p:sp>
    </p:spTree>
    <p:extLst>
      <p:ext uri="{BB962C8B-B14F-4D97-AF65-F5344CB8AC3E}">
        <p14:creationId xmlns:p14="http://schemas.microsoft.com/office/powerpoint/2010/main" val="3812317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625</Words>
  <Application>Microsoft Office PowerPoint</Application>
  <PresentationFormat>Breitbild</PresentationFormat>
  <Paragraphs>225</Paragraphs>
  <Slides>73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73</vt:i4>
      </vt:variant>
    </vt:vector>
  </HeadingPairs>
  <TitlesOfParts>
    <vt:vector size="85" baseType="lpstr">
      <vt:lpstr>Arial</vt:lpstr>
      <vt:lpstr>bs Sirah Sans 1</vt:lpstr>
      <vt:lpstr>Calibri</vt:lpstr>
      <vt:lpstr>Calibri Light</vt:lpstr>
      <vt:lpstr>Gill Sans</vt:lpstr>
      <vt:lpstr>Kontrapunkt Bob Bold</vt:lpstr>
      <vt:lpstr>Lato</vt:lpstr>
      <vt:lpstr>Lato Light</vt:lpstr>
      <vt:lpstr>Times New Roman</vt:lpstr>
      <vt:lpstr>Office</vt:lpstr>
      <vt:lpstr>1_Office</vt:lpstr>
      <vt:lpstr>2_Office</vt:lpstr>
      <vt:lpstr>Medien-pass  </vt:lpstr>
      <vt:lpstr>Digital Natives  </vt:lpstr>
      <vt:lpstr>Lebenswelten von  Digital Natives   </vt:lpstr>
      <vt:lpstr>Fame</vt:lpstr>
      <vt:lpstr>FAME</vt:lpstr>
      <vt:lpstr>FAME</vt:lpstr>
      <vt:lpstr>Digital Natives </vt:lpstr>
      <vt:lpstr> Medien-bildung </vt:lpstr>
      <vt:lpstr>  Bedingungen   </vt:lpstr>
      <vt:lpstr>  Bedingungen   </vt:lpstr>
      <vt:lpstr>  Bedingungen  Lehrer   </vt:lpstr>
      <vt:lpstr>  Bedingungen  Lehrer   </vt:lpstr>
      <vt:lpstr>Lehrer   </vt:lpstr>
      <vt:lpstr>  Bedingungen  Lehrer   </vt:lpstr>
      <vt:lpstr>  Bedingungen  Lehrer   </vt:lpstr>
      <vt:lpstr>  Bedingungen  Konzepte  </vt:lpstr>
      <vt:lpstr> Drei Ebenen  </vt:lpstr>
      <vt:lpstr> Medienpass  NRW  </vt:lpstr>
      <vt:lpstr> Medienpass  NRW  </vt:lpstr>
      <vt:lpstr> Medienbildung in der Schule  </vt:lpstr>
      <vt:lpstr> Medienbildung in der Schule  </vt:lpstr>
      <vt:lpstr> Medienbildung in der Schule  </vt:lpstr>
      <vt:lpstr> Medienbildung in der Schule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Florian Nuxoll</dc:creator>
  <cp:lastModifiedBy>Florian Nuxoll</cp:lastModifiedBy>
  <cp:revision>100</cp:revision>
  <dcterms:created xsi:type="dcterms:W3CDTF">2016-02-12T09:10:51Z</dcterms:created>
  <dcterms:modified xsi:type="dcterms:W3CDTF">2018-03-10T06:39:04Z</dcterms:modified>
</cp:coreProperties>
</file>