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7" r:id="rId3"/>
    <p:sldId id="311" r:id="rId4"/>
    <p:sldId id="309" r:id="rId5"/>
    <p:sldId id="308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71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6" r:id="rId24"/>
    <p:sldId id="287" r:id="rId25"/>
    <p:sldId id="290" r:id="rId26"/>
    <p:sldId id="292" r:id="rId27"/>
    <p:sldId id="294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4459778" y="1860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Lehrer</a:t>
          </a:r>
        </a:p>
      </dsp:txBody>
      <dsp:txXfrm>
        <a:off x="4501080" y="43162"/>
        <a:ext cx="2737718" cy="1327557"/>
      </dsp:txXfrm>
    </dsp:sp>
    <dsp:sp modelId="{E0E5B36E-53AF-40BB-BD3A-B85887341584}">
      <dsp:nvSpPr>
        <dsp:cNvPr id="0" name=""/>
        <dsp:cNvSpPr/>
      </dsp:nvSpPr>
      <dsp:spPr>
        <a:xfrm rot="3600000">
          <a:off x="6299177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6447244" y="2576400"/>
        <a:ext cx="1175029" cy="296134"/>
      </dsp:txXfrm>
    </dsp:sp>
    <dsp:sp modelId="{277C20C8-1208-4B51-8AEE-972B33B6E070}">
      <dsp:nvSpPr>
        <dsp:cNvPr id="0" name=""/>
        <dsp:cNvSpPr/>
      </dsp:nvSpPr>
      <dsp:spPr>
        <a:xfrm>
          <a:off x="6789417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Konzepte</a:t>
          </a:r>
        </a:p>
      </dsp:txBody>
      <dsp:txXfrm>
        <a:off x="6830719" y="4078215"/>
        <a:ext cx="2737718" cy="1327557"/>
      </dsp:txXfrm>
    </dsp:sp>
    <dsp:sp modelId="{5B19931F-0643-4DF8-82C7-038A16C29317}">
      <dsp:nvSpPr>
        <dsp:cNvPr id="0" name=""/>
        <dsp:cNvSpPr/>
      </dsp:nvSpPr>
      <dsp:spPr>
        <a:xfrm rot="10800000">
          <a:off x="5134358" y="4495215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5282425" y="4593926"/>
        <a:ext cx="1175029" cy="296134"/>
      </dsp:txXfrm>
    </dsp:sp>
    <dsp:sp modelId="{F3D47350-2F31-4C6D-AADA-32C5C82359E4}">
      <dsp:nvSpPr>
        <dsp:cNvPr id="0" name=""/>
        <dsp:cNvSpPr/>
      </dsp:nvSpPr>
      <dsp:spPr>
        <a:xfrm>
          <a:off x="2130139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Infrastruktur</a:t>
          </a:r>
        </a:p>
      </dsp:txBody>
      <dsp:txXfrm>
        <a:off x="2171441" y="4078215"/>
        <a:ext cx="2737718" cy="1327557"/>
      </dsp:txXfrm>
    </dsp:sp>
    <dsp:sp modelId="{060A8819-AEB2-4EF7-8114-A8E4196B27EE}">
      <dsp:nvSpPr>
        <dsp:cNvPr id="0" name=""/>
        <dsp:cNvSpPr/>
      </dsp:nvSpPr>
      <dsp:spPr>
        <a:xfrm rot="18000000">
          <a:off x="3969538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117605" y="2576400"/>
        <a:ext cx="1175029" cy="296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EF8C8-3275-4AFA-BA2B-98E69140BD5E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A696E-87FC-4AB3-BED8-67C725F4C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09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3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2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14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983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91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06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0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63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38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84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5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04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61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96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77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37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9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90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9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8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1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0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24D43-58E2-401D-8D51-4F99ACE48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C1D988-AFEE-4723-87F9-B584412CE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D9F5FD-3A9B-4949-B202-2313DB8E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5298C5-E7FF-4DF0-82A9-1DA41F1C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4EE7A-0087-45AC-A5AD-87ADF1B2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2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C3986-74B6-4E5C-9B22-7ADC4EB5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A9F8C53-12C5-49B9-A816-578CD097B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C4C99C-C7A5-4B69-AA0E-739C00E3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38386B-A7D6-44F0-9297-5A0AF017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0F77E8-941F-4EAD-878D-2EDF0D4D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82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7634395-3ABA-46BE-96F0-21C2C341F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6D53F6B-1576-4D0C-843C-47132EC18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D98AC6-23DE-4BB6-875A-0B87AFC62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D0E924-4BF4-4B09-831C-FB106681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DD49F-CFC7-45CE-A741-8D8975E2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83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8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95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4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5628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39783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96826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63735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78194-5B97-49F8-A6F3-9440F38D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973C1D-917A-4C3D-BF19-714AB092A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6DD8FA-0C72-44C2-B57B-D214259B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C2956A-3D82-4395-9710-C3BDD8A4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84F18B-9222-499C-AA85-4467E0B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71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704377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48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36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88688-6607-4372-883E-41746CE8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028D90-8800-4659-BD14-72180E63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18A2CE-4FB8-42F5-9866-AB6F6DD1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A1C18C-0949-4B34-B41A-D35E70B9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52994E-62D1-45EF-80DB-76FC99D0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67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5A6BE-F36F-400B-A798-DD4989E4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1DB70-68DD-4C58-91A0-4311F82A4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70862-F205-4F5D-BACD-F49759333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8FF387-3B89-483B-B1D0-F79E5C67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1AE08-2EA2-4F12-B909-55214620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E55A56-B22B-4350-BF28-0FD6B0C2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09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2578A-0C8E-402F-8672-C15136AA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D10C7F-4E67-47E0-9132-4DC0AAD70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0D7CFA-40F3-4B3B-BAAE-0E75D81D6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640E47-2E32-4DBF-AC92-33CDC9F8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32F6BF-852E-405A-910A-63C7AD924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BB6FC2-A1A4-4D1D-B114-708555A3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C7A9A1-8716-4730-ADDC-D37F95D9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3B95E9-1A11-4468-B677-1D012567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86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2EF45-CF3C-48E8-8739-EAC6DFDE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2071A4-2E57-4723-B84E-10E0C24F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EA265A-90C5-41FD-8AB8-979C05D4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C43695-95D2-4059-AF56-2EEBFFE6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09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1FE94-E7E7-4578-BAD3-510FFF06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449B20-C972-4165-BD29-44B179CC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303AE2-1D9E-4FFA-8352-FA2B609E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48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64FDE-AF90-40E0-9F8E-2EE04968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62F1F3-873C-488B-84A2-1361EEFCE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113924-A3C1-4EFC-B963-44B2D382B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5911A4-D078-44CC-98BF-7F8D8C0ED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EA23AB-7F3E-4C1F-99D1-09B2D6E6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BAAA6B-F37B-44F7-851F-D0B3AB41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67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AB376-6977-40CB-B88B-D22CD4B4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B35A8A-8B60-4743-848A-2F32B49D5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FD17D-919F-453A-9768-517CE0D2B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085166-9A30-4A9E-B2E6-88920849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28C135-7E58-4761-9146-9C0B7C0D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AEDD17-4A83-4F10-BEE8-ED5F2BF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07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CECC53-F17F-49F8-B66A-ED754437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A1242A-E7CD-4B3E-A0FA-C854C26E0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C45D93-1D3D-4871-8CCF-69ADF21FD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DA83-E752-4AF0-B0B2-6F577D0F2A65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218056-FFCE-402A-A58D-8CB4406A2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1CBD5A-6BD6-4C3A-88F9-A5001AA1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52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594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554E89-888B-4BE7-BBEB-DBA4E421771D}"/>
              </a:ext>
            </a:extLst>
          </p:cNvPr>
          <p:cNvSpPr txBox="1"/>
          <p:nvPr/>
        </p:nvSpPr>
        <p:spPr>
          <a:xfrm>
            <a:off x="3609335" y="1071231"/>
            <a:ext cx="7364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DE" sz="3200" dirty="0"/>
              <a:t>Mündlichkeit im Englischunterricht – </a:t>
            </a:r>
          </a:p>
          <a:p>
            <a:pPr lvl="0" algn="ctr">
              <a:defRPr/>
            </a:pPr>
            <a:r>
              <a:rPr lang="de-DE" sz="3200" dirty="0"/>
              <a:t>Neue Ansätze zum Einsatz digitaler Medien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F56C2C-46C1-4745-8110-A20DA0F4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0" y="2256169"/>
            <a:ext cx="6598103" cy="44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6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regelmäßiger Einsatz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üben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FA14A78-47A7-4B90-B138-7883B4A5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314A5E-C2EF-455E-B753-0D69FAFD4ED3}"/>
              </a:ext>
            </a:extLst>
          </p:cNvPr>
          <p:cNvSpPr txBox="1"/>
          <p:nvPr/>
        </p:nvSpPr>
        <p:spPr>
          <a:xfrm>
            <a:off x="2013557" y="5075947"/>
            <a:ext cx="994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</a:t>
            </a:r>
            <a:r>
              <a:rPr kumimoji="0" lang="de-D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	</a:t>
            </a:r>
          </a:p>
        </p:txBody>
      </p:sp>
    </p:spTree>
    <p:extLst>
      <p:ext uri="{BB962C8B-B14F-4D97-AF65-F5344CB8AC3E}">
        <p14:creationId xmlns:p14="http://schemas.microsoft.com/office/powerpoint/2010/main" val="32918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2222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Infrastruktur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 (Hardware + Software)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7779A8-16F3-48A2-87DB-FFAE8AD8A278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(Techniker, Systemadministratoren…)</a:t>
            </a:r>
          </a:p>
        </p:txBody>
      </p:sp>
    </p:spTree>
    <p:extLst>
      <p:ext uri="{BB962C8B-B14F-4D97-AF65-F5344CB8AC3E}">
        <p14:creationId xmlns:p14="http://schemas.microsoft.com/office/powerpoint/2010/main" val="39073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157732" y="2504746"/>
            <a:ext cx="12145504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Mündlichkeit Englischunterricht: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Neue Ansätze zum Einsatz digitaler Medien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1451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2993478" y="2504746"/>
            <a:ext cx="6474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Kommunikative Wende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 bisher geschah?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84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4119578" y="1502941"/>
            <a:ext cx="4100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 bisher geschah?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8D2099-51DC-4666-83FC-9CA25F87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20" y="2333938"/>
            <a:ext cx="6598103" cy="440442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08E2748-0370-43D6-8CB3-CC1FF910A1C2}"/>
              </a:ext>
            </a:extLst>
          </p:cNvPr>
          <p:cNvSpPr/>
          <p:nvPr/>
        </p:nvSpPr>
        <p:spPr>
          <a:xfrm>
            <a:off x="6347012" y="2333938"/>
            <a:ext cx="3039035" cy="4463550"/>
          </a:xfrm>
          <a:prstGeom prst="rect">
            <a:avLst/>
          </a:prstGeom>
          <a:solidFill>
            <a:srgbClr val="E9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4178498" y="5819446"/>
            <a:ext cx="3154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Zeit Nr. 45  2016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FC085C-1DAA-460F-A30A-F5464BA0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497" y="1281647"/>
            <a:ext cx="5206647" cy="42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3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64935B-7BCE-4899-91C3-0EA0A38C11B0}"/>
              </a:ext>
            </a:extLst>
          </p:cNvPr>
          <p:cNvSpPr/>
          <p:nvPr/>
        </p:nvSpPr>
        <p:spPr>
          <a:xfrm>
            <a:off x="3219034" y="2834200"/>
            <a:ext cx="531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Technik hat sich verbessert!?</a:t>
            </a:r>
          </a:p>
        </p:txBody>
      </p:sp>
    </p:spTree>
    <p:extLst>
      <p:ext uri="{BB962C8B-B14F-4D97-AF65-F5344CB8AC3E}">
        <p14:creationId xmlns:p14="http://schemas.microsoft.com/office/powerpoint/2010/main" val="253253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A6A1103-6B5F-49B8-AA17-F0E0A0380E10}"/>
              </a:ext>
            </a:extLst>
          </p:cNvPr>
          <p:cNvSpPr/>
          <p:nvPr/>
        </p:nvSpPr>
        <p:spPr>
          <a:xfrm>
            <a:off x="2924736" y="5365376"/>
            <a:ext cx="6461312" cy="1432112"/>
          </a:xfrm>
          <a:prstGeom prst="rect">
            <a:avLst/>
          </a:prstGeom>
          <a:solidFill>
            <a:srgbClr val="E9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C1CCC2DD-4CA2-4AE0-8E79-CC9C784B172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47976" y="1315489"/>
          <a:ext cx="6614832" cy="436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4" imgW="8114040" imgH="5358600" progId="Photoshop.Image.17">
                  <p:embed/>
                </p:oleObj>
              </mc:Choice>
              <mc:Fallback>
                <p:oleObj name="Image" r:id="rId4" imgW="8114040" imgH="5358600" progId="Photoshop.Image.1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C1CCC2DD-4CA2-4AE0-8E79-CC9C784B1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7976" y="1315489"/>
                        <a:ext cx="6614832" cy="436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385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446925" y="2982117"/>
            <a:ext cx="11745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Frage: Welchen Mehrwert hat der Einsatz von digitalen Medien?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DE32503-BAB9-4CDC-BF7B-68F6877D8C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812740"/>
              </p:ext>
            </p:extLst>
          </p:nvPr>
        </p:nvGraphicFramePr>
        <p:xfrm>
          <a:off x="3792856" y="1198649"/>
          <a:ext cx="6614832" cy="436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3" imgW="8114040" imgH="5358600" progId="Photoshop.Image.17">
                  <p:embed/>
                </p:oleObj>
              </mc:Choice>
              <mc:Fallback>
                <p:oleObj name="Image" r:id="rId3" imgW="8114040" imgH="5358600" progId="Photoshop.Image.1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C1CCC2DD-4CA2-4AE0-8E79-CC9C784B1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2856" y="1198649"/>
                        <a:ext cx="6614832" cy="436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845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64935B-7BCE-4899-91C3-0EA0A38C11B0}"/>
              </a:ext>
            </a:extLst>
          </p:cNvPr>
          <p:cNvSpPr/>
          <p:nvPr/>
        </p:nvSpPr>
        <p:spPr>
          <a:xfrm>
            <a:off x="1238821" y="2834200"/>
            <a:ext cx="927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Kein Medienunterricht sondern Englischunterricht!</a:t>
            </a:r>
          </a:p>
        </p:txBody>
      </p:sp>
    </p:spTree>
    <p:extLst>
      <p:ext uri="{BB962C8B-B14F-4D97-AF65-F5344CB8AC3E}">
        <p14:creationId xmlns:p14="http://schemas.microsoft.com/office/powerpoint/2010/main" val="380352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64935B-7BCE-4899-91C3-0EA0A38C11B0}"/>
              </a:ext>
            </a:extLst>
          </p:cNvPr>
          <p:cNvSpPr/>
          <p:nvPr/>
        </p:nvSpPr>
        <p:spPr>
          <a:xfrm>
            <a:off x="1227694" y="1834434"/>
            <a:ext cx="92929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Nicht von den Programmen und Apps her denken,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sondern von den Unterrichtsinhalten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0BD6C0-FA05-4D2D-B908-0F3DCB4F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22" y="4399429"/>
            <a:ext cx="1685925" cy="1676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D87A1A-D37C-4D56-BB54-36E205C5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81" y="4841805"/>
            <a:ext cx="4029356" cy="12340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64D7AC-9AB2-4EFE-9A90-964E326B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603" y="4157259"/>
            <a:ext cx="2073434" cy="17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39EE22-FEB4-4B97-A59E-8FCF8041A3FB}"/>
              </a:ext>
            </a:extLst>
          </p:cNvPr>
          <p:cNvSpPr/>
          <p:nvPr/>
        </p:nvSpPr>
        <p:spPr>
          <a:xfrm>
            <a:off x="1829792" y="2982117"/>
            <a:ext cx="89793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können digitale Medien für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und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speaking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genutzt werden?</a:t>
            </a:r>
          </a:p>
        </p:txBody>
      </p:sp>
    </p:spTree>
    <p:extLst>
      <p:ext uri="{BB962C8B-B14F-4D97-AF65-F5344CB8AC3E}">
        <p14:creationId xmlns:p14="http://schemas.microsoft.com/office/powerpoint/2010/main" val="73380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22C4F-90D7-4D58-B79F-A0517939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252" y="2030969"/>
            <a:ext cx="3165101" cy="32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455187-F029-4FB2-8D02-95A3471B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1" y="1806284"/>
            <a:ext cx="444023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0C3602C-0595-4A3E-A0D0-3DF28CF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4" y="2954741"/>
            <a:ext cx="476885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bekommt die Lehrkraft das Video?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6227099" y="2982117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0B058-38D8-4B07-9FDE-2D664A68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89" y="3542543"/>
            <a:ext cx="1668288" cy="13558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071859-967F-4784-B2FC-D3C7E113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212" y="3029230"/>
            <a:ext cx="2526864" cy="1843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27F9E4-1EB4-4CA9-8B53-7AE201ED7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20" y="3951194"/>
            <a:ext cx="4162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454666" y="1203012"/>
            <a:ext cx="52826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Interkulturelle Kompetenz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A5AF1-ADBE-4903-8829-7B0A13D75022}"/>
              </a:ext>
            </a:extLst>
          </p:cNvPr>
          <p:cNvSpPr/>
          <p:nvPr/>
        </p:nvSpPr>
        <p:spPr>
          <a:xfrm>
            <a:off x="4085869" y="2280230"/>
            <a:ext cx="40202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Transatlantic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Seminar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66858DC-F7C5-4A48-AA48-A60B005D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2656622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86D4D736-F416-41C1-B743-46841393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599" y="3275299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6BAFA7-251E-4B03-98C5-B605AB8D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599" y="4683816"/>
            <a:ext cx="8667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D4328C-16C6-42D4-8EB0-103D8F075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388" y="1250730"/>
            <a:ext cx="3920263" cy="54738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140243-FBA4-4C76-8DD2-2054C8FB4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4" y="830997"/>
            <a:ext cx="1488867" cy="20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290" name="Picture 2" descr="Bildergebnis für half broke horses diesterweg">
            <a:extLst>
              <a:ext uri="{FF2B5EF4-FFF2-40B4-BE49-F238E27FC236}">
                <a16:creationId xmlns:a16="http://schemas.microsoft.com/office/drawing/2014/main" id="{DBEFBA6A-603F-4CBD-9FDC-3586BA76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34" y="1314036"/>
            <a:ext cx="26955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69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137459-AF44-481A-9C49-A6B60B6B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12" y="2333571"/>
            <a:ext cx="4668174" cy="40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Medien-bildung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08D9B212-C09D-4ADA-8A4C-EEBCAFF8B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"/>
            <a:ext cx="12192000" cy="68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78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614F77-E3E5-41E6-B66C-F5620BDA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609725"/>
            <a:ext cx="36004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7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Nowyou">
            <a:hlinkClick r:id="" action="ppaction://media"/>
            <a:extLst>
              <a:ext uri="{FF2B5EF4-FFF2-40B4-BE49-F238E27FC236}">
                <a16:creationId xmlns:a16="http://schemas.microsoft.com/office/drawing/2014/main" id="{C7A1AE09-B093-43E9-B338-92407D43C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6296" y="973348"/>
            <a:ext cx="3239406" cy="57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4593E4-C28C-4A4A-8DBE-EF9F3B9A982F}"/>
              </a:ext>
            </a:extLst>
          </p:cNvPr>
          <p:cNvSpPr/>
          <p:nvPr/>
        </p:nvSpPr>
        <p:spPr>
          <a:xfrm>
            <a:off x="2325939" y="3244334"/>
            <a:ext cx="754014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" action="ppaction://noaction"/>
              </a:rPr>
              <a:t>http://www.bbc.co.uk/learningenglish/english/features/6-minute-english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1C8B3E-750A-4DC7-8C33-B9E233F9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362075"/>
            <a:ext cx="4191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4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4593E4-C28C-4A4A-8DBE-EF9F3B9A982F}"/>
              </a:ext>
            </a:extLst>
          </p:cNvPr>
          <p:cNvSpPr/>
          <p:nvPr/>
        </p:nvSpPr>
        <p:spPr>
          <a:xfrm>
            <a:off x="4717170" y="3244334"/>
            <a:ext cx="275767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https://serialpodcast.org/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DBFD68-381E-436C-B93F-0214878E2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2" y="1943100"/>
            <a:ext cx="23145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05784A-66CA-4BC4-B48C-5BF46BF6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89" y="830997"/>
            <a:ext cx="420902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Eine Reise zu den Digital Natives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505BDA-FEAD-492B-92E4-7233EDE3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55" y="1338941"/>
            <a:ext cx="3285398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24FA8-E1E4-40E9-876B-B4D460A6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DCA7A2-B118-4543-9169-BEBD48D79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9E55E8-236C-4DE7-A222-84678517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4"/>
            <a:ext cx="12196599" cy="68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9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B52AED-96C0-4587-837D-BC542E15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58" y="977891"/>
            <a:ext cx="8098874" cy="490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8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A74FD71E-AE72-4D58-BA06-3D64DB61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38" y="2391838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019A323-0FE6-4F08-8933-F69F418ACE2A}"/>
              </a:ext>
            </a:extLst>
          </p:cNvPr>
          <p:cNvSpPr/>
          <p:nvPr/>
        </p:nvSpPr>
        <p:spPr>
          <a:xfrm>
            <a:off x="3682998" y="4321973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0BCC4-6081-4D7F-95C1-8C8B277D6C60}"/>
              </a:ext>
            </a:extLst>
          </p:cNvPr>
          <p:cNvSpPr txBox="1"/>
          <p:nvPr/>
        </p:nvSpPr>
        <p:spPr>
          <a:xfrm>
            <a:off x="4704080" y="944880"/>
            <a:ext cx="30059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1. Lehrer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6BC68-E1BB-446B-8635-FAB71D6D477D}"/>
              </a:ext>
            </a:extLst>
          </p:cNvPr>
          <p:cNvSpPr txBox="1"/>
          <p:nvPr/>
        </p:nvSpPr>
        <p:spPr>
          <a:xfrm>
            <a:off x="4704080" y="2394740"/>
            <a:ext cx="39757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2. Konzepte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6AD31-3DB3-49AA-A5A4-54A351F79D49}"/>
              </a:ext>
            </a:extLst>
          </p:cNvPr>
          <p:cNvSpPr txBox="1"/>
          <p:nvPr/>
        </p:nvSpPr>
        <p:spPr>
          <a:xfrm>
            <a:off x="4704080" y="3767975"/>
            <a:ext cx="502092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3. 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123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1092ACBF-43F2-4402-9440-65F7C34C0B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7480" y="504824"/>
          <a:ext cx="11739880" cy="544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42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Fortbildungen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Erklärvideos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C84244-023E-4626-9AAA-FFE21F65DCE0}"/>
              </a:ext>
            </a:extLst>
          </p:cNvPr>
          <p:cNvSpPr txBox="1"/>
          <p:nvPr/>
        </p:nvSpPr>
        <p:spPr>
          <a:xfrm>
            <a:off x="2013557" y="5075947"/>
            <a:ext cx="99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</a:t>
            </a:r>
          </a:p>
        </p:txBody>
      </p:sp>
    </p:spTree>
    <p:extLst>
      <p:ext uri="{BB962C8B-B14F-4D97-AF65-F5344CB8AC3E}">
        <p14:creationId xmlns:p14="http://schemas.microsoft.com/office/powerpoint/2010/main" val="4669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Breitbild</PresentationFormat>
  <Paragraphs>146</Paragraphs>
  <Slides>36</Slides>
  <Notes>23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6" baseType="lpstr">
      <vt:lpstr>Arial</vt:lpstr>
      <vt:lpstr>bs Sirah Sans 1</vt:lpstr>
      <vt:lpstr>Calibri</vt:lpstr>
      <vt:lpstr>Calibri Light</vt:lpstr>
      <vt:lpstr>DejaVu Sans Condensed</vt:lpstr>
      <vt:lpstr>Lato</vt:lpstr>
      <vt:lpstr>Times New Roman</vt:lpstr>
      <vt:lpstr>Office</vt:lpstr>
      <vt:lpstr>1_Office</vt:lpstr>
      <vt:lpstr>Image</vt:lpstr>
      <vt:lpstr>PowerPoint-Präsentation</vt:lpstr>
      <vt:lpstr>PowerPoint-Präsentation</vt:lpstr>
      <vt:lpstr> Medien-bildung </vt:lpstr>
      <vt:lpstr>PowerPoint-Präsentation</vt:lpstr>
      <vt:lpstr>  Bedingungen   </vt:lpstr>
      <vt:lpstr>  Bedingungen   </vt:lpstr>
      <vt:lpstr>  Bedingungen   </vt:lpstr>
      <vt:lpstr>  Bedingungen   </vt:lpstr>
      <vt:lpstr>  Bedingungen  Lehrer   </vt:lpstr>
      <vt:lpstr>  Bedingungen  Lehrer   </vt:lpstr>
      <vt:lpstr>  Bedingungen  Lehrer   </vt:lpstr>
      <vt:lpstr>  Bedingungen  Infrastruktur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7</cp:revision>
  <dcterms:created xsi:type="dcterms:W3CDTF">2018-03-02T19:32:10Z</dcterms:created>
  <dcterms:modified xsi:type="dcterms:W3CDTF">2018-11-16T22:40:33Z</dcterms:modified>
</cp:coreProperties>
</file>