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6"/>
  </p:notesMasterIdLst>
  <p:sldIdLst>
    <p:sldId id="270" r:id="rId3"/>
    <p:sldId id="463" r:id="rId4"/>
    <p:sldId id="418" r:id="rId5"/>
    <p:sldId id="582" r:id="rId6"/>
    <p:sldId id="422" r:id="rId7"/>
    <p:sldId id="424" r:id="rId8"/>
    <p:sldId id="459" r:id="rId9"/>
    <p:sldId id="458" r:id="rId10"/>
    <p:sldId id="453" r:id="rId11"/>
    <p:sldId id="454" r:id="rId12"/>
    <p:sldId id="455" r:id="rId13"/>
    <p:sldId id="456" r:id="rId14"/>
    <p:sldId id="419" r:id="rId15"/>
    <p:sldId id="471" r:id="rId16"/>
    <p:sldId id="473" r:id="rId17"/>
    <p:sldId id="426" r:id="rId18"/>
    <p:sldId id="427" r:id="rId19"/>
    <p:sldId id="428" r:id="rId20"/>
    <p:sldId id="429" r:id="rId21"/>
    <p:sldId id="430" r:id="rId22"/>
    <p:sldId id="434" r:id="rId23"/>
    <p:sldId id="436" r:id="rId24"/>
    <p:sldId id="438" r:id="rId25"/>
    <p:sldId id="437" r:id="rId26"/>
    <p:sldId id="441" r:id="rId27"/>
    <p:sldId id="461" r:id="rId28"/>
    <p:sldId id="583" r:id="rId29"/>
    <p:sldId id="474" r:id="rId30"/>
    <p:sldId id="475" r:id="rId31"/>
    <p:sldId id="528" r:id="rId32"/>
    <p:sldId id="529" r:id="rId33"/>
    <p:sldId id="530" r:id="rId34"/>
    <p:sldId id="404" r:id="rId35"/>
    <p:sldId id="405" r:id="rId36"/>
    <p:sldId id="399" r:id="rId37"/>
    <p:sldId id="400" r:id="rId38"/>
    <p:sldId id="545" r:id="rId39"/>
    <p:sldId id="535" r:id="rId40"/>
    <p:sldId id="557" r:id="rId41"/>
    <p:sldId id="538" r:id="rId42"/>
    <p:sldId id="558" r:id="rId43"/>
    <p:sldId id="559" r:id="rId44"/>
    <p:sldId id="560" r:id="rId45"/>
    <p:sldId id="561" r:id="rId46"/>
    <p:sldId id="562" r:id="rId47"/>
    <p:sldId id="571" r:id="rId48"/>
    <p:sldId id="572" r:id="rId49"/>
    <p:sldId id="573" r:id="rId50"/>
    <p:sldId id="574" r:id="rId51"/>
    <p:sldId id="575" r:id="rId52"/>
    <p:sldId id="576" r:id="rId53"/>
    <p:sldId id="577" r:id="rId54"/>
    <p:sldId id="578" r:id="rId55"/>
    <p:sldId id="579" r:id="rId56"/>
    <p:sldId id="365" r:id="rId57"/>
    <p:sldId id="409" r:id="rId58"/>
    <p:sldId id="451" r:id="rId59"/>
    <p:sldId id="410" r:id="rId60"/>
    <p:sldId id="370" r:id="rId61"/>
    <p:sldId id="371" r:id="rId62"/>
    <p:sldId id="482" r:id="rId63"/>
    <p:sldId id="580" r:id="rId64"/>
    <p:sldId id="483" r:id="rId65"/>
    <p:sldId id="484" r:id="rId66"/>
    <p:sldId id="485" r:id="rId67"/>
    <p:sldId id="486" r:id="rId68"/>
    <p:sldId id="487" r:id="rId69"/>
    <p:sldId id="488" r:id="rId70"/>
    <p:sldId id="489" r:id="rId71"/>
    <p:sldId id="492" r:id="rId72"/>
    <p:sldId id="493" r:id="rId73"/>
    <p:sldId id="494" r:id="rId74"/>
    <p:sldId id="591" r:id="rId75"/>
    <p:sldId id="495" r:id="rId76"/>
    <p:sldId id="540" r:id="rId77"/>
    <p:sldId id="581" r:id="rId78"/>
    <p:sldId id="541" r:id="rId79"/>
    <p:sldId id="584" r:id="rId80"/>
    <p:sldId id="585" r:id="rId81"/>
    <p:sldId id="588" r:id="rId82"/>
    <p:sldId id="586" r:id="rId83"/>
    <p:sldId id="587" r:id="rId84"/>
    <p:sldId id="590" r:id="rId85"/>
    <p:sldId id="570" r:id="rId86"/>
    <p:sldId id="496" r:id="rId87"/>
    <p:sldId id="543" r:id="rId88"/>
    <p:sldId id="564" r:id="rId89"/>
    <p:sldId id="566" r:id="rId90"/>
    <p:sldId id="519" r:id="rId91"/>
    <p:sldId id="467" r:id="rId92"/>
    <p:sldId id="468" r:id="rId93"/>
    <p:sldId id="466" r:id="rId94"/>
    <p:sldId id="469" r:id="rId9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C3648FB-3D63-43C5-A245-CAE63116FC3A}">
          <p14:sldIdLst>
            <p14:sldId id="270"/>
          </p14:sldIdLst>
        </p14:section>
        <p14:section name="Zusammenfassungsabschnitt" id="{88F39299-E065-4692-9747-8864A9A3584E}">
          <p14:sldIdLst>
            <p14:sldId id="463"/>
          </p14:sldIdLst>
        </p14:section>
        <p14:section name="Begriffs" id="{7DCC5392-F666-4188-84EC-331060738DF7}">
          <p14:sldIdLst>
            <p14:sldId id="418"/>
            <p14:sldId id="582"/>
            <p14:sldId id="422"/>
          </p14:sldIdLst>
        </p14:section>
        <p14:section name="Rolle der Schule" id="{A33735FB-1E2E-4EF4-8996-12878D5629A9}">
          <p14:sldIdLst>
            <p14:sldId id="424"/>
            <p14:sldId id="459"/>
          </p14:sldIdLst>
        </p14:section>
        <p14:section name="Odysee" id="{E26EE426-C137-4592-B2E9-5776AD9EFD39}">
          <p14:sldIdLst>
            <p14:sldId id="458"/>
            <p14:sldId id="453"/>
            <p14:sldId id="454"/>
            <p14:sldId id="455"/>
            <p14:sldId id="456"/>
            <p14:sldId id="419"/>
            <p14:sldId id="471"/>
            <p14:sldId id="473"/>
            <p14:sldId id="426"/>
            <p14:sldId id="427"/>
            <p14:sldId id="428"/>
            <p14:sldId id="429"/>
            <p14:sldId id="430"/>
            <p14:sldId id="434"/>
            <p14:sldId id="436"/>
            <p14:sldId id="438"/>
            <p14:sldId id="437"/>
            <p14:sldId id="441"/>
          </p14:sldIdLst>
        </p14:section>
        <p14:section name="Medienwelten" id="{244F34FF-6F76-467A-9949-DC14396A0F38}">
          <p14:sldIdLst>
            <p14:sldId id="461"/>
            <p14:sldId id="583"/>
            <p14:sldId id="474"/>
            <p14:sldId id="475"/>
            <p14:sldId id="528"/>
            <p14:sldId id="529"/>
            <p14:sldId id="530"/>
            <p14:sldId id="404"/>
            <p14:sldId id="405"/>
            <p14:sldId id="399"/>
            <p14:sldId id="400"/>
          </p14:sldIdLst>
        </p14:section>
        <p14:section name="Schritt" id="{B9AE3EED-2959-4E8D-BD4B-CD322926D134}">
          <p14:sldIdLst>
            <p14:sldId id="545"/>
            <p14:sldId id="535"/>
            <p14:sldId id="557"/>
            <p14:sldId id="538"/>
            <p14:sldId id="558"/>
            <p14:sldId id="559"/>
            <p14:sldId id="560"/>
            <p14:sldId id="561"/>
            <p14:sldId id="562"/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365"/>
            <p14:sldId id="409"/>
            <p14:sldId id="451"/>
            <p14:sldId id="410"/>
            <p14:sldId id="370"/>
            <p14:sldId id="371"/>
            <p14:sldId id="482"/>
            <p14:sldId id="580"/>
            <p14:sldId id="483"/>
            <p14:sldId id="484"/>
            <p14:sldId id="485"/>
            <p14:sldId id="486"/>
            <p14:sldId id="487"/>
            <p14:sldId id="488"/>
            <p14:sldId id="489"/>
            <p14:sldId id="492"/>
            <p14:sldId id="493"/>
            <p14:sldId id="494"/>
            <p14:sldId id="591"/>
            <p14:sldId id="495"/>
            <p14:sldId id="540"/>
            <p14:sldId id="581"/>
            <p14:sldId id="541"/>
            <p14:sldId id="584"/>
            <p14:sldId id="585"/>
            <p14:sldId id="588"/>
            <p14:sldId id="586"/>
            <p14:sldId id="587"/>
            <p14:sldId id="590"/>
            <p14:sldId id="570"/>
            <p14:sldId id="496"/>
            <p14:sldId id="543"/>
            <p14:sldId id="564"/>
            <p14:sldId id="566"/>
            <p14:sldId id="519"/>
            <p14:sldId id="467"/>
            <p14:sldId id="468"/>
            <p14:sldId id="466"/>
            <p14:sldId id="4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la, Christoph" initials="G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06B"/>
    <a:srgbClr val="A5A5A5"/>
    <a:srgbClr val="2B378A"/>
    <a:srgbClr val="C7D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27E0B4-E668-4D14-80B1-75D3FEE2D2F8}" v="57" dt="2018-10-28T19:38:09.9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1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" y="8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A627E0B4-E668-4D14-80B1-75D3FEE2D2F8}"/>
    <pc:docChg chg="undo custSel addSld delSld modSld sldOrd modSection">
      <pc:chgData name="Florian Nuxoll" userId="c112223b0a12bea3" providerId="LiveId" clId="{A627E0B4-E668-4D14-80B1-75D3FEE2D2F8}" dt="2018-10-28T19:38:46.598" v="273" actId="2696"/>
      <pc:docMkLst>
        <pc:docMk/>
      </pc:docMkLst>
      <pc:sldChg chg="del">
        <pc:chgData name="Florian Nuxoll" userId="c112223b0a12bea3" providerId="LiveId" clId="{A627E0B4-E668-4D14-80B1-75D3FEE2D2F8}" dt="2018-10-27T18:00:56.026" v="106" actId="2696"/>
        <pc:sldMkLst>
          <pc:docMk/>
          <pc:sldMk cId="4015728916" sldId="367"/>
        </pc:sldMkLst>
      </pc:sldChg>
      <pc:sldChg chg="modSp">
        <pc:chgData name="Florian Nuxoll" userId="c112223b0a12bea3" providerId="LiveId" clId="{A627E0B4-E668-4D14-80B1-75D3FEE2D2F8}" dt="2018-10-27T18:01:02.511" v="107" actId="1076"/>
        <pc:sldMkLst>
          <pc:docMk/>
          <pc:sldMk cId="164869631" sldId="370"/>
        </pc:sldMkLst>
        <pc:picChg chg="mod">
          <ac:chgData name="Florian Nuxoll" userId="c112223b0a12bea3" providerId="LiveId" clId="{A627E0B4-E668-4D14-80B1-75D3FEE2D2F8}" dt="2018-10-27T18:01:02.511" v="107" actId="1076"/>
          <ac:picMkLst>
            <pc:docMk/>
            <pc:sldMk cId="164869631" sldId="370"/>
            <ac:picMk id="2" creationId="{33A0678B-E6C4-4B1F-BA32-D152ED7E797C}"/>
          </ac:picMkLst>
        </pc:picChg>
      </pc:sldChg>
      <pc:sldChg chg="modSp">
        <pc:chgData name="Florian Nuxoll" userId="c112223b0a12bea3" providerId="LiveId" clId="{A627E0B4-E668-4D14-80B1-75D3FEE2D2F8}" dt="2018-10-28T19:34:02.783" v="222"/>
        <pc:sldMkLst>
          <pc:docMk/>
          <pc:sldMk cId="1877274650" sldId="463"/>
        </pc:sldMkLst>
        <pc:graphicFrameChg chg="modGraphic">
          <ac:chgData name="Florian Nuxoll" userId="c112223b0a12bea3" providerId="LiveId" clId="{A627E0B4-E668-4D14-80B1-75D3FEE2D2F8}" dt="2018-10-28T19:34:02.783" v="222"/>
          <ac:graphicFrameMkLst>
            <pc:docMk/>
            <pc:sldMk cId="1877274650" sldId="463"/>
            <ac:graphicFrameMk id="5" creationId="{130A5EAE-332A-416B-8459-90B47B721BC9}"/>
          </ac:graphicFrameMkLst>
        </pc:graphicFrameChg>
      </pc:sldChg>
      <pc:sldChg chg="delSp modSp delAnim">
        <pc:chgData name="Florian Nuxoll" userId="c112223b0a12bea3" providerId="LiveId" clId="{A627E0B4-E668-4D14-80B1-75D3FEE2D2F8}" dt="2018-10-27T18:01:24.047" v="110" actId="478"/>
        <pc:sldMkLst>
          <pc:docMk/>
          <pc:sldMk cId="821937285" sldId="483"/>
        </pc:sldMkLst>
        <pc:picChg chg="del mod">
          <ac:chgData name="Florian Nuxoll" userId="c112223b0a12bea3" providerId="LiveId" clId="{A627E0B4-E668-4D14-80B1-75D3FEE2D2F8}" dt="2018-10-27T18:01:24.047" v="110" actId="478"/>
          <ac:picMkLst>
            <pc:docMk/>
            <pc:sldMk cId="821937285" sldId="483"/>
            <ac:picMk id="2" creationId="{23C401B4-D21F-446E-ADC8-9ABD3AB69F18}"/>
          </ac:picMkLst>
        </pc:picChg>
        <pc:picChg chg="mod">
          <ac:chgData name="Florian Nuxoll" userId="c112223b0a12bea3" providerId="LiveId" clId="{A627E0B4-E668-4D14-80B1-75D3FEE2D2F8}" dt="2018-10-27T18:01:19.664" v="109" actId="1076"/>
          <ac:picMkLst>
            <pc:docMk/>
            <pc:sldMk cId="821937285" sldId="483"/>
            <ac:picMk id="10" creationId="{1668B4B9-7D34-447A-916B-F8929690BF2A}"/>
          </ac:picMkLst>
        </pc:picChg>
      </pc:sldChg>
      <pc:sldChg chg="modSp">
        <pc:chgData name="Florian Nuxoll" userId="c112223b0a12bea3" providerId="LiveId" clId="{A627E0B4-E668-4D14-80B1-75D3FEE2D2F8}" dt="2018-10-27T18:01:44.234" v="113" actId="1440"/>
        <pc:sldMkLst>
          <pc:docMk/>
          <pc:sldMk cId="1785772488" sldId="485"/>
        </pc:sldMkLst>
        <pc:picChg chg="mod">
          <ac:chgData name="Florian Nuxoll" userId="c112223b0a12bea3" providerId="LiveId" clId="{A627E0B4-E668-4D14-80B1-75D3FEE2D2F8}" dt="2018-10-27T18:01:44.234" v="113" actId="1440"/>
          <ac:picMkLst>
            <pc:docMk/>
            <pc:sldMk cId="1785772488" sldId="485"/>
            <ac:picMk id="2" creationId="{7FECF96E-7EEC-4307-9E4F-EC58D9F0780C}"/>
          </ac:picMkLst>
        </pc:picChg>
      </pc:sldChg>
      <pc:sldChg chg="modSp">
        <pc:chgData name="Florian Nuxoll" userId="c112223b0a12bea3" providerId="LiveId" clId="{A627E0B4-E668-4D14-80B1-75D3FEE2D2F8}" dt="2018-10-27T18:01:53.346" v="116" actId="1076"/>
        <pc:sldMkLst>
          <pc:docMk/>
          <pc:sldMk cId="108926021" sldId="486"/>
        </pc:sldMkLst>
        <pc:picChg chg="mod">
          <ac:chgData name="Florian Nuxoll" userId="c112223b0a12bea3" providerId="LiveId" clId="{A627E0B4-E668-4D14-80B1-75D3FEE2D2F8}" dt="2018-10-27T18:01:53.346" v="116" actId="1076"/>
          <ac:picMkLst>
            <pc:docMk/>
            <pc:sldMk cId="108926021" sldId="486"/>
            <ac:picMk id="3" creationId="{515BF3AE-9B91-483B-AF98-2D61CA8FEC16}"/>
          </ac:picMkLst>
        </pc:picChg>
      </pc:sldChg>
      <pc:sldChg chg="modSp">
        <pc:chgData name="Florian Nuxoll" userId="c112223b0a12bea3" providerId="LiveId" clId="{A627E0B4-E668-4D14-80B1-75D3FEE2D2F8}" dt="2018-10-27T18:02:01.531" v="120" actId="1440"/>
        <pc:sldMkLst>
          <pc:docMk/>
          <pc:sldMk cId="1545471272" sldId="487"/>
        </pc:sldMkLst>
        <pc:picChg chg="mod">
          <ac:chgData name="Florian Nuxoll" userId="c112223b0a12bea3" providerId="LiveId" clId="{A627E0B4-E668-4D14-80B1-75D3FEE2D2F8}" dt="2018-10-27T18:02:01.531" v="120" actId="1440"/>
          <ac:picMkLst>
            <pc:docMk/>
            <pc:sldMk cId="1545471272" sldId="487"/>
            <ac:picMk id="2" creationId="{CFE55F4F-1ED7-4E03-BFCA-7C5145453926}"/>
          </ac:picMkLst>
        </pc:picChg>
      </pc:sldChg>
      <pc:sldChg chg="modSp">
        <pc:chgData name="Florian Nuxoll" userId="c112223b0a12bea3" providerId="LiveId" clId="{A627E0B4-E668-4D14-80B1-75D3FEE2D2F8}" dt="2018-10-27T18:02:13.558" v="123" actId="1440"/>
        <pc:sldMkLst>
          <pc:docMk/>
          <pc:sldMk cId="1074683138" sldId="489"/>
        </pc:sldMkLst>
        <pc:picChg chg="mod">
          <ac:chgData name="Florian Nuxoll" userId="c112223b0a12bea3" providerId="LiveId" clId="{A627E0B4-E668-4D14-80B1-75D3FEE2D2F8}" dt="2018-10-27T18:02:13.558" v="123" actId="1440"/>
          <ac:picMkLst>
            <pc:docMk/>
            <pc:sldMk cId="1074683138" sldId="489"/>
            <ac:picMk id="3" creationId="{739B38A0-6E3D-4313-8E1D-0B430858D209}"/>
          </ac:picMkLst>
        </pc:picChg>
      </pc:sldChg>
      <pc:sldChg chg="delSp del">
        <pc:chgData name="Florian Nuxoll" userId="c112223b0a12bea3" providerId="LiveId" clId="{A627E0B4-E668-4D14-80B1-75D3FEE2D2F8}" dt="2018-10-27T18:02:23.622" v="125" actId="2696"/>
        <pc:sldMkLst>
          <pc:docMk/>
          <pc:sldMk cId="3529330774" sldId="490"/>
        </pc:sldMkLst>
        <pc:picChg chg="del">
          <ac:chgData name="Florian Nuxoll" userId="c112223b0a12bea3" providerId="LiveId" clId="{A627E0B4-E668-4D14-80B1-75D3FEE2D2F8}" dt="2018-10-27T18:02:20.334" v="124" actId="478"/>
          <ac:picMkLst>
            <pc:docMk/>
            <pc:sldMk cId="3529330774" sldId="490"/>
            <ac:picMk id="2" creationId="{E7EE566B-DB16-4150-8ACE-BACE18D4CC4F}"/>
          </ac:picMkLst>
        </pc:picChg>
      </pc:sldChg>
      <pc:sldChg chg="del">
        <pc:chgData name="Florian Nuxoll" userId="c112223b0a12bea3" providerId="LiveId" clId="{A627E0B4-E668-4D14-80B1-75D3FEE2D2F8}" dt="2018-10-27T18:02:24.655" v="126" actId="2696"/>
        <pc:sldMkLst>
          <pc:docMk/>
          <pc:sldMk cId="894889453" sldId="491"/>
        </pc:sldMkLst>
      </pc:sldChg>
      <pc:sldChg chg="del">
        <pc:chgData name="Florian Nuxoll" userId="c112223b0a12bea3" providerId="LiveId" clId="{A627E0B4-E668-4D14-80B1-75D3FEE2D2F8}" dt="2018-10-27T17:59:13.916" v="76" actId="2696"/>
        <pc:sldMkLst>
          <pc:docMk/>
          <pc:sldMk cId="415149266" sldId="539"/>
        </pc:sldMkLst>
      </pc:sldChg>
      <pc:sldChg chg="delSp modSp modAnim">
        <pc:chgData name="Florian Nuxoll" userId="c112223b0a12bea3" providerId="LiveId" clId="{A627E0B4-E668-4D14-80B1-75D3FEE2D2F8}" dt="2018-10-27T18:04:52.002" v="174" actId="1076"/>
        <pc:sldMkLst>
          <pc:docMk/>
          <pc:sldMk cId="3779276758" sldId="541"/>
        </pc:sldMkLst>
        <pc:picChg chg="mod">
          <ac:chgData name="Florian Nuxoll" userId="c112223b0a12bea3" providerId="LiveId" clId="{A627E0B4-E668-4D14-80B1-75D3FEE2D2F8}" dt="2018-10-27T18:04:52.002" v="174" actId="1076"/>
          <ac:picMkLst>
            <pc:docMk/>
            <pc:sldMk cId="3779276758" sldId="541"/>
            <ac:picMk id="3" creationId="{A0F61450-25C6-4F0F-99B1-B52CC54AB825}"/>
          </ac:picMkLst>
        </pc:picChg>
        <pc:picChg chg="del mod">
          <ac:chgData name="Florian Nuxoll" userId="c112223b0a12bea3" providerId="LiveId" clId="{A627E0B4-E668-4D14-80B1-75D3FEE2D2F8}" dt="2018-10-27T18:04:47.937" v="173" actId="478"/>
          <ac:picMkLst>
            <pc:docMk/>
            <pc:sldMk cId="3779276758" sldId="541"/>
            <ac:picMk id="4" creationId="{2DE861C9-DCFE-4286-966C-EBC929674B7E}"/>
          </ac:picMkLst>
        </pc:picChg>
        <pc:picChg chg="del mod">
          <ac:chgData name="Florian Nuxoll" userId="c112223b0a12bea3" providerId="LiveId" clId="{A627E0B4-E668-4D14-80B1-75D3FEE2D2F8}" dt="2018-10-27T18:04:46.941" v="172" actId="478"/>
          <ac:picMkLst>
            <pc:docMk/>
            <pc:sldMk cId="3779276758" sldId="541"/>
            <ac:picMk id="7" creationId="{5A67AAA4-CE4C-4188-BE23-23D329A212BF}"/>
          </ac:picMkLst>
        </pc:picChg>
        <pc:picChg chg="del mod">
          <ac:chgData name="Florian Nuxoll" userId="c112223b0a12bea3" providerId="LiveId" clId="{A627E0B4-E668-4D14-80B1-75D3FEE2D2F8}" dt="2018-10-27T18:04:46.096" v="171" actId="478"/>
          <ac:picMkLst>
            <pc:docMk/>
            <pc:sldMk cId="3779276758" sldId="541"/>
            <ac:picMk id="13" creationId="{51EC5759-42B9-4FE3-8165-A1F1AA50445B}"/>
          </ac:picMkLst>
        </pc:picChg>
        <pc:picChg chg="del mod">
          <ac:chgData name="Florian Nuxoll" userId="c112223b0a12bea3" providerId="LiveId" clId="{A627E0B4-E668-4D14-80B1-75D3FEE2D2F8}" dt="2018-10-27T18:04:44.486" v="170" actId="478"/>
          <ac:picMkLst>
            <pc:docMk/>
            <pc:sldMk cId="3779276758" sldId="541"/>
            <ac:picMk id="14" creationId="{71EB394D-A083-4275-983D-8ED86D614AD0}"/>
          </ac:picMkLst>
        </pc:picChg>
        <pc:picChg chg="del mod">
          <ac:chgData name="Florian Nuxoll" userId="c112223b0a12bea3" providerId="LiveId" clId="{A627E0B4-E668-4D14-80B1-75D3FEE2D2F8}" dt="2018-10-27T18:04:43.975" v="169" actId="478"/>
          <ac:picMkLst>
            <pc:docMk/>
            <pc:sldMk cId="3779276758" sldId="541"/>
            <ac:picMk id="15" creationId="{43D62340-5586-4A72-80AC-5E3244F95278}"/>
          </ac:picMkLst>
        </pc:picChg>
        <pc:picChg chg="del mod">
          <ac:chgData name="Florian Nuxoll" userId="c112223b0a12bea3" providerId="LiveId" clId="{A627E0B4-E668-4D14-80B1-75D3FEE2D2F8}" dt="2018-10-27T18:04:43.508" v="168" actId="478"/>
          <ac:picMkLst>
            <pc:docMk/>
            <pc:sldMk cId="3779276758" sldId="541"/>
            <ac:picMk id="17" creationId="{3BBFB8AF-D363-4CB7-9966-8A871D361E69}"/>
          </ac:picMkLst>
        </pc:picChg>
      </pc:sldChg>
      <pc:sldChg chg="addSp delSp modSp">
        <pc:chgData name="Florian Nuxoll" userId="c112223b0a12bea3" providerId="LiveId" clId="{A627E0B4-E668-4D14-80B1-75D3FEE2D2F8}" dt="2018-10-28T19:38:14.428" v="269" actId="1076"/>
        <pc:sldMkLst>
          <pc:docMk/>
          <pc:sldMk cId="1453119739" sldId="543"/>
        </pc:sldMkLst>
        <pc:spChg chg="del">
          <ac:chgData name="Florian Nuxoll" userId="c112223b0a12bea3" providerId="LiveId" clId="{A627E0B4-E668-4D14-80B1-75D3FEE2D2F8}" dt="2018-10-28T19:37:55.271" v="264" actId="478"/>
          <ac:spMkLst>
            <pc:docMk/>
            <pc:sldMk cId="1453119739" sldId="543"/>
            <ac:spMk id="9" creationId="{F6108957-B848-403C-B0AB-DDF88359ADA1}"/>
          </ac:spMkLst>
        </pc:spChg>
        <pc:picChg chg="del">
          <ac:chgData name="Florian Nuxoll" userId="c112223b0a12bea3" providerId="LiveId" clId="{A627E0B4-E668-4D14-80B1-75D3FEE2D2F8}" dt="2018-10-28T19:38:09.548" v="266" actId="478"/>
          <ac:picMkLst>
            <pc:docMk/>
            <pc:sldMk cId="1453119739" sldId="543"/>
            <ac:picMk id="2" creationId="{27764126-03BB-489C-B16F-892D005EB9E3}"/>
          </ac:picMkLst>
        </pc:picChg>
        <pc:picChg chg="add mod">
          <ac:chgData name="Florian Nuxoll" userId="c112223b0a12bea3" providerId="LiveId" clId="{A627E0B4-E668-4D14-80B1-75D3FEE2D2F8}" dt="2018-10-28T19:38:14.428" v="269" actId="1076"/>
          <ac:picMkLst>
            <pc:docMk/>
            <pc:sldMk cId="1453119739" sldId="543"/>
            <ac:picMk id="6" creationId="{F6ACE015-FE1B-438D-8BBC-B924965F6199}"/>
          </ac:picMkLst>
        </pc:picChg>
      </pc:sldChg>
      <pc:sldChg chg="addSp delSp modSp del">
        <pc:chgData name="Florian Nuxoll" userId="c112223b0a12bea3" providerId="LiveId" clId="{A627E0B4-E668-4D14-80B1-75D3FEE2D2F8}" dt="2018-10-28T19:38:46.598" v="273" actId="2696"/>
        <pc:sldMkLst>
          <pc:docMk/>
          <pc:sldMk cId="2107824448" sldId="544"/>
        </pc:sldMkLst>
        <pc:spChg chg="add mod">
          <ac:chgData name="Florian Nuxoll" userId="c112223b0a12bea3" providerId="LiveId" clId="{A627E0B4-E668-4D14-80B1-75D3FEE2D2F8}" dt="2018-10-28T19:38:34.545" v="272" actId="478"/>
          <ac:spMkLst>
            <pc:docMk/>
            <pc:sldMk cId="2107824448" sldId="544"/>
            <ac:spMk id="6" creationId="{F257DE6D-7D9F-4AA1-96DF-453F4B5ACE1B}"/>
          </ac:spMkLst>
        </pc:spChg>
        <pc:picChg chg="del">
          <ac:chgData name="Florian Nuxoll" userId="c112223b0a12bea3" providerId="LiveId" clId="{A627E0B4-E668-4D14-80B1-75D3FEE2D2F8}" dt="2018-10-28T19:38:07.493" v="265"/>
          <ac:picMkLst>
            <pc:docMk/>
            <pc:sldMk cId="2107824448" sldId="544"/>
            <ac:picMk id="2" creationId="{28DEE5E1-938D-49EF-8BB8-3A6A6CD6475E}"/>
          </ac:picMkLst>
        </pc:picChg>
        <pc:picChg chg="del">
          <ac:chgData name="Florian Nuxoll" userId="c112223b0a12bea3" providerId="LiveId" clId="{A627E0B4-E668-4D14-80B1-75D3FEE2D2F8}" dt="2018-10-28T19:38:34.545" v="272" actId="478"/>
          <ac:picMkLst>
            <pc:docMk/>
            <pc:sldMk cId="2107824448" sldId="544"/>
            <ac:picMk id="3" creationId="{75956737-22F7-4A02-A45E-746B32E0425F}"/>
          </ac:picMkLst>
        </pc:picChg>
        <pc:picChg chg="del">
          <ac:chgData name="Florian Nuxoll" userId="c112223b0a12bea3" providerId="LiveId" clId="{A627E0B4-E668-4D14-80B1-75D3FEE2D2F8}" dt="2018-10-28T19:38:32.517" v="271" actId="478"/>
          <ac:picMkLst>
            <pc:docMk/>
            <pc:sldMk cId="2107824448" sldId="544"/>
            <ac:picMk id="4" creationId="{11F3B9B4-0408-4B23-9C27-680CB369980B}"/>
          </ac:picMkLst>
        </pc:picChg>
        <pc:picChg chg="del">
          <ac:chgData name="Florian Nuxoll" userId="c112223b0a12bea3" providerId="LiveId" clId="{A627E0B4-E668-4D14-80B1-75D3FEE2D2F8}" dt="2018-10-28T19:38:21.658" v="270" actId="478"/>
          <ac:picMkLst>
            <pc:docMk/>
            <pc:sldMk cId="2107824448" sldId="544"/>
            <ac:picMk id="7" creationId="{F42AC958-C1F6-498E-AFCA-610AFE99F4C3}"/>
          </ac:picMkLst>
        </pc:picChg>
      </pc:sldChg>
      <pc:sldChg chg="modSp">
        <pc:chgData name="Florian Nuxoll" userId="c112223b0a12bea3" providerId="LiveId" clId="{A627E0B4-E668-4D14-80B1-75D3FEE2D2F8}" dt="2018-10-27T17:58:55.921" v="75" actId="1440"/>
        <pc:sldMkLst>
          <pc:docMk/>
          <pc:sldMk cId="915634797" sldId="571"/>
        </pc:sldMkLst>
        <pc:picChg chg="mod">
          <ac:chgData name="Florian Nuxoll" userId="c112223b0a12bea3" providerId="LiveId" clId="{A627E0B4-E668-4D14-80B1-75D3FEE2D2F8}" dt="2018-10-27T17:58:52.504" v="73" actId="1440"/>
          <ac:picMkLst>
            <pc:docMk/>
            <pc:sldMk cId="915634797" sldId="571"/>
            <ac:picMk id="2" creationId="{8D49A7E7-2F40-4039-8F7C-F52FB3A2FFDB}"/>
          </ac:picMkLst>
        </pc:picChg>
        <pc:picChg chg="mod">
          <ac:chgData name="Florian Nuxoll" userId="c112223b0a12bea3" providerId="LiveId" clId="{A627E0B4-E668-4D14-80B1-75D3FEE2D2F8}" dt="2018-10-27T17:58:55.921" v="75" actId="1440"/>
          <ac:picMkLst>
            <pc:docMk/>
            <pc:sldMk cId="915634797" sldId="571"/>
            <ac:picMk id="3" creationId="{37CB9798-FC3E-4499-B9FE-6A25444E4529}"/>
          </ac:picMkLst>
        </pc:picChg>
      </pc:sldChg>
      <pc:sldChg chg="delSp modSp">
        <pc:chgData name="Florian Nuxoll" userId="c112223b0a12bea3" providerId="LiveId" clId="{A627E0B4-E668-4D14-80B1-75D3FEE2D2F8}" dt="2018-10-28T19:35:16.478" v="223" actId="1440"/>
        <pc:sldMkLst>
          <pc:docMk/>
          <pc:sldMk cId="4124769335" sldId="574"/>
        </pc:sldMkLst>
        <pc:picChg chg="mod">
          <ac:chgData name="Florian Nuxoll" userId="c112223b0a12bea3" providerId="LiveId" clId="{A627E0B4-E668-4D14-80B1-75D3FEE2D2F8}" dt="2018-10-27T17:59:33.285" v="82" actId="1440"/>
          <ac:picMkLst>
            <pc:docMk/>
            <pc:sldMk cId="4124769335" sldId="574"/>
            <ac:picMk id="2" creationId="{2A990304-49FD-4652-AD68-1E9504B10D90}"/>
          </ac:picMkLst>
        </pc:picChg>
        <pc:picChg chg="mod">
          <ac:chgData name="Florian Nuxoll" userId="c112223b0a12bea3" providerId="LiveId" clId="{A627E0B4-E668-4D14-80B1-75D3FEE2D2F8}" dt="2018-10-28T19:35:16.478" v="223" actId="1440"/>
          <ac:picMkLst>
            <pc:docMk/>
            <pc:sldMk cId="4124769335" sldId="574"/>
            <ac:picMk id="3" creationId="{F7316E98-D349-4DB3-9B78-0B7FDA64D9DD}"/>
          </ac:picMkLst>
        </pc:picChg>
        <pc:picChg chg="del">
          <ac:chgData name="Florian Nuxoll" userId="c112223b0a12bea3" providerId="LiveId" clId="{A627E0B4-E668-4D14-80B1-75D3FEE2D2F8}" dt="2018-10-26T13:35:28.511" v="0" actId="478"/>
          <ac:picMkLst>
            <pc:docMk/>
            <pc:sldMk cId="4124769335" sldId="574"/>
            <ac:picMk id="4" creationId="{2A9F66C8-B362-403C-8E79-C132CBEF46A7}"/>
          </ac:picMkLst>
        </pc:picChg>
      </pc:sldChg>
      <pc:sldChg chg="modSp">
        <pc:chgData name="Florian Nuxoll" userId="c112223b0a12bea3" providerId="LiveId" clId="{A627E0B4-E668-4D14-80B1-75D3FEE2D2F8}" dt="2018-10-28T19:35:21.719" v="225" actId="1440"/>
        <pc:sldMkLst>
          <pc:docMk/>
          <pc:sldMk cId="3128987898" sldId="575"/>
        </pc:sldMkLst>
        <pc:picChg chg="mod">
          <ac:chgData name="Florian Nuxoll" userId="c112223b0a12bea3" providerId="LiveId" clId="{A627E0B4-E668-4D14-80B1-75D3FEE2D2F8}" dt="2018-10-27T18:00:21.034" v="97" actId="1440"/>
          <ac:picMkLst>
            <pc:docMk/>
            <pc:sldMk cId="3128987898" sldId="575"/>
            <ac:picMk id="7" creationId="{42CD4656-2B98-49B3-A838-AF888513EF89}"/>
          </ac:picMkLst>
        </pc:picChg>
        <pc:picChg chg="mod">
          <ac:chgData name="Florian Nuxoll" userId="c112223b0a12bea3" providerId="LiveId" clId="{A627E0B4-E668-4D14-80B1-75D3FEE2D2F8}" dt="2018-10-28T19:35:21.719" v="225" actId="1440"/>
          <ac:picMkLst>
            <pc:docMk/>
            <pc:sldMk cId="3128987898" sldId="575"/>
            <ac:picMk id="8" creationId="{E1CC1DB2-1DDC-4BAA-A6DE-C4F03CC2237B}"/>
          </ac:picMkLst>
        </pc:picChg>
      </pc:sldChg>
      <pc:sldChg chg="delSp modSp">
        <pc:chgData name="Florian Nuxoll" userId="c112223b0a12bea3" providerId="LiveId" clId="{A627E0B4-E668-4D14-80B1-75D3FEE2D2F8}" dt="2018-10-27T18:00:17.641" v="95" actId="1440"/>
        <pc:sldMkLst>
          <pc:docMk/>
          <pc:sldMk cId="4205336255" sldId="576"/>
        </pc:sldMkLst>
        <pc:picChg chg="mod">
          <ac:chgData name="Florian Nuxoll" userId="c112223b0a12bea3" providerId="LiveId" clId="{A627E0B4-E668-4D14-80B1-75D3FEE2D2F8}" dt="2018-10-27T18:00:17.641" v="95" actId="1440"/>
          <ac:picMkLst>
            <pc:docMk/>
            <pc:sldMk cId="4205336255" sldId="576"/>
            <ac:picMk id="2" creationId="{A3F954F0-FB13-4858-8EEA-4D124EE83A14}"/>
          </ac:picMkLst>
        </pc:picChg>
        <pc:picChg chg="del">
          <ac:chgData name="Florian Nuxoll" userId="c112223b0a12bea3" providerId="LiveId" clId="{A627E0B4-E668-4D14-80B1-75D3FEE2D2F8}" dt="2018-10-26T13:35:45.475" v="4" actId="478"/>
          <ac:picMkLst>
            <pc:docMk/>
            <pc:sldMk cId="4205336255" sldId="576"/>
            <ac:picMk id="7" creationId="{42CD4656-2B98-49B3-A838-AF888513EF89}"/>
          </ac:picMkLst>
        </pc:picChg>
        <pc:picChg chg="del mod">
          <ac:chgData name="Florian Nuxoll" userId="c112223b0a12bea3" providerId="LiveId" clId="{A627E0B4-E668-4D14-80B1-75D3FEE2D2F8}" dt="2018-10-27T18:00:05.952" v="91" actId="478"/>
          <ac:picMkLst>
            <pc:docMk/>
            <pc:sldMk cId="4205336255" sldId="576"/>
            <ac:picMk id="8" creationId="{E1CC1DB2-1DDC-4BAA-A6DE-C4F03CC2237B}"/>
          </ac:picMkLst>
        </pc:picChg>
      </pc:sldChg>
      <pc:sldChg chg="modSp modAnim">
        <pc:chgData name="Florian Nuxoll" userId="c112223b0a12bea3" providerId="LiveId" clId="{A627E0B4-E668-4D14-80B1-75D3FEE2D2F8}" dt="2018-10-28T19:35:31.730" v="226"/>
        <pc:sldMkLst>
          <pc:docMk/>
          <pc:sldMk cId="1139564224" sldId="577"/>
        </pc:sldMkLst>
        <pc:picChg chg="mod">
          <ac:chgData name="Florian Nuxoll" userId="c112223b0a12bea3" providerId="LiveId" clId="{A627E0B4-E668-4D14-80B1-75D3FEE2D2F8}" dt="2018-10-27T18:00:47.709" v="105" actId="1440"/>
          <ac:picMkLst>
            <pc:docMk/>
            <pc:sldMk cId="1139564224" sldId="577"/>
            <ac:picMk id="3" creationId="{7B310A8F-B62E-4F28-B1E3-CF4644E21EF5}"/>
          </ac:picMkLst>
        </pc:picChg>
        <pc:picChg chg="mod">
          <ac:chgData name="Florian Nuxoll" userId="c112223b0a12bea3" providerId="LiveId" clId="{A627E0B4-E668-4D14-80B1-75D3FEE2D2F8}" dt="2018-10-27T18:00:47.709" v="105" actId="1440"/>
          <ac:picMkLst>
            <pc:docMk/>
            <pc:sldMk cId="1139564224" sldId="577"/>
            <ac:picMk id="4" creationId="{58AED773-8FF8-41BC-ABC4-05813E22721E}"/>
          </ac:picMkLst>
        </pc:picChg>
      </pc:sldChg>
      <pc:sldChg chg="addSp delSp modSp">
        <pc:chgData name="Florian Nuxoll" userId="c112223b0a12bea3" providerId="LiveId" clId="{A627E0B4-E668-4D14-80B1-75D3FEE2D2F8}" dt="2018-10-27T18:04:27.375" v="164" actId="1076"/>
        <pc:sldMkLst>
          <pc:docMk/>
          <pc:sldMk cId="2625812670" sldId="581"/>
        </pc:sldMkLst>
        <pc:picChg chg="add del mod">
          <ac:chgData name="Florian Nuxoll" userId="c112223b0a12bea3" providerId="LiveId" clId="{A627E0B4-E668-4D14-80B1-75D3FEE2D2F8}" dt="2018-10-27T18:04:27.375" v="164" actId="1076"/>
          <ac:picMkLst>
            <pc:docMk/>
            <pc:sldMk cId="2625812670" sldId="581"/>
            <ac:picMk id="2" creationId="{E06247BA-466C-4290-ACD2-162822282F3D}"/>
          </ac:picMkLst>
        </pc:picChg>
      </pc:sldChg>
      <pc:sldChg chg="modSp modAnim">
        <pc:chgData name="Florian Nuxoll" userId="c112223b0a12bea3" providerId="LiveId" clId="{A627E0B4-E668-4D14-80B1-75D3FEE2D2F8}" dt="2018-10-27T17:57:38.050" v="65"/>
        <pc:sldMkLst>
          <pc:docMk/>
          <pc:sldMk cId="434296523" sldId="582"/>
        </pc:sldMkLst>
        <pc:spChg chg="mod">
          <ac:chgData name="Florian Nuxoll" userId="c112223b0a12bea3" providerId="LiveId" clId="{A627E0B4-E668-4D14-80B1-75D3FEE2D2F8}" dt="2018-10-27T17:57:13.478" v="31" actId="1036"/>
          <ac:spMkLst>
            <pc:docMk/>
            <pc:sldMk cId="434296523" sldId="582"/>
            <ac:spMk id="7" creationId="{9BA062D9-7D53-43AD-8CBF-90ED5608DB72}"/>
          </ac:spMkLst>
        </pc:spChg>
        <pc:spChg chg="mod">
          <ac:chgData name="Florian Nuxoll" userId="c112223b0a12bea3" providerId="LiveId" clId="{A627E0B4-E668-4D14-80B1-75D3FEE2D2F8}" dt="2018-10-27T17:57:22.645" v="62" actId="1036"/>
          <ac:spMkLst>
            <pc:docMk/>
            <pc:sldMk cId="434296523" sldId="582"/>
            <ac:spMk id="8" creationId="{4A311FF6-DBB2-4062-85A4-4B75D4E4B617}"/>
          </ac:spMkLst>
        </pc:spChg>
      </pc:sldChg>
      <pc:sldChg chg="delSp modSp add">
        <pc:chgData name="Florian Nuxoll" userId="c112223b0a12bea3" providerId="LiveId" clId="{A627E0B4-E668-4D14-80B1-75D3FEE2D2F8}" dt="2018-10-27T18:05:03.256" v="181" actId="478"/>
        <pc:sldMkLst>
          <pc:docMk/>
          <pc:sldMk cId="2546998634" sldId="584"/>
        </pc:sldMkLst>
        <pc:picChg chg="del">
          <ac:chgData name="Florian Nuxoll" userId="c112223b0a12bea3" providerId="LiveId" clId="{A627E0B4-E668-4D14-80B1-75D3FEE2D2F8}" dt="2018-10-27T18:05:03.256" v="181" actId="478"/>
          <ac:picMkLst>
            <pc:docMk/>
            <pc:sldMk cId="2546998634" sldId="584"/>
            <ac:picMk id="3" creationId="{A0F61450-25C6-4F0F-99B1-B52CC54AB825}"/>
          </ac:picMkLst>
        </pc:picChg>
        <pc:picChg chg="ord">
          <ac:chgData name="Florian Nuxoll" userId="c112223b0a12bea3" providerId="LiveId" clId="{A627E0B4-E668-4D14-80B1-75D3FEE2D2F8}" dt="2018-10-27T18:05:02.376" v="180" actId="167"/>
          <ac:picMkLst>
            <pc:docMk/>
            <pc:sldMk cId="2546998634" sldId="584"/>
            <ac:picMk id="4" creationId="{2DE861C9-DCFE-4286-966C-EBC929674B7E}"/>
          </ac:picMkLst>
        </pc:picChg>
        <pc:picChg chg="del">
          <ac:chgData name="Florian Nuxoll" userId="c112223b0a12bea3" providerId="LiveId" clId="{A627E0B4-E668-4D14-80B1-75D3FEE2D2F8}" dt="2018-10-27T18:04:59.222" v="179" actId="478"/>
          <ac:picMkLst>
            <pc:docMk/>
            <pc:sldMk cId="2546998634" sldId="584"/>
            <ac:picMk id="7" creationId="{5A67AAA4-CE4C-4188-BE23-23D329A212BF}"/>
          </ac:picMkLst>
        </pc:picChg>
        <pc:picChg chg="del">
          <ac:chgData name="Florian Nuxoll" userId="c112223b0a12bea3" providerId="LiveId" clId="{A627E0B4-E668-4D14-80B1-75D3FEE2D2F8}" dt="2018-10-27T18:04:58.246" v="178" actId="478"/>
          <ac:picMkLst>
            <pc:docMk/>
            <pc:sldMk cId="2546998634" sldId="584"/>
            <ac:picMk id="13" creationId="{51EC5759-42B9-4FE3-8165-A1F1AA50445B}"/>
          </ac:picMkLst>
        </pc:picChg>
        <pc:picChg chg="del">
          <ac:chgData name="Florian Nuxoll" userId="c112223b0a12bea3" providerId="LiveId" clId="{A627E0B4-E668-4D14-80B1-75D3FEE2D2F8}" dt="2018-10-27T18:04:57.117" v="177" actId="478"/>
          <ac:picMkLst>
            <pc:docMk/>
            <pc:sldMk cId="2546998634" sldId="584"/>
            <ac:picMk id="14" creationId="{71EB394D-A083-4275-983D-8ED86D614AD0}"/>
          </ac:picMkLst>
        </pc:picChg>
        <pc:picChg chg="del">
          <ac:chgData name="Florian Nuxoll" userId="c112223b0a12bea3" providerId="LiveId" clId="{A627E0B4-E668-4D14-80B1-75D3FEE2D2F8}" dt="2018-10-27T18:04:55.576" v="176" actId="478"/>
          <ac:picMkLst>
            <pc:docMk/>
            <pc:sldMk cId="2546998634" sldId="584"/>
            <ac:picMk id="15" creationId="{43D62340-5586-4A72-80AC-5E3244F95278}"/>
          </ac:picMkLst>
        </pc:picChg>
        <pc:picChg chg="del mod">
          <ac:chgData name="Florian Nuxoll" userId="c112223b0a12bea3" providerId="LiveId" clId="{A627E0B4-E668-4D14-80B1-75D3FEE2D2F8}" dt="2018-10-27T18:04:55.057" v="175" actId="478"/>
          <ac:picMkLst>
            <pc:docMk/>
            <pc:sldMk cId="2546998634" sldId="584"/>
            <ac:picMk id="17" creationId="{3BBFB8AF-D363-4CB7-9966-8A871D361E69}"/>
          </ac:picMkLst>
        </pc:picChg>
      </pc:sldChg>
      <pc:sldChg chg="addSp delSp modSp add">
        <pc:chgData name="Florian Nuxoll" userId="c112223b0a12bea3" providerId="LiveId" clId="{A627E0B4-E668-4D14-80B1-75D3FEE2D2F8}" dt="2018-10-27T18:05:25.727" v="191" actId="478"/>
        <pc:sldMkLst>
          <pc:docMk/>
          <pc:sldMk cId="1501057207" sldId="585"/>
        </pc:sldMkLst>
        <pc:picChg chg="del">
          <ac:chgData name="Florian Nuxoll" userId="c112223b0a12bea3" providerId="LiveId" clId="{A627E0B4-E668-4D14-80B1-75D3FEE2D2F8}" dt="2018-10-27T18:05:25.727" v="191" actId="478"/>
          <ac:picMkLst>
            <pc:docMk/>
            <pc:sldMk cId="1501057207" sldId="585"/>
            <ac:picMk id="3" creationId="{A0F61450-25C6-4F0F-99B1-B52CC54AB825}"/>
          </ac:picMkLst>
        </pc:picChg>
        <pc:picChg chg="del mod">
          <ac:chgData name="Florian Nuxoll" userId="c112223b0a12bea3" providerId="LiveId" clId="{A627E0B4-E668-4D14-80B1-75D3FEE2D2F8}" dt="2018-10-27T18:05:24.996" v="190" actId="478"/>
          <ac:picMkLst>
            <pc:docMk/>
            <pc:sldMk cId="1501057207" sldId="585"/>
            <ac:picMk id="4" creationId="{2DE861C9-DCFE-4286-966C-EBC929674B7E}"/>
          </ac:picMkLst>
        </pc:picChg>
        <pc:picChg chg="add del ord">
          <ac:chgData name="Florian Nuxoll" userId="c112223b0a12bea3" providerId="LiveId" clId="{A627E0B4-E668-4D14-80B1-75D3FEE2D2F8}" dt="2018-10-27T18:05:23.159" v="188" actId="167"/>
          <ac:picMkLst>
            <pc:docMk/>
            <pc:sldMk cId="1501057207" sldId="585"/>
            <ac:picMk id="7" creationId="{5A67AAA4-CE4C-4188-BE23-23D329A212BF}"/>
          </ac:picMkLst>
        </pc:picChg>
        <pc:picChg chg="del">
          <ac:chgData name="Florian Nuxoll" userId="c112223b0a12bea3" providerId="LiveId" clId="{A627E0B4-E668-4D14-80B1-75D3FEE2D2F8}" dt="2018-10-27T18:05:13.607" v="185" actId="478"/>
          <ac:picMkLst>
            <pc:docMk/>
            <pc:sldMk cId="1501057207" sldId="585"/>
            <ac:picMk id="13" creationId="{51EC5759-42B9-4FE3-8165-A1F1AA50445B}"/>
          </ac:picMkLst>
        </pc:picChg>
        <pc:picChg chg="del">
          <ac:chgData name="Florian Nuxoll" userId="c112223b0a12bea3" providerId="LiveId" clId="{A627E0B4-E668-4D14-80B1-75D3FEE2D2F8}" dt="2018-10-27T18:05:12.857" v="184" actId="478"/>
          <ac:picMkLst>
            <pc:docMk/>
            <pc:sldMk cId="1501057207" sldId="585"/>
            <ac:picMk id="14" creationId="{71EB394D-A083-4275-983D-8ED86D614AD0}"/>
          </ac:picMkLst>
        </pc:picChg>
        <pc:picChg chg="del">
          <ac:chgData name="Florian Nuxoll" userId="c112223b0a12bea3" providerId="LiveId" clId="{A627E0B4-E668-4D14-80B1-75D3FEE2D2F8}" dt="2018-10-27T18:05:12.146" v="183" actId="478"/>
          <ac:picMkLst>
            <pc:docMk/>
            <pc:sldMk cId="1501057207" sldId="585"/>
            <ac:picMk id="15" creationId="{43D62340-5586-4A72-80AC-5E3244F95278}"/>
          </ac:picMkLst>
        </pc:picChg>
        <pc:picChg chg="del mod">
          <ac:chgData name="Florian Nuxoll" userId="c112223b0a12bea3" providerId="LiveId" clId="{A627E0B4-E668-4D14-80B1-75D3FEE2D2F8}" dt="2018-10-27T18:05:11.540" v="182" actId="478"/>
          <ac:picMkLst>
            <pc:docMk/>
            <pc:sldMk cId="1501057207" sldId="585"/>
            <ac:picMk id="17" creationId="{3BBFB8AF-D363-4CB7-9966-8A871D361E69}"/>
          </ac:picMkLst>
        </pc:picChg>
      </pc:sldChg>
      <pc:sldChg chg="addSp delSp modSp add">
        <pc:chgData name="Florian Nuxoll" userId="c112223b0a12bea3" providerId="LiveId" clId="{A627E0B4-E668-4D14-80B1-75D3FEE2D2F8}" dt="2018-10-28T19:37:04.706" v="245" actId="478"/>
        <pc:sldMkLst>
          <pc:docMk/>
          <pc:sldMk cId="1451899853" sldId="586"/>
        </pc:sldMkLst>
        <pc:picChg chg="add del">
          <ac:chgData name="Florian Nuxoll" userId="c112223b0a12bea3" providerId="LiveId" clId="{A627E0B4-E668-4D14-80B1-75D3FEE2D2F8}" dt="2018-10-28T19:37:04.706" v="245" actId="478"/>
          <ac:picMkLst>
            <pc:docMk/>
            <pc:sldMk cId="1451899853" sldId="586"/>
            <ac:picMk id="3" creationId="{A0F61450-25C6-4F0F-99B1-B52CC54AB825}"/>
          </ac:picMkLst>
        </pc:picChg>
        <pc:picChg chg="add del">
          <ac:chgData name="Florian Nuxoll" userId="c112223b0a12bea3" providerId="LiveId" clId="{A627E0B4-E668-4D14-80B1-75D3FEE2D2F8}" dt="2018-10-28T19:37:04.047" v="244" actId="478"/>
          <ac:picMkLst>
            <pc:docMk/>
            <pc:sldMk cId="1451899853" sldId="586"/>
            <ac:picMk id="4" creationId="{2DE861C9-DCFE-4286-966C-EBC929674B7E}"/>
          </ac:picMkLst>
        </pc:picChg>
        <pc:picChg chg="add del mod">
          <ac:chgData name="Florian Nuxoll" userId="c112223b0a12bea3" providerId="LiveId" clId="{A627E0B4-E668-4D14-80B1-75D3FEE2D2F8}" dt="2018-10-28T19:37:03.065" v="243" actId="478"/>
          <ac:picMkLst>
            <pc:docMk/>
            <pc:sldMk cId="1451899853" sldId="586"/>
            <ac:picMk id="7" creationId="{5A67AAA4-CE4C-4188-BE23-23D329A212BF}"/>
          </ac:picMkLst>
        </pc:picChg>
        <pc:picChg chg="del mod ord">
          <ac:chgData name="Florian Nuxoll" userId="c112223b0a12bea3" providerId="LiveId" clId="{A627E0B4-E668-4D14-80B1-75D3FEE2D2F8}" dt="2018-10-28T19:37:02.217" v="242" actId="478"/>
          <ac:picMkLst>
            <pc:docMk/>
            <pc:sldMk cId="1451899853" sldId="586"/>
            <ac:picMk id="13" creationId="{51EC5759-42B9-4FE3-8165-A1F1AA50445B}"/>
          </ac:picMkLst>
        </pc:picChg>
        <pc:picChg chg="add del mod ord">
          <ac:chgData name="Florian Nuxoll" userId="c112223b0a12bea3" providerId="LiveId" clId="{A627E0B4-E668-4D14-80B1-75D3FEE2D2F8}" dt="2018-10-28T19:37:01.605" v="241" actId="167"/>
          <ac:picMkLst>
            <pc:docMk/>
            <pc:sldMk cId="1451899853" sldId="586"/>
            <ac:picMk id="14" creationId="{71EB394D-A083-4275-983D-8ED86D614AD0}"/>
          </ac:picMkLst>
        </pc:picChg>
        <pc:picChg chg="add del">
          <ac:chgData name="Florian Nuxoll" userId="c112223b0a12bea3" providerId="LiveId" clId="{A627E0B4-E668-4D14-80B1-75D3FEE2D2F8}" dt="2018-10-28T19:36:55.587" v="238" actId="478"/>
          <ac:picMkLst>
            <pc:docMk/>
            <pc:sldMk cId="1451899853" sldId="586"/>
            <ac:picMk id="15" creationId="{43D62340-5586-4A72-80AC-5E3244F95278}"/>
          </ac:picMkLst>
        </pc:picChg>
        <pc:picChg chg="add del">
          <ac:chgData name="Florian Nuxoll" userId="c112223b0a12bea3" providerId="LiveId" clId="{A627E0B4-E668-4D14-80B1-75D3FEE2D2F8}" dt="2018-10-28T19:36:54.947" v="237" actId="478"/>
          <ac:picMkLst>
            <pc:docMk/>
            <pc:sldMk cId="1451899853" sldId="586"/>
            <ac:picMk id="17" creationId="{3BBFB8AF-D363-4CB7-9966-8A871D361E69}"/>
          </ac:picMkLst>
        </pc:picChg>
      </pc:sldChg>
      <pc:sldChg chg="delSp modSp add ord">
        <pc:chgData name="Florian Nuxoll" userId="c112223b0a12bea3" providerId="LiveId" clId="{A627E0B4-E668-4D14-80B1-75D3FEE2D2F8}" dt="2018-10-28T19:37:26.924" v="253"/>
        <pc:sldMkLst>
          <pc:docMk/>
          <pc:sldMk cId="4088131938" sldId="587"/>
        </pc:sldMkLst>
        <pc:picChg chg="del">
          <ac:chgData name="Florian Nuxoll" userId="c112223b0a12bea3" providerId="LiveId" clId="{A627E0B4-E668-4D14-80B1-75D3FEE2D2F8}" dt="2018-10-28T19:37:17.005" v="252" actId="478"/>
          <ac:picMkLst>
            <pc:docMk/>
            <pc:sldMk cId="4088131938" sldId="587"/>
            <ac:picMk id="3" creationId="{A0F61450-25C6-4F0F-99B1-B52CC54AB825}"/>
          </ac:picMkLst>
        </pc:picChg>
        <pc:picChg chg="del">
          <ac:chgData name="Florian Nuxoll" userId="c112223b0a12bea3" providerId="LiveId" clId="{A627E0B4-E668-4D14-80B1-75D3FEE2D2F8}" dt="2018-10-28T19:37:16.326" v="251" actId="478"/>
          <ac:picMkLst>
            <pc:docMk/>
            <pc:sldMk cId="4088131938" sldId="587"/>
            <ac:picMk id="4" creationId="{2DE861C9-DCFE-4286-966C-EBC929674B7E}"/>
          </ac:picMkLst>
        </pc:picChg>
        <pc:picChg chg="del">
          <ac:chgData name="Florian Nuxoll" userId="c112223b0a12bea3" providerId="LiveId" clId="{A627E0B4-E668-4D14-80B1-75D3FEE2D2F8}" dt="2018-10-28T19:37:15.656" v="250" actId="478"/>
          <ac:picMkLst>
            <pc:docMk/>
            <pc:sldMk cId="4088131938" sldId="587"/>
            <ac:picMk id="7" creationId="{5A67AAA4-CE4C-4188-BE23-23D329A212BF}"/>
          </ac:picMkLst>
        </pc:picChg>
        <pc:picChg chg="del">
          <ac:chgData name="Florian Nuxoll" userId="c112223b0a12bea3" providerId="LiveId" clId="{A627E0B4-E668-4D14-80B1-75D3FEE2D2F8}" dt="2018-10-28T19:37:14.910" v="249" actId="478"/>
          <ac:picMkLst>
            <pc:docMk/>
            <pc:sldMk cId="4088131938" sldId="587"/>
            <ac:picMk id="13" creationId="{51EC5759-42B9-4FE3-8165-A1F1AA50445B}"/>
          </ac:picMkLst>
        </pc:picChg>
        <pc:picChg chg="del">
          <ac:chgData name="Florian Nuxoll" userId="c112223b0a12bea3" providerId="LiveId" clId="{A627E0B4-E668-4D14-80B1-75D3FEE2D2F8}" dt="2018-10-28T19:37:14.027" v="248" actId="478"/>
          <ac:picMkLst>
            <pc:docMk/>
            <pc:sldMk cId="4088131938" sldId="587"/>
            <ac:picMk id="14" creationId="{71EB394D-A083-4275-983D-8ED86D614AD0}"/>
          </ac:picMkLst>
        </pc:picChg>
        <pc:picChg chg="ord">
          <ac:chgData name="Florian Nuxoll" userId="c112223b0a12bea3" providerId="LiveId" clId="{A627E0B4-E668-4D14-80B1-75D3FEE2D2F8}" dt="2018-10-28T19:37:13.201" v="247" actId="167"/>
          <ac:picMkLst>
            <pc:docMk/>
            <pc:sldMk cId="4088131938" sldId="587"/>
            <ac:picMk id="15" creationId="{43D62340-5586-4A72-80AC-5E3244F95278}"/>
          </ac:picMkLst>
        </pc:picChg>
        <pc:picChg chg="del">
          <ac:chgData name="Florian Nuxoll" userId="c112223b0a12bea3" providerId="LiveId" clId="{A627E0B4-E668-4D14-80B1-75D3FEE2D2F8}" dt="2018-10-28T19:37:09.441" v="246" actId="478"/>
          <ac:picMkLst>
            <pc:docMk/>
            <pc:sldMk cId="4088131938" sldId="587"/>
            <ac:picMk id="17" creationId="{3BBFB8AF-D363-4CB7-9966-8A871D361E69}"/>
          </ac:picMkLst>
        </pc:picChg>
      </pc:sldChg>
      <pc:sldChg chg="addSp delSp modSp add ord">
        <pc:chgData name="Florian Nuxoll" userId="c112223b0a12bea3" providerId="LiveId" clId="{A627E0B4-E668-4D14-80B1-75D3FEE2D2F8}" dt="2018-10-28T19:36:53.035" v="236"/>
        <pc:sldMkLst>
          <pc:docMk/>
          <pc:sldMk cId="3207100092" sldId="588"/>
        </pc:sldMkLst>
        <pc:picChg chg="del">
          <ac:chgData name="Florian Nuxoll" userId="c112223b0a12bea3" providerId="LiveId" clId="{A627E0B4-E668-4D14-80B1-75D3FEE2D2F8}" dt="2018-10-28T19:36:49.887" v="235" actId="478"/>
          <ac:picMkLst>
            <pc:docMk/>
            <pc:sldMk cId="3207100092" sldId="588"/>
            <ac:picMk id="3" creationId="{A0F61450-25C6-4F0F-99B1-B52CC54AB825}"/>
          </ac:picMkLst>
        </pc:picChg>
        <pc:picChg chg="del">
          <ac:chgData name="Florian Nuxoll" userId="c112223b0a12bea3" providerId="LiveId" clId="{A627E0B4-E668-4D14-80B1-75D3FEE2D2F8}" dt="2018-10-28T19:36:49.136" v="234" actId="478"/>
          <ac:picMkLst>
            <pc:docMk/>
            <pc:sldMk cId="3207100092" sldId="588"/>
            <ac:picMk id="4" creationId="{2DE861C9-DCFE-4286-966C-EBC929674B7E}"/>
          </ac:picMkLst>
        </pc:picChg>
        <pc:picChg chg="del">
          <ac:chgData name="Florian Nuxoll" userId="c112223b0a12bea3" providerId="LiveId" clId="{A627E0B4-E668-4D14-80B1-75D3FEE2D2F8}" dt="2018-10-28T19:36:47.708" v="233" actId="478"/>
          <ac:picMkLst>
            <pc:docMk/>
            <pc:sldMk cId="3207100092" sldId="588"/>
            <ac:picMk id="7" creationId="{5A67AAA4-CE4C-4188-BE23-23D329A212BF}"/>
          </ac:picMkLst>
        </pc:picChg>
        <pc:picChg chg="add del ord">
          <ac:chgData name="Florian Nuxoll" userId="c112223b0a12bea3" providerId="LiveId" clId="{A627E0B4-E668-4D14-80B1-75D3FEE2D2F8}" dt="2018-10-28T19:36:46.441" v="232" actId="167"/>
          <ac:picMkLst>
            <pc:docMk/>
            <pc:sldMk cId="3207100092" sldId="588"/>
            <ac:picMk id="13" creationId="{51EC5759-42B9-4FE3-8165-A1F1AA50445B}"/>
          </ac:picMkLst>
        </pc:picChg>
        <pc:picChg chg="del">
          <ac:chgData name="Florian Nuxoll" userId="c112223b0a12bea3" providerId="LiveId" clId="{A627E0B4-E668-4D14-80B1-75D3FEE2D2F8}" dt="2018-10-28T19:36:31.899" v="229" actId="478"/>
          <ac:picMkLst>
            <pc:docMk/>
            <pc:sldMk cId="3207100092" sldId="588"/>
            <ac:picMk id="14" creationId="{71EB394D-A083-4275-983D-8ED86D614AD0}"/>
          </ac:picMkLst>
        </pc:picChg>
        <pc:picChg chg="del">
          <ac:chgData name="Florian Nuxoll" userId="c112223b0a12bea3" providerId="LiveId" clId="{A627E0B4-E668-4D14-80B1-75D3FEE2D2F8}" dt="2018-10-28T19:36:29.736" v="228" actId="478"/>
          <ac:picMkLst>
            <pc:docMk/>
            <pc:sldMk cId="3207100092" sldId="588"/>
            <ac:picMk id="15" creationId="{43D62340-5586-4A72-80AC-5E3244F95278}"/>
          </ac:picMkLst>
        </pc:picChg>
        <pc:picChg chg="del">
          <ac:chgData name="Florian Nuxoll" userId="c112223b0a12bea3" providerId="LiveId" clId="{A627E0B4-E668-4D14-80B1-75D3FEE2D2F8}" dt="2018-10-28T19:36:19.074" v="227" actId="478"/>
          <ac:picMkLst>
            <pc:docMk/>
            <pc:sldMk cId="3207100092" sldId="588"/>
            <ac:picMk id="17" creationId="{3BBFB8AF-D363-4CB7-9966-8A871D361E69}"/>
          </ac:picMkLst>
        </pc:picChg>
      </pc:sldChg>
      <pc:sldChg chg="add del">
        <pc:chgData name="Florian Nuxoll" userId="c112223b0a12bea3" providerId="LiveId" clId="{A627E0B4-E668-4D14-80B1-75D3FEE2D2F8}" dt="2018-10-28T19:37:46.645" v="263" actId="2696"/>
        <pc:sldMkLst>
          <pc:docMk/>
          <pc:sldMk cId="263083828" sldId="589"/>
        </pc:sldMkLst>
      </pc:sldChg>
      <pc:sldChg chg="addSp delSp modSp add">
        <pc:chgData name="Florian Nuxoll" userId="c112223b0a12bea3" providerId="LiveId" clId="{A627E0B4-E668-4D14-80B1-75D3FEE2D2F8}" dt="2018-10-28T19:37:42.731" v="262" actId="478"/>
        <pc:sldMkLst>
          <pc:docMk/>
          <pc:sldMk cId="616868724" sldId="590"/>
        </pc:sldMkLst>
        <pc:picChg chg="del">
          <ac:chgData name="Florian Nuxoll" userId="c112223b0a12bea3" providerId="LiveId" clId="{A627E0B4-E668-4D14-80B1-75D3FEE2D2F8}" dt="2018-10-28T19:37:39.997" v="260" actId="478"/>
          <ac:picMkLst>
            <pc:docMk/>
            <pc:sldMk cId="616868724" sldId="590"/>
            <ac:picMk id="3" creationId="{A0F61450-25C6-4F0F-99B1-B52CC54AB825}"/>
          </ac:picMkLst>
        </pc:picChg>
        <pc:picChg chg="del">
          <ac:chgData name="Florian Nuxoll" userId="c112223b0a12bea3" providerId="LiveId" clId="{A627E0B4-E668-4D14-80B1-75D3FEE2D2F8}" dt="2018-10-28T19:37:39.196" v="259" actId="478"/>
          <ac:picMkLst>
            <pc:docMk/>
            <pc:sldMk cId="616868724" sldId="590"/>
            <ac:picMk id="4" creationId="{2DE861C9-DCFE-4286-966C-EBC929674B7E}"/>
          </ac:picMkLst>
        </pc:picChg>
        <pc:picChg chg="del">
          <ac:chgData name="Florian Nuxoll" userId="c112223b0a12bea3" providerId="LiveId" clId="{A627E0B4-E668-4D14-80B1-75D3FEE2D2F8}" dt="2018-10-28T19:37:38.666" v="258" actId="478"/>
          <ac:picMkLst>
            <pc:docMk/>
            <pc:sldMk cId="616868724" sldId="590"/>
            <ac:picMk id="7" creationId="{5A67AAA4-CE4C-4188-BE23-23D329A212BF}"/>
          </ac:picMkLst>
        </pc:picChg>
        <pc:picChg chg="del">
          <ac:chgData name="Florian Nuxoll" userId="c112223b0a12bea3" providerId="LiveId" clId="{A627E0B4-E668-4D14-80B1-75D3FEE2D2F8}" dt="2018-10-28T19:37:38.076" v="257" actId="478"/>
          <ac:picMkLst>
            <pc:docMk/>
            <pc:sldMk cId="616868724" sldId="590"/>
            <ac:picMk id="13" creationId="{51EC5759-42B9-4FE3-8165-A1F1AA50445B}"/>
          </ac:picMkLst>
        </pc:picChg>
        <pc:picChg chg="del">
          <ac:chgData name="Florian Nuxoll" userId="c112223b0a12bea3" providerId="LiveId" clId="{A627E0B4-E668-4D14-80B1-75D3FEE2D2F8}" dt="2018-10-28T19:37:37.505" v="256" actId="478"/>
          <ac:picMkLst>
            <pc:docMk/>
            <pc:sldMk cId="616868724" sldId="590"/>
            <ac:picMk id="14" creationId="{71EB394D-A083-4275-983D-8ED86D614AD0}"/>
          </ac:picMkLst>
        </pc:picChg>
        <pc:picChg chg="del">
          <ac:chgData name="Florian Nuxoll" userId="c112223b0a12bea3" providerId="LiveId" clId="{A627E0B4-E668-4D14-80B1-75D3FEE2D2F8}" dt="2018-10-28T19:37:36.880" v="255" actId="478"/>
          <ac:picMkLst>
            <pc:docMk/>
            <pc:sldMk cId="616868724" sldId="590"/>
            <ac:picMk id="15" creationId="{43D62340-5586-4A72-80AC-5E3244F95278}"/>
          </ac:picMkLst>
        </pc:picChg>
        <pc:picChg chg="add del ord">
          <ac:chgData name="Florian Nuxoll" userId="c112223b0a12bea3" providerId="LiveId" clId="{A627E0B4-E668-4D14-80B1-75D3FEE2D2F8}" dt="2018-10-28T19:37:42.731" v="262" actId="478"/>
          <ac:picMkLst>
            <pc:docMk/>
            <pc:sldMk cId="616868724" sldId="590"/>
            <ac:picMk id="17" creationId="{3BBFB8AF-D363-4CB7-9966-8A871D361E69}"/>
          </ac:picMkLst>
        </pc:picChg>
      </pc:sldChg>
      <pc:sldChg chg="addSp delSp modSp add">
        <pc:chgData name="Florian Nuxoll" userId="c112223b0a12bea3" providerId="LiveId" clId="{A627E0B4-E668-4D14-80B1-75D3FEE2D2F8}" dt="2018-10-28T14:55:40.246" v="221" actId="1076"/>
        <pc:sldMkLst>
          <pc:docMk/>
          <pc:sldMk cId="2063539891" sldId="591"/>
        </pc:sldMkLst>
        <pc:picChg chg="add mod">
          <ac:chgData name="Florian Nuxoll" userId="c112223b0a12bea3" providerId="LiveId" clId="{A627E0B4-E668-4D14-80B1-75D3FEE2D2F8}" dt="2018-10-28T14:55:40.246" v="221" actId="1076"/>
          <ac:picMkLst>
            <pc:docMk/>
            <pc:sldMk cId="2063539891" sldId="591"/>
            <ac:picMk id="3" creationId="{916E1FF9-BD68-45BF-864F-E1CF338E85C9}"/>
          </ac:picMkLst>
        </pc:picChg>
        <pc:picChg chg="del mod">
          <ac:chgData name="Florian Nuxoll" userId="c112223b0a12bea3" providerId="LiveId" clId="{A627E0B4-E668-4D14-80B1-75D3FEE2D2F8}" dt="2018-10-28T14:55:33.831" v="218" actId="478"/>
          <ac:picMkLst>
            <pc:docMk/>
            <pc:sldMk cId="2063539891" sldId="591"/>
            <ac:picMk id="7" creationId="{2F81BB85-7EF4-4E8F-871A-ADBD8B169281}"/>
          </ac:picMkLst>
        </pc:picChg>
      </pc:sldChg>
    </pc:docChg>
  </pc:docChgLst>
  <pc:docChgLst>
    <pc:chgData name="Florian Nuxoll" userId="c112223b0a12bea3" providerId="LiveId" clId="{0B6DC01E-D58D-4449-88FF-9D5F2A08BB38}"/>
    <pc:docChg chg="undo redo custSel addSld delSld modSld modSection">
      <pc:chgData name="Florian Nuxoll" userId="c112223b0a12bea3" providerId="LiveId" clId="{0B6DC01E-D58D-4449-88FF-9D5F2A08BB38}" dt="2018-10-26T08:49:53.705" v="402" actId="2696"/>
      <pc:docMkLst>
        <pc:docMk/>
      </pc:docMkLst>
      <pc:sldChg chg="addSp delSp modSp">
        <pc:chgData name="Florian Nuxoll" userId="c112223b0a12bea3" providerId="LiveId" clId="{0B6DC01E-D58D-4449-88FF-9D5F2A08BB38}" dt="2018-10-26T08:09:16.613" v="12" actId="1076"/>
        <pc:sldMkLst>
          <pc:docMk/>
          <pc:sldMk cId="2080062387" sldId="270"/>
        </pc:sldMkLst>
        <pc:spChg chg="mod">
          <ac:chgData name="Florian Nuxoll" userId="c112223b0a12bea3" providerId="LiveId" clId="{0B6DC01E-D58D-4449-88FF-9D5F2A08BB38}" dt="2018-10-26T08:09:16.425" v="7" actId="404"/>
          <ac:spMkLst>
            <pc:docMk/>
            <pc:sldMk cId="2080062387" sldId="270"/>
            <ac:spMk id="5" creationId="{178A8DB8-D51C-476C-8CA4-A944AD7A1531}"/>
          </ac:spMkLst>
        </pc:spChg>
        <pc:picChg chg="add mod">
          <ac:chgData name="Florian Nuxoll" userId="c112223b0a12bea3" providerId="LiveId" clId="{0B6DC01E-D58D-4449-88FF-9D5F2A08BB38}" dt="2018-10-26T08:09:16.613" v="12" actId="1076"/>
          <ac:picMkLst>
            <pc:docMk/>
            <pc:sldMk cId="2080062387" sldId="270"/>
            <ac:picMk id="2" creationId="{AA149C01-B3CD-42D8-A350-5FAA61F3E951}"/>
          </ac:picMkLst>
        </pc:picChg>
        <pc:picChg chg="del">
          <ac:chgData name="Florian Nuxoll" userId="c112223b0a12bea3" providerId="LiveId" clId="{0B6DC01E-D58D-4449-88FF-9D5F2A08BB38}" dt="2018-10-26T08:09:15.686" v="0" actId="478"/>
          <ac:picMkLst>
            <pc:docMk/>
            <pc:sldMk cId="2080062387" sldId="270"/>
            <ac:picMk id="4" creationId="{8740A597-E9AE-4723-86D4-6F4EAB826143}"/>
          </ac:picMkLst>
        </pc:picChg>
      </pc:sldChg>
      <pc:sldChg chg="delSp">
        <pc:chgData name="Florian Nuxoll" userId="c112223b0a12bea3" providerId="LiveId" clId="{0B6DC01E-D58D-4449-88FF-9D5F2A08BB38}" dt="2018-10-26T08:26:16.243" v="106" actId="478"/>
        <pc:sldMkLst>
          <pc:docMk/>
          <pc:sldMk cId="922550123" sldId="365"/>
        </pc:sldMkLst>
        <pc:picChg chg="del">
          <ac:chgData name="Florian Nuxoll" userId="c112223b0a12bea3" providerId="LiveId" clId="{0B6DC01E-D58D-4449-88FF-9D5F2A08BB38}" dt="2018-10-26T08:26:16.243" v="106" actId="478"/>
          <ac:picMkLst>
            <pc:docMk/>
            <pc:sldMk cId="922550123" sldId="365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6:15.286" v="105" actId="478"/>
          <ac:picMkLst>
            <pc:docMk/>
            <pc:sldMk cId="922550123" sldId="365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6:31.510" v="117" actId="478"/>
        <pc:sldMkLst>
          <pc:docMk/>
          <pc:sldMk cId="164869631" sldId="370"/>
        </pc:sldMkLst>
        <pc:picChg chg="del">
          <ac:chgData name="Florian Nuxoll" userId="c112223b0a12bea3" providerId="LiveId" clId="{0B6DC01E-D58D-4449-88FF-9D5F2A08BB38}" dt="2018-10-26T08:26:31.510" v="117" actId="478"/>
          <ac:picMkLst>
            <pc:docMk/>
            <pc:sldMk cId="164869631" sldId="370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6:30.511" v="116" actId="478"/>
          <ac:picMkLst>
            <pc:docMk/>
            <pc:sldMk cId="164869631" sldId="370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6:34.698" v="119" actId="478"/>
        <pc:sldMkLst>
          <pc:docMk/>
          <pc:sldMk cId="4214640780" sldId="371"/>
        </pc:sldMkLst>
        <pc:picChg chg="del">
          <ac:chgData name="Florian Nuxoll" userId="c112223b0a12bea3" providerId="LiveId" clId="{0B6DC01E-D58D-4449-88FF-9D5F2A08BB38}" dt="2018-10-26T08:26:34.698" v="119" actId="478"/>
          <ac:picMkLst>
            <pc:docMk/>
            <pc:sldMk cId="4214640780" sldId="371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6:33.992" v="118" actId="478"/>
          <ac:picMkLst>
            <pc:docMk/>
            <pc:sldMk cId="4214640780" sldId="371"/>
            <ac:picMk id="6" creationId="{00000000-0000-0000-0000-000000000000}"/>
          </ac:picMkLst>
        </pc:picChg>
      </pc:sldChg>
      <pc:sldChg chg="modSp">
        <pc:chgData name="Florian Nuxoll" userId="c112223b0a12bea3" providerId="LiveId" clId="{0B6DC01E-D58D-4449-88FF-9D5F2A08BB38}" dt="2018-10-26T08:46:24.800" v="373" actId="207"/>
        <pc:sldMkLst>
          <pc:docMk/>
          <pc:sldMk cId="272682520" sldId="404"/>
        </pc:sldMkLst>
        <pc:spChg chg="mod">
          <ac:chgData name="Florian Nuxoll" userId="c112223b0a12bea3" providerId="LiveId" clId="{0B6DC01E-D58D-4449-88FF-9D5F2A08BB38}" dt="2018-10-26T08:46:24.800" v="373" actId="207"/>
          <ac:spMkLst>
            <pc:docMk/>
            <pc:sldMk cId="272682520" sldId="404"/>
            <ac:spMk id="16" creationId="{00000000-0000-0000-0000-000000000000}"/>
          </ac:spMkLst>
        </pc:spChg>
      </pc:sldChg>
      <pc:sldChg chg="modSp">
        <pc:chgData name="Florian Nuxoll" userId="c112223b0a12bea3" providerId="LiveId" clId="{0B6DC01E-D58D-4449-88FF-9D5F2A08BB38}" dt="2018-10-26T08:46:32.969" v="375" actId="207"/>
        <pc:sldMkLst>
          <pc:docMk/>
          <pc:sldMk cId="1508071067" sldId="405"/>
        </pc:sldMkLst>
        <pc:spChg chg="mod">
          <ac:chgData name="Florian Nuxoll" userId="c112223b0a12bea3" providerId="LiveId" clId="{0B6DC01E-D58D-4449-88FF-9D5F2A08BB38}" dt="2018-10-26T08:46:32.969" v="375" actId="207"/>
          <ac:spMkLst>
            <pc:docMk/>
            <pc:sldMk cId="1508071067" sldId="405"/>
            <ac:spMk id="16" creationId="{00000000-0000-0000-0000-000000000000}"/>
          </ac:spMkLst>
        </pc:spChg>
      </pc:sldChg>
      <pc:sldChg chg="delSp">
        <pc:chgData name="Florian Nuxoll" userId="c112223b0a12bea3" providerId="LiveId" clId="{0B6DC01E-D58D-4449-88FF-9D5F2A08BB38}" dt="2018-10-26T08:26:19.351" v="108" actId="478"/>
        <pc:sldMkLst>
          <pc:docMk/>
          <pc:sldMk cId="1294921354" sldId="409"/>
        </pc:sldMkLst>
        <pc:picChg chg="del">
          <ac:chgData name="Florian Nuxoll" userId="c112223b0a12bea3" providerId="LiveId" clId="{0B6DC01E-D58D-4449-88FF-9D5F2A08BB38}" dt="2018-10-26T08:26:19.351" v="108" actId="478"/>
          <ac:picMkLst>
            <pc:docMk/>
            <pc:sldMk cId="1294921354" sldId="409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6:18.501" v="107" actId="478"/>
          <ac:picMkLst>
            <pc:docMk/>
            <pc:sldMk cId="1294921354" sldId="409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6:28.552" v="115" actId="478"/>
        <pc:sldMkLst>
          <pc:docMk/>
          <pc:sldMk cId="4116575803" sldId="410"/>
        </pc:sldMkLst>
        <pc:picChg chg="del">
          <ac:chgData name="Florian Nuxoll" userId="c112223b0a12bea3" providerId="LiveId" clId="{0B6DC01E-D58D-4449-88FF-9D5F2A08BB38}" dt="2018-10-26T08:26:28.552" v="115" actId="478"/>
          <ac:picMkLst>
            <pc:docMk/>
            <pc:sldMk cId="4116575803" sldId="410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6:27.815" v="114" actId="478"/>
          <ac:picMkLst>
            <pc:docMk/>
            <pc:sldMk cId="4116575803" sldId="410"/>
            <ac:picMk id="6" creationId="{00000000-0000-0000-0000-000000000000}"/>
          </ac:picMkLst>
        </pc:picChg>
      </pc:sldChg>
      <pc:sldChg chg="addSp delSp">
        <pc:chgData name="Florian Nuxoll" userId="c112223b0a12bea3" providerId="LiveId" clId="{0B6DC01E-D58D-4449-88FF-9D5F2A08BB38}" dt="2018-10-26T08:16:00.411" v="22"/>
        <pc:sldMkLst>
          <pc:docMk/>
          <pc:sldMk cId="1135065134" sldId="422"/>
        </pc:sldMkLst>
        <pc:picChg chg="add del">
          <ac:chgData name="Florian Nuxoll" userId="c112223b0a12bea3" providerId="LiveId" clId="{0B6DC01E-D58D-4449-88FF-9D5F2A08BB38}" dt="2018-10-26T08:16:00.411" v="22"/>
          <ac:picMkLst>
            <pc:docMk/>
            <pc:sldMk cId="1135065134" sldId="422"/>
            <ac:picMk id="3" creationId="{56E0395F-C19D-4B0C-8237-06E414C0010F}"/>
          </ac:picMkLst>
        </pc:picChg>
      </pc:sldChg>
      <pc:sldChg chg="delSp">
        <pc:chgData name="Florian Nuxoll" userId="c112223b0a12bea3" providerId="LiveId" clId="{0B6DC01E-D58D-4449-88FF-9D5F2A08BB38}" dt="2018-10-26T08:42:27.393" v="292" actId="478"/>
        <pc:sldMkLst>
          <pc:docMk/>
          <pc:sldMk cId="1040949013" sldId="434"/>
        </pc:sldMkLst>
        <pc:spChg chg="del">
          <ac:chgData name="Florian Nuxoll" userId="c112223b0a12bea3" providerId="LiveId" clId="{0B6DC01E-D58D-4449-88FF-9D5F2A08BB38}" dt="2018-10-26T08:42:27.393" v="292" actId="478"/>
          <ac:spMkLst>
            <pc:docMk/>
            <pc:sldMk cId="1040949013" sldId="434"/>
            <ac:spMk id="3" creationId="{98CF12A0-E70D-4E6A-944F-590B2033B0B8}"/>
          </ac:spMkLst>
        </pc:spChg>
      </pc:sldChg>
      <pc:sldChg chg="delSp">
        <pc:chgData name="Florian Nuxoll" userId="c112223b0a12bea3" providerId="LiveId" clId="{0B6DC01E-D58D-4449-88FF-9D5F2A08BB38}" dt="2018-10-26T08:42:33.053" v="293" actId="478"/>
        <pc:sldMkLst>
          <pc:docMk/>
          <pc:sldMk cId="3706284612" sldId="436"/>
        </pc:sldMkLst>
        <pc:spChg chg="del">
          <ac:chgData name="Florian Nuxoll" userId="c112223b0a12bea3" providerId="LiveId" clId="{0B6DC01E-D58D-4449-88FF-9D5F2A08BB38}" dt="2018-10-26T08:42:33.053" v="293" actId="478"/>
          <ac:spMkLst>
            <pc:docMk/>
            <pc:sldMk cId="3706284612" sldId="436"/>
            <ac:spMk id="3" creationId="{98CF12A0-E70D-4E6A-944F-590B2033B0B8}"/>
          </ac:spMkLst>
        </pc:spChg>
      </pc:sldChg>
      <pc:sldChg chg="delSp">
        <pc:chgData name="Florian Nuxoll" userId="c112223b0a12bea3" providerId="LiveId" clId="{0B6DC01E-D58D-4449-88FF-9D5F2A08BB38}" dt="2018-10-26T08:42:39.183" v="294" actId="478"/>
        <pc:sldMkLst>
          <pc:docMk/>
          <pc:sldMk cId="1060201667" sldId="438"/>
        </pc:sldMkLst>
        <pc:spChg chg="del">
          <ac:chgData name="Florian Nuxoll" userId="c112223b0a12bea3" providerId="LiveId" clId="{0B6DC01E-D58D-4449-88FF-9D5F2A08BB38}" dt="2018-10-26T08:42:39.183" v="294" actId="478"/>
          <ac:spMkLst>
            <pc:docMk/>
            <pc:sldMk cId="1060201667" sldId="438"/>
            <ac:spMk id="3" creationId="{4DFA4D4C-7167-4B92-9EC1-3F832A1EEA39}"/>
          </ac:spMkLst>
        </pc:spChg>
      </pc:sldChg>
      <pc:sldChg chg="delSp modSp">
        <pc:chgData name="Florian Nuxoll" userId="c112223b0a12bea3" providerId="LiveId" clId="{0B6DC01E-D58D-4449-88FF-9D5F2A08BB38}" dt="2018-10-26T08:26:24.992" v="113" actId="478"/>
        <pc:sldMkLst>
          <pc:docMk/>
          <pc:sldMk cId="4079462090" sldId="451"/>
        </pc:sldMkLst>
        <pc:picChg chg="del mod">
          <ac:chgData name="Florian Nuxoll" userId="c112223b0a12bea3" providerId="LiveId" clId="{0B6DC01E-D58D-4449-88FF-9D5F2A08BB38}" dt="2018-10-26T08:26:24.992" v="113" actId="478"/>
          <ac:picMkLst>
            <pc:docMk/>
            <pc:sldMk cId="4079462090" sldId="451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6:24.208" v="111" actId="478"/>
          <ac:picMkLst>
            <pc:docMk/>
            <pc:sldMk cId="4079462090" sldId="451"/>
            <ac:picMk id="6" creationId="{00000000-0000-0000-0000-000000000000}"/>
          </ac:picMkLst>
        </pc:picChg>
      </pc:sldChg>
      <pc:sldChg chg="addSp delSp modSp delAnim">
        <pc:chgData name="Florian Nuxoll" userId="c112223b0a12bea3" providerId="LiveId" clId="{0B6DC01E-D58D-4449-88FF-9D5F2A08BB38}" dt="2018-10-26T08:41:31.790" v="287" actId="1076"/>
        <pc:sldMkLst>
          <pc:docMk/>
          <pc:sldMk cId="2241494653" sldId="459"/>
        </pc:sldMkLst>
        <pc:spChg chg="del">
          <ac:chgData name="Florian Nuxoll" userId="c112223b0a12bea3" providerId="LiveId" clId="{0B6DC01E-D58D-4449-88FF-9D5F2A08BB38}" dt="2018-10-26T08:41:20.846" v="284" actId="478"/>
          <ac:spMkLst>
            <pc:docMk/>
            <pc:sldMk cId="2241494653" sldId="459"/>
            <ac:spMk id="4" creationId="{801945D4-A918-4183-A008-49696E20F2EA}"/>
          </ac:spMkLst>
        </pc:spChg>
        <pc:spChg chg="add del mod">
          <ac:chgData name="Florian Nuxoll" userId="c112223b0a12bea3" providerId="LiveId" clId="{0B6DC01E-D58D-4449-88FF-9D5F2A08BB38}" dt="2018-10-26T08:41:22.965" v="285" actId="478"/>
          <ac:spMkLst>
            <pc:docMk/>
            <pc:sldMk cId="2241494653" sldId="459"/>
            <ac:spMk id="5" creationId="{E03D4CF9-3EED-452F-B656-274A77538F96}"/>
          </ac:spMkLst>
        </pc:spChg>
        <pc:picChg chg="add mod">
          <ac:chgData name="Florian Nuxoll" userId="c112223b0a12bea3" providerId="LiveId" clId="{0B6DC01E-D58D-4449-88FF-9D5F2A08BB38}" dt="2018-10-26T08:41:31.790" v="287" actId="1076"/>
          <ac:picMkLst>
            <pc:docMk/>
            <pc:sldMk cId="2241494653" sldId="459"/>
            <ac:picMk id="6" creationId="{6D08AF8D-F9B0-4FB1-8AE4-BDCCD71F6BD7}"/>
          </ac:picMkLst>
        </pc:picChg>
      </pc:sldChg>
      <pc:sldChg chg="addSp delSp modSp delAnim">
        <pc:chgData name="Florian Nuxoll" userId="c112223b0a12bea3" providerId="LiveId" clId="{0B6DC01E-D58D-4449-88FF-9D5F2A08BB38}" dt="2018-10-26T08:43:14.604" v="303" actId="478"/>
        <pc:sldMkLst>
          <pc:docMk/>
          <pc:sldMk cId="2050290085" sldId="461"/>
        </pc:sldMkLst>
        <pc:spChg chg="add mod">
          <ac:chgData name="Florian Nuxoll" userId="c112223b0a12bea3" providerId="LiveId" clId="{0B6DC01E-D58D-4449-88FF-9D5F2A08BB38}" dt="2018-10-26T08:11:18.990" v="19" actId="478"/>
          <ac:spMkLst>
            <pc:docMk/>
            <pc:sldMk cId="2050290085" sldId="461"/>
            <ac:spMk id="3" creationId="{FF7E0267-2AC8-402D-8E2B-D135B9C6A693}"/>
          </ac:spMkLst>
        </pc:spChg>
        <pc:spChg chg="mod">
          <ac:chgData name="Florian Nuxoll" userId="c112223b0a12bea3" providerId="LiveId" clId="{0B6DC01E-D58D-4449-88FF-9D5F2A08BB38}" dt="2018-10-26T08:11:14.504" v="17" actId="20577"/>
          <ac:spMkLst>
            <pc:docMk/>
            <pc:sldMk cId="2050290085" sldId="461"/>
            <ac:spMk id="8" creationId="{6BA95EB7-1E3A-437D-8932-77BED2223D18}"/>
          </ac:spMkLst>
        </pc:spChg>
        <pc:picChg chg="del">
          <ac:chgData name="Florian Nuxoll" userId="c112223b0a12bea3" providerId="LiveId" clId="{0B6DC01E-D58D-4449-88FF-9D5F2A08BB38}" dt="2018-10-26T08:11:18.990" v="19" actId="478"/>
          <ac:picMkLst>
            <pc:docMk/>
            <pc:sldMk cId="2050290085" sldId="461"/>
            <ac:picMk id="4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11:17.357" v="18" actId="478"/>
          <ac:picMkLst>
            <pc:docMk/>
            <pc:sldMk cId="2050290085" sldId="461"/>
            <ac:picMk id="5" creationId="{00000000-0000-0000-0000-000000000000}"/>
          </ac:picMkLst>
        </pc:picChg>
        <pc:picChg chg="add del">
          <ac:chgData name="Florian Nuxoll" userId="c112223b0a12bea3" providerId="LiveId" clId="{0B6DC01E-D58D-4449-88FF-9D5F2A08BB38}" dt="2018-10-26T08:43:14.604" v="303" actId="478"/>
          <ac:picMkLst>
            <pc:docMk/>
            <pc:sldMk cId="2050290085" sldId="461"/>
            <ac:picMk id="6" creationId="{A2927C7C-6857-4F8A-9578-B6F4E966C1A8}"/>
          </ac:picMkLst>
        </pc:picChg>
        <pc:picChg chg="add">
          <ac:chgData name="Florian Nuxoll" userId="c112223b0a12bea3" providerId="LiveId" clId="{0B6DC01E-D58D-4449-88FF-9D5F2A08BB38}" dt="2018-10-26T08:11:32.181" v="20"/>
          <ac:picMkLst>
            <pc:docMk/>
            <pc:sldMk cId="2050290085" sldId="461"/>
            <ac:picMk id="7" creationId="{8A0A1125-B3DE-420E-AF3E-E6D6605AA557}"/>
          </ac:picMkLst>
        </pc:picChg>
      </pc:sldChg>
      <pc:sldChg chg="modSp">
        <pc:chgData name="Florian Nuxoll" userId="c112223b0a12bea3" providerId="LiveId" clId="{0B6DC01E-D58D-4449-88FF-9D5F2A08BB38}" dt="2018-10-26T08:10:07.225" v="14" actId="1076"/>
        <pc:sldMkLst>
          <pc:docMk/>
          <pc:sldMk cId="1877274650" sldId="463"/>
        </pc:sldMkLst>
        <pc:graphicFrameChg chg="mod">
          <ac:chgData name="Florian Nuxoll" userId="c112223b0a12bea3" providerId="LiveId" clId="{0B6DC01E-D58D-4449-88FF-9D5F2A08BB38}" dt="2018-10-26T08:10:07.225" v="14" actId="1076"/>
          <ac:graphicFrameMkLst>
            <pc:docMk/>
            <pc:sldMk cId="1877274650" sldId="463"/>
            <ac:graphicFrameMk id="5" creationId="{130A5EAE-332A-416B-8459-90B47B721BC9}"/>
          </ac:graphicFrameMkLst>
        </pc:graphicFrameChg>
      </pc:sldChg>
      <pc:sldChg chg="addSp delSp add delAnim modAnim">
        <pc:chgData name="Florian Nuxoll" userId="c112223b0a12bea3" providerId="LiveId" clId="{0B6DC01E-D58D-4449-88FF-9D5F2A08BB38}" dt="2018-10-26T08:17:33.585" v="31" actId="478"/>
        <pc:sldMkLst>
          <pc:docMk/>
          <pc:sldMk cId="4169059475" sldId="471"/>
        </pc:sldMkLst>
        <pc:spChg chg="add del">
          <ac:chgData name="Florian Nuxoll" userId="c112223b0a12bea3" providerId="LiveId" clId="{0B6DC01E-D58D-4449-88FF-9D5F2A08BB38}" dt="2018-10-26T08:17:33.585" v="31" actId="478"/>
          <ac:spMkLst>
            <pc:docMk/>
            <pc:sldMk cId="4169059475" sldId="471"/>
            <ac:spMk id="8" creationId="{AB5F71D1-74DC-47A8-A38A-DBD7D2E784A2}"/>
          </ac:spMkLst>
        </pc:spChg>
        <pc:picChg chg="del">
          <ac:chgData name="Florian Nuxoll" userId="c112223b0a12bea3" providerId="LiveId" clId="{0B6DC01E-D58D-4449-88FF-9D5F2A08BB38}" dt="2018-10-26T08:17:23.362" v="27" actId="478"/>
          <ac:picMkLst>
            <pc:docMk/>
            <pc:sldMk cId="4169059475" sldId="471"/>
            <ac:picMk id="4" creationId="{7808E750-7547-4839-BA4D-89B5546066A5}"/>
          </ac:picMkLst>
        </pc:picChg>
        <pc:picChg chg="del">
          <ac:chgData name="Florian Nuxoll" userId="c112223b0a12bea3" providerId="LiveId" clId="{0B6DC01E-D58D-4449-88FF-9D5F2A08BB38}" dt="2018-10-26T08:17:23.362" v="27" actId="478"/>
          <ac:picMkLst>
            <pc:docMk/>
            <pc:sldMk cId="4169059475" sldId="471"/>
            <ac:picMk id="5" creationId="{753A1331-4B11-49C3-A062-D189698D8A41}"/>
          </ac:picMkLst>
        </pc:picChg>
        <pc:picChg chg="del">
          <ac:chgData name="Florian Nuxoll" userId="c112223b0a12bea3" providerId="LiveId" clId="{0B6DC01E-D58D-4449-88FF-9D5F2A08BB38}" dt="2018-10-26T08:17:23.362" v="27" actId="478"/>
          <ac:picMkLst>
            <pc:docMk/>
            <pc:sldMk cId="4169059475" sldId="471"/>
            <ac:picMk id="7" creationId="{ECF28807-4422-4DED-9631-D7132DAF9998}"/>
          </ac:picMkLst>
        </pc:picChg>
        <pc:picChg chg="add">
          <ac:chgData name="Florian Nuxoll" userId="c112223b0a12bea3" providerId="LiveId" clId="{0B6DC01E-D58D-4449-88FF-9D5F2A08BB38}" dt="2018-10-26T08:17:30.653" v="30"/>
          <ac:picMkLst>
            <pc:docMk/>
            <pc:sldMk cId="4169059475" sldId="471"/>
            <ac:picMk id="9" creationId="{69613C76-FBE0-4CF9-A370-F099DCE47894}"/>
          </ac:picMkLst>
        </pc:picChg>
        <pc:picChg chg="add">
          <ac:chgData name="Florian Nuxoll" userId="c112223b0a12bea3" providerId="LiveId" clId="{0B6DC01E-D58D-4449-88FF-9D5F2A08BB38}" dt="2018-10-26T08:17:30.653" v="30"/>
          <ac:picMkLst>
            <pc:docMk/>
            <pc:sldMk cId="4169059475" sldId="471"/>
            <ac:picMk id="10" creationId="{A6111714-C27A-42F1-9818-64EC18B9D175}"/>
          </ac:picMkLst>
        </pc:picChg>
        <pc:cxnChg chg="del">
          <ac:chgData name="Florian Nuxoll" userId="c112223b0a12bea3" providerId="LiveId" clId="{0B6DC01E-D58D-4449-88FF-9D5F2A08BB38}" dt="2018-10-26T08:17:23.362" v="27" actId="478"/>
          <ac:cxnSpMkLst>
            <pc:docMk/>
            <pc:sldMk cId="4169059475" sldId="471"/>
            <ac:cxnSpMk id="6" creationId="{5A8007AF-A671-4B35-85D4-E48EC5776194}"/>
          </ac:cxnSpMkLst>
        </pc:cxnChg>
        <pc:cxnChg chg="add">
          <ac:chgData name="Florian Nuxoll" userId="c112223b0a12bea3" providerId="LiveId" clId="{0B6DC01E-D58D-4449-88FF-9D5F2A08BB38}" dt="2018-10-26T08:17:30.653" v="30"/>
          <ac:cxnSpMkLst>
            <pc:docMk/>
            <pc:sldMk cId="4169059475" sldId="471"/>
            <ac:cxnSpMk id="11" creationId="{E88B3DF5-482A-4965-803E-3160B0938DE7}"/>
          </ac:cxnSpMkLst>
        </pc:cxnChg>
      </pc:sldChg>
      <pc:sldChg chg="addSp delSp add modAnim">
        <pc:chgData name="Florian Nuxoll" userId="c112223b0a12bea3" providerId="LiveId" clId="{0B6DC01E-D58D-4449-88FF-9D5F2A08BB38}" dt="2018-10-26T08:18:06.153" v="33" actId="478"/>
        <pc:sldMkLst>
          <pc:docMk/>
          <pc:sldMk cId="3642138058" sldId="473"/>
        </pc:sldMkLst>
        <pc:spChg chg="add del">
          <ac:chgData name="Florian Nuxoll" userId="c112223b0a12bea3" providerId="LiveId" clId="{0B6DC01E-D58D-4449-88FF-9D5F2A08BB38}" dt="2018-10-26T08:18:06.153" v="33" actId="478"/>
          <ac:spMkLst>
            <pc:docMk/>
            <pc:sldMk cId="3642138058" sldId="473"/>
            <ac:spMk id="3" creationId="{A7E347C3-84DA-4E75-BD52-23F5661EAB3A}"/>
          </ac:spMkLst>
        </pc:spChg>
        <pc:picChg chg="add">
          <ac:chgData name="Florian Nuxoll" userId="c112223b0a12bea3" providerId="LiveId" clId="{0B6DC01E-D58D-4449-88FF-9D5F2A08BB38}" dt="2018-10-26T08:18:02.623" v="32"/>
          <ac:picMkLst>
            <pc:docMk/>
            <pc:sldMk cId="3642138058" sldId="473"/>
            <ac:picMk id="5" creationId="{DA17EF53-0724-4A80-B779-366D4AA2285B}"/>
          </ac:picMkLst>
        </pc:picChg>
        <pc:picChg chg="add">
          <ac:chgData name="Florian Nuxoll" userId="c112223b0a12bea3" providerId="LiveId" clId="{0B6DC01E-D58D-4449-88FF-9D5F2A08BB38}" dt="2018-10-26T08:18:02.623" v="32"/>
          <ac:picMkLst>
            <pc:docMk/>
            <pc:sldMk cId="3642138058" sldId="473"/>
            <ac:picMk id="6" creationId="{E689CD94-B7AC-4E73-87AF-C4991384D18B}"/>
          </ac:picMkLst>
        </pc:picChg>
        <pc:cxnChg chg="add">
          <ac:chgData name="Florian Nuxoll" userId="c112223b0a12bea3" providerId="LiveId" clId="{0B6DC01E-D58D-4449-88FF-9D5F2A08BB38}" dt="2018-10-26T08:18:02.623" v="32"/>
          <ac:cxnSpMkLst>
            <pc:docMk/>
            <pc:sldMk cId="3642138058" sldId="473"/>
            <ac:cxnSpMk id="4" creationId="{2F5B8143-9912-48E1-AC9C-6E7BBB16C30F}"/>
          </ac:cxnSpMkLst>
        </pc:cxnChg>
        <pc:cxnChg chg="add">
          <ac:chgData name="Florian Nuxoll" userId="c112223b0a12bea3" providerId="LiveId" clId="{0B6DC01E-D58D-4449-88FF-9D5F2A08BB38}" dt="2018-10-26T08:18:02.623" v="32"/>
          <ac:cxnSpMkLst>
            <pc:docMk/>
            <pc:sldMk cId="3642138058" sldId="473"/>
            <ac:cxnSpMk id="7" creationId="{12556F55-79CF-47FE-B337-189D76BB9CCC}"/>
          </ac:cxnSpMkLst>
        </pc:cxnChg>
        <pc:cxnChg chg="add">
          <ac:chgData name="Florian Nuxoll" userId="c112223b0a12bea3" providerId="LiveId" clId="{0B6DC01E-D58D-4449-88FF-9D5F2A08BB38}" dt="2018-10-26T08:18:02.623" v="32"/>
          <ac:cxnSpMkLst>
            <pc:docMk/>
            <pc:sldMk cId="3642138058" sldId="473"/>
            <ac:cxnSpMk id="8" creationId="{323D51A2-AFEA-4E4E-BB18-64BA5D14359E}"/>
          </ac:cxnSpMkLst>
        </pc:cxnChg>
      </pc:sldChg>
      <pc:sldChg chg="addSp delSp modSp add modAnim">
        <pc:chgData name="Florian Nuxoll" userId="c112223b0a12bea3" providerId="LiveId" clId="{0B6DC01E-D58D-4449-88FF-9D5F2A08BB38}" dt="2018-10-26T08:45:08.770" v="337" actId="20577"/>
        <pc:sldMkLst>
          <pc:docMk/>
          <pc:sldMk cId="2949631492" sldId="474"/>
        </pc:sldMkLst>
        <pc:spChg chg="del">
          <ac:chgData name="Florian Nuxoll" userId="c112223b0a12bea3" providerId="LiveId" clId="{0B6DC01E-D58D-4449-88FF-9D5F2A08BB38}" dt="2018-10-26T08:19:51.144" v="35" actId="478"/>
          <ac:spMkLst>
            <pc:docMk/>
            <pc:sldMk cId="2949631492" sldId="474"/>
            <ac:spMk id="3" creationId="{FF7E0267-2AC8-402D-8E2B-D135B9C6A693}"/>
          </ac:spMkLst>
        </pc:spChg>
        <pc:spChg chg="mod">
          <ac:chgData name="Florian Nuxoll" userId="c112223b0a12bea3" providerId="LiveId" clId="{0B6DC01E-D58D-4449-88FF-9D5F2A08BB38}" dt="2018-10-26T08:45:08.770" v="337" actId="20577"/>
          <ac:spMkLst>
            <pc:docMk/>
            <pc:sldMk cId="2949631492" sldId="474"/>
            <ac:spMk id="8" creationId="{6BA95EB7-1E3A-437D-8932-77BED2223D18}"/>
          </ac:spMkLst>
        </pc:spChg>
        <pc:grpChg chg="add del">
          <ac:chgData name="Florian Nuxoll" userId="c112223b0a12bea3" providerId="LiveId" clId="{0B6DC01E-D58D-4449-88FF-9D5F2A08BB38}" dt="2018-10-26T08:19:58.813" v="40"/>
          <ac:grpSpMkLst>
            <pc:docMk/>
            <pc:sldMk cId="2949631492" sldId="474"/>
            <ac:grpSpMk id="9" creationId="{EACD4AD2-419F-4DCE-BB6F-EE8D1CC6C105}"/>
          </ac:grpSpMkLst>
        </pc:grpChg>
        <pc:grpChg chg="add del">
          <ac:chgData name="Florian Nuxoll" userId="c112223b0a12bea3" providerId="LiveId" clId="{0B6DC01E-D58D-4449-88FF-9D5F2A08BB38}" dt="2018-10-26T08:19:58.813" v="40"/>
          <ac:grpSpMkLst>
            <pc:docMk/>
            <pc:sldMk cId="2949631492" sldId="474"/>
            <ac:grpSpMk id="12" creationId="{97381845-93CA-4256-A105-F1A5D9FA52BB}"/>
          </ac:grpSpMkLst>
        </pc:grpChg>
        <pc:grpChg chg="add del">
          <ac:chgData name="Florian Nuxoll" userId="c112223b0a12bea3" providerId="LiveId" clId="{0B6DC01E-D58D-4449-88FF-9D5F2A08BB38}" dt="2018-10-26T08:19:58.813" v="40"/>
          <ac:grpSpMkLst>
            <pc:docMk/>
            <pc:sldMk cId="2949631492" sldId="474"/>
            <ac:grpSpMk id="15" creationId="{F23034FA-6DE7-462F-8D16-B3044A2326F9}"/>
          </ac:grpSpMkLst>
        </pc:grpChg>
        <pc:grpChg chg="add mod">
          <ac:chgData name="Florian Nuxoll" userId="c112223b0a12bea3" providerId="LiveId" clId="{0B6DC01E-D58D-4449-88FF-9D5F2A08BB38}" dt="2018-10-26T08:20:03.140" v="42" actId="1076"/>
          <ac:grpSpMkLst>
            <pc:docMk/>
            <pc:sldMk cId="2949631492" sldId="474"/>
            <ac:grpSpMk id="18" creationId="{F47EC7F2-F2C8-4C38-8166-D72DD2C663E4}"/>
          </ac:grpSpMkLst>
        </pc:grpChg>
        <pc:grpChg chg="add mod">
          <ac:chgData name="Florian Nuxoll" userId="c112223b0a12bea3" providerId="LiveId" clId="{0B6DC01E-D58D-4449-88FF-9D5F2A08BB38}" dt="2018-10-26T08:20:03.140" v="42" actId="1076"/>
          <ac:grpSpMkLst>
            <pc:docMk/>
            <pc:sldMk cId="2949631492" sldId="474"/>
            <ac:grpSpMk id="21" creationId="{F812516D-7D2C-4F84-B98F-40D29075963F}"/>
          </ac:grpSpMkLst>
        </pc:grpChg>
        <pc:grpChg chg="add mod">
          <ac:chgData name="Florian Nuxoll" userId="c112223b0a12bea3" providerId="LiveId" clId="{0B6DC01E-D58D-4449-88FF-9D5F2A08BB38}" dt="2018-10-26T08:20:03.140" v="42" actId="1076"/>
          <ac:grpSpMkLst>
            <pc:docMk/>
            <pc:sldMk cId="2949631492" sldId="474"/>
            <ac:grpSpMk id="24" creationId="{F0722C5C-9D53-415E-8CDD-7F728C221EB9}"/>
          </ac:grpSpMkLst>
        </pc:grpChg>
        <pc:picChg chg="del">
          <ac:chgData name="Florian Nuxoll" userId="c112223b0a12bea3" providerId="LiveId" clId="{0B6DC01E-D58D-4449-88FF-9D5F2A08BB38}" dt="2018-10-26T08:19:52.022" v="36" actId="478"/>
          <ac:picMkLst>
            <pc:docMk/>
            <pc:sldMk cId="2949631492" sldId="474"/>
            <ac:picMk id="6" creationId="{A2927C7C-6857-4F8A-9578-B6F4E966C1A8}"/>
          </ac:picMkLst>
        </pc:picChg>
        <pc:picChg chg="del mod">
          <ac:chgData name="Florian Nuxoll" userId="c112223b0a12bea3" providerId="LiveId" clId="{0B6DC01E-D58D-4449-88FF-9D5F2A08BB38}" dt="2018-10-26T08:19:52.728" v="38" actId="478"/>
          <ac:picMkLst>
            <pc:docMk/>
            <pc:sldMk cId="2949631492" sldId="474"/>
            <ac:picMk id="7" creationId="{8A0A1125-B3DE-420E-AF3E-E6D6605AA557}"/>
          </ac:picMkLst>
        </pc:picChg>
      </pc:sldChg>
      <pc:sldChg chg="addSp delSp modSp add delAnim">
        <pc:chgData name="Florian Nuxoll" userId="c112223b0a12bea3" providerId="LiveId" clId="{0B6DC01E-D58D-4449-88FF-9D5F2A08BB38}" dt="2018-10-26T08:45:15.685" v="338"/>
        <pc:sldMkLst>
          <pc:docMk/>
          <pc:sldMk cId="1671669085" sldId="475"/>
        </pc:sldMkLst>
        <pc:spChg chg="mod">
          <ac:chgData name="Florian Nuxoll" userId="c112223b0a12bea3" providerId="LiveId" clId="{0B6DC01E-D58D-4449-88FF-9D5F2A08BB38}" dt="2018-10-26T08:45:15.685" v="338"/>
          <ac:spMkLst>
            <pc:docMk/>
            <pc:sldMk cId="1671669085" sldId="475"/>
            <ac:spMk id="8" creationId="{6BA95EB7-1E3A-437D-8932-77BED2223D18}"/>
          </ac:spMkLst>
        </pc:spChg>
        <pc:spChg chg="mod">
          <ac:chgData name="Florian Nuxoll" userId="c112223b0a12bea3" providerId="LiveId" clId="{0B6DC01E-D58D-4449-88FF-9D5F2A08BB38}" dt="2018-10-26T08:20:23.634" v="46" actId="6549"/>
          <ac:spMkLst>
            <pc:docMk/>
            <pc:sldMk cId="1671669085" sldId="475"/>
            <ac:spMk id="26" creationId="{0E202176-C829-48E1-8A91-1D08D9035B55}"/>
          </ac:spMkLst>
        </pc:spChg>
        <pc:grpChg chg="add">
          <ac:chgData name="Florian Nuxoll" userId="c112223b0a12bea3" providerId="LiveId" clId="{0B6DC01E-D58D-4449-88FF-9D5F2A08BB38}" dt="2018-10-26T08:20:27.192" v="48"/>
          <ac:grpSpMkLst>
            <pc:docMk/>
            <pc:sldMk cId="1671669085" sldId="475"/>
            <ac:grpSpMk id="12" creationId="{8184219B-5B88-4745-8F09-BFA975321085}"/>
          </ac:grpSpMkLst>
        </pc:grpChg>
        <pc:grpChg chg="del">
          <ac:chgData name="Florian Nuxoll" userId="c112223b0a12bea3" providerId="LiveId" clId="{0B6DC01E-D58D-4449-88FF-9D5F2A08BB38}" dt="2018-10-26T08:20:21.539" v="44" actId="478"/>
          <ac:grpSpMkLst>
            <pc:docMk/>
            <pc:sldMk cId="1671669085" sldId="475"/>
            <ac:grpSpMk id="18" creationId="{F47EC7F2-F2C8-4C38-8166-D72DD2C663E4}"/>
          </ac:grpSpMkLst>
        </pc:grpChg>
        <pc:grpChg chg="del">
          <ac:chgData name="Florian Nuxoll" userId="c112223b0a12bea3" providerId="LiveId" clId="{0B6DC01E-D58D-4449-88FF-9D5F2A08BB38}" dt="2018-10-26T08:20:22.379" v="45" actId="478"/>
          <ac:grpSpMkLst>
            <pc:docMk/>
            <pc:sldMk cId="1671669085" sldId="475"/>
            <ac:grpSpMk id="21" creationId="{F812516D-7D2C-4F84-B98F-40D29075963F}"/>
          </ac:grpSpMkLst>
        </pc:grpChg>
        <pc:grpChg chg="del">
          <ac:chgData name="Florian Nuxoll" userId="c112223b0a12bea3" providerId="LiveId" clId="{0B6DC01E-D58D-4449-88FF-9D5F2A08BB38}" dt="2018-10-26T08:20:26.052" v="47" actId="478"/>
          <ac:grpSpMkLst>
            <pc:docMk/>
            <pc:sldMk cId="1671669085" sldId="475"/>
            <ac:grpSpMk id="24" creationId="{F0722C5C-9D53-415E-8CDD-7F728C221EB9}"/>
          </ac:grpSpMkLst>
        </pc:grpChg>
      </pc:sldChg>
      <pc:sldChg chg="delSp">
        <pc:chgData name="Florian Nuxoll" userId="c112223b0a12bea3" providerId="LiveId" clId="{0B6DC01E-D58D-4449-88FF-9D5F2A08BB38}" dt="2018-10-26T08:26:38.522" v="121" actId="478"/>
        <pc:sldMkLst>
          <pc:docMk/>
          <pc:sldMk cId="2887678006" sldId="482"/>
        </pc:sldMkLst>
        <pc:picChg chg="del">
          <ac:chgData name="Florian Nuxoll" userId="c112223b0a12bea3" providerId="LiveId" clId="{0B6DC01E-D58D-4449-88FF-9D5F2A08BB38}" dt="2018-10-26T08:26:38.522" v="121" actId="478"/>
          <ac:picMkLst>
            <pc:docMk/>
            <pc:sldMk cId="2887678006" sldId="482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6:37.676" v="120" actId="478"/>
          <ac:picMkLst>
            <pc:docMk/>
            <pc:sldMk cId="2887678006" sldId="482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6:44.907" v="124" actId="478"/>
        <pc:sldMkLst>
          <pc:docMk/>
          <pc:sldMk cId="821937285" sldId="483"/>
        </pc:sldMkLst>
        <pc:picChg chg="del">
          <ac:chgData name="Florian Nuxoll" userId="c112223b0a12bea3" providerId="LiveId" clId="{0B6DC01E-D58D-4449-88FF-9D5F2A08BB38}" dt="2018-10-26T08:26:44.907" v="124" actId="478"/>
          <ac:picMkLst>
            <pc:docMk/>
            <pc:sldMk cId="821937285" sldId="483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6:48.919" v="126" actId="478"/>
        <pc:sldMkLst>
          <pc:docMk/>
          <pc:sldMk cId="2547015433" sldId="484"/>
        </pc:sldMkLst>
        <pc:picChg chg="del">
          <ac:chgData name="Florian Nuxoll" userId="c112223b0a12bea3" providerId="LiveId" clId="{0B6DC01E-D58D-4449-88FF-9D5F2A08BB38}" dt="2018-10-26T08:26:48.919" v="126" actId="478"/>
          <ac:picMkLst>
            <pc:docMk/>
            <pc:sldMk cId="2547015433" sldId="484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6:47.650" v="125" actId="478"/>
          <ac:picMkLst>
            <pc:docMk/>
            <pc:sldMk cId="2547015433" sldId="484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6:52.692" v="128" actId="478"/>
        <pc:sldMkLst>
          <pc:docMk/>
          <pc:sldMk cId="1785772488" sldId="485"/>
        </pc:sldMkLst>
        <pc:picChg chg="del">
          <ac:chgData name="Florian Nuxoll" userId="c112223b0a12bea3" providerId="LiveId" clId="{0B6DC01E-D58D-4449-88FF-9D5F2A08BB38}" dt="2018-10-26T08:26:52.692" v="128" actId="478"/>
          <ac:picMkLst>
            <pc:docMk/>
            <pc:sldMk cId="1785772488" sldId="485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6:52.008" v="127" actId="478"/>
          <ac:picMkLst>
            <pc:docMk/>
            <pc:sldMk cId="1785772488" sldId="485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6:55.238" v="130" actId="478"/>
        <pc:sldMkLst>
          <pc:docMk/>
          <pc:sldMk cId="108926021" sldId="486"/>
        </pc:sldMkLst>
        <pc:picChg chg="del">
          <ac:chgData name="Florian Nuxoll" userId="c112223b0a12bea3" providerId="LiveId" clId="{0B6DC01E-D58D-4449-88FF-9D5F2A08BB38}" dt="2018-10-26T08:26:55.238" v="130" actId="478"/>
          <ac:picMkLst>
            <pc:docMk/>
            <pc:sldMk cId="108926021" sldId="486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6:54.376" v="129" actId="478"/>
          <ac:picMkLst>
            <pc:docMk/>
            <pc:sldMk cId="108926021" sldId="486"/>
            <ac:picMk id="6" creationId="{00000000-0000-0000-0000-000000000000}"/>
          </ac:picMkLst>
        </pc:picChg>
      </pc:sldChg>
      <pc:sldChg chg="delSp modSp">
        <pc:chgData name="Florian Nuxoll" userId="c112223b0a12bea3" providerId="LiveId" clId="{0B6DC01E-D58D-4449-88FF-9D5F2A08BB38}" dt="2018-10-26T08:26:57.842" v="133" actId="478"/>
        <pc:sldMkLst>
          <pc:docMk/>
          <pc:sldMk cId="1545471272" sldId="487"/>
        </pc:sldMkLst>
        <pc:picChg chg="del mod">
          <ac:chgData name="Florian Nuxoll" userId="c112223b0a12bea3" providerId="LiveId" clId="{0B6DC01E-D58D-4449-88FF-9D5F2A08BB38}" dt="2018-10-26T08:26:57.842" v="133" actId="478"/>
          <ac:picMkLst>
            <pc:docMk/>
            <pc:sldMk cId="1545471272" sldId="487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6:56.940" v="131" actId="478"/>
          <ac:picMkLst>
            <pc:docMk/>
            <pc:sldMk cId="1545471272" sldId="487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7:04.130" v="136" actId="478"/>
        <pc:sldMkLst>
          <pc:docMk/>
          <pc:sldMk cId="2716461312" sldId="488"/>
        </pc:sldMkLst>
        <pc:spChg chg="del">
          <ac:chgData name="Florian Nuxoll" userId="c112223b0a12bea3" providerId="LiveId" clId="{0B6DC01E-D58D-4449-88FF-9D5F2A08BB38}" dt="2018-10-26T08:27:04.130" v="136" actId="478"/>
          <ac:spMkLst>
            <pc:docMk/>
            <pc:sldMk cId="2716461312" sldId="488"/>
            <ac:spMk id="10" creationId="{00000000-0000-0000-0000-000000000000}"/>
          </ac:spMkLst>
        </pc:spChg>
        <pc:picChg chg="del">
          <ac:chgData name="Florian Nuxoll" userId="c112223b0a12bea3" providerId="LiveId" clId="{0B6DC01E-D58D-4449-88FF-9D5F2A08BB38}" dt="2018-10-26T08:27:02.264" v="135" actId="478"/>
          <ac:picMkLst>
            <pc:docMk/>
            <pc:sldMk cId="2716461312" sldId="488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7:00.899" v="134" actId="478"/>
          <ac:picMkLst>
            <pc:docMk/>
            <pc:sldMk cId="2716461312" sldId="488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7:06.340" v="138" actId="478"/>
        <pc:sldMkLst>
          <pc:docMk/>
          <pc:sldMk cId="1074683138" sldId="489"/>
        </pc:sldMkLst>
        <pc:picChg chg="del">
          <ac:chgData name="Florian Nuxoll" userId="c112223b0a12bea3" providerId="LiveId" clId="{0B6DC01E-D58D-4449-88FF-9D5F2A08BB38}" dt="2018-10-26T08:27:06.340" v="138" actId="478"/>
          <ac:picMkLst>
            <pc:docMk/>
            <pc:sldMk cId="1074683138" sldId="489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7:05.667" v="137" actId="478"/>
          <ac:picMkLst>
            <pc:docMk/>
            <pc:sldMk cId="1074683138" sldId="489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7:16.768" v="145" actId="478"/>
        <pc:sldMkLst>
          <pc:docMk/>
          <pc:sldMk cId="298693054" sldId="492"/>
        </pc:sldMkLst>
        <pc:picChg chg="del">
          <ac:chgData name="Florian Nuxoll" userId="c112223b0a12bea3" providerId="LiveId" clId="{0B6DC01E-D58D-4449-88FF-9D5F2A08BB38}" dt="2018-10-26T08:27:16.768" v="145" actId="478"/>
          <ac:picMkLst>
            <pc:docMk/>
            <pc:sldMk cId="298693054" sldId="492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7:16.125" v="144" actId="478"/>
          <ac:picMkLst>
            <pc:docMk/>
            <pc:sldMk cId="298693054" sldId="492"/>
            <ac:picMk id="6" creationId="{00000000-0000-0000-0000-000000000000}"/>
          </ac:picMkLst>
        </pc:picChg>
      </pc:sldChg>
      <pc:sldChg chg="delSp modSp">
        <pc:chgData name="Florian Nuxoll" userId="c112223b0a12bea3" providerId="LiveId" clId="{0B6DC01E-D58D-4449-88FF-9D5F2A08BB38}" dt="2018-10-26T08:27:19.191" v="149" actId="478"/>
        <pc:sldMkLst>
          <pc:docMk/>
          <pc:sldMk cId="2590602397" sldId="493"/>
        </pc:sldMkLst>
        <pc:picChg chg="del mod">
          <ac:chgData name="Florian Nuxoll" userId="c112223b0a12bea3" providerId="LiveId" clId="{0B6DC01E-D58D-4449-88FF-9D5F2A08BB38}" dt="2018-10-26T08:27:19.191" v="149" actId="478"/>
          <ac:picMkLst>
            <pc:docMk/>
            <pc:sldMk cId="2590602397" sldId="493"/>
            <ac:picMk id="5" creationId="{00000000-0000-0000-0000-000000000000}"/>
          </ac:picMkLst>
        </pc:picChg>
        <pc:picChg chg="del mod">
          <ac:chgData name="Florian Nuxoll" userId="c112223b0a12bea3" providerId="LiveId" clId="{0B6DC01E-D58D-4449-88FF-9D5F2A08BB38}" dt="2018-10-26T08:27:18.538" v="147" actId="478"/>
          <ac:picMkLst>
            <pc:docMk/>
            <pc:sldMk cId="2590602397" sldId="493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7:21.724" v="151" actId="478"/>
        <pc:sldMkLst>
          <pc:docMk/>
          <pc:sldMk cId="479373255" sldId="494"/>
        </pc:sldMkLst>
        <pc:picChg chg="del">
          <ac:chgData name="Florian Nuxoll" userId="c112223b0a12bea3" providerId="LiveId" clId="{0B6DC01E-D58D-4449-88FF-9D5F2A08BB38}" dt="2018-10-26T08:27:21.724" v="151" actId="478"/>
          <ac:picMkLst>
            <pc:docMk/>
            <pc:sldMk cId="479373255" sldId="494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7:21.156" v="150" actId="478"/>
          <ac:picMkLst>
            <pc:docMk/>
            <pc:sldMk cId="479373255" sldId="494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7:24.278" v="153" actId="478"/>
        <pc:sldMkLst>
          <pc:docMk/>
          <pc:sldMk cId="439681828" sldId="495"/>
        </pc:sldMkLst>
        <pc:picChg chg="del">
          <ac:chgData name="Florian Nuxoll" userId="c112223b0a12bea3" providerId="LiveId" clId="{0B6DC01E-D58D-4449-88FF-9D5F2A08BB38}" dt="2018-10-26T08:27:24.278" v="153" actId="478"/>
          <ac:picMkLst>
            <pc:docMk/>
            <pc:sldMk cId="439681828" sldId="495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7:23.439" v="152" actId="478"/>
          <ac:picMkLst>
            <pc:docMk/>
            <pc:sldMk cId="439681828" sldId="495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7:42.609" v="168" actId="478"/>
        <pc:sldMkLst>
          <pc:docMk/>
          <pc:sldMk cId="2097695017" sldId="496"/>
        </pc:sldMkLst>
        <pc:picChg chg="del">
          <ac:chgData name="Florian Nuxoll" userId="c112223b0a12bea3" providerId="LiveId" clId="{0B6DC01E-D58D-4449-88FF-9D5F2A08BB38}" dt="2018-10-26T08:27:42.609" v="168" actId="478"/>
          <ac:picMkLst>
            <pc:docMk/>
            <pc:sldMk cId="2097695017" sldId="496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7:41.832" v="167" actId="478"/>
          <ac:picMkLst>
            <pc:docMk/>
            <pc:sldMk cId="2097695017" sldId="496"/>
            <ac:picMk id="6" creationId="{00000000-0000-0000-0000-000000000000}"/>
          </ac:picMkLst>
        </pc:picChg>
      </pc:sldChg>
      <pc:sldChg chg="delSp modSp">
        <pc:chgData name="Florian Nuxoll" userId="c112223b0a12bea3" providerId="LiveId" clId="{0B6DC01E-D58D-4449-88FF-9D5F2A08BB38}" dt="2018-10-26T08:28:00.325" v="181" actId="478"/>
        <pc:sldMkLst>
          <pc:docMk/>
          <pc:sldMk cId="1128797906" sldId="519"/>
        </pc:sldMkLst>
        <pc:picChg chg="del mod">
          <ac:chgData name="Florian Nuxoll" userId="c112223b0a12bea3" providerId="LiveId" clId="{0B6DC01E-D58D-4449-88FF-9D5F2A08BB38}" dt="2018-10-26T08:28:00.325" v="181" actId="478"/>
          <ac:picMkLst>
            <pc:docMk/>
            <pc:sldMk cId="1128797906" sldId="519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7:59.652" v="179" actId="478"/>
          <ac:picMkLst>
            <pc:docMk/>
            <pc:sldMk cId="1128797906" sldId="519"/>
            <ac:picMk id="6" creationId="{00000000-0000-0000-0000-000000000000}"/>
          </ac:picMkLst>
        </pc:picChg>
      </pc:sldChg>
      <pc:sldChg chg="addSp delSp modSp add">
        <pc:chgData name="Florian Nuxoll" userId="c112223b0a12bea3" providerId="LiveId" clId="{0B6DC01E-D58D-4449-88FF-9D5F2A08BB38}" dt="2018-10-26T08:45:50.432" v="367" actId="20577"/>
        <pc:sldMkLst>
          <pc:docMk/>
          <pc:sldMk cId="477985476" sldId="528"/>
        </pc:sldMkLst>
        <pc:spChg chg="add del">
          <ac:chgData name="Florian Nuxoll" userId="c112223b0a12bea3" providerId="LiveId" clId="{0B6DC01E-D58D-4449-88FF-9D5F2A08BB38}" dt="2018-10-26T08:45:33.325" v="341"/>
          <ac:spMkLst>
            <pc:docMk/>
            <pc:sldMk cId="477985476" sldId="528"/>
            <ac:spMk id="2" creationId="{539C2E0F-843E-4095-BD50-5A5B685226E4}"/>
          </ac:spMkLst>
        </pc:spChg>
        <pc:spChg chg="add mod">
          <ac:chgData name="Florian Nuxoll" userId="c112223b0a12bea3" providerId="LiveId" clId="{0B6DC01E-D58D-4449-88FF-9D5F2A08BB38}" dt="2018-10-26T08:45:50.432" v="367" actId="20577"/>
          <ac:spMkLst>
            <pc:docMk/>
            <pc:sldMk cId="477985476" sldId="528"/>
            <ac:spMk id="12" creationId="{1DF3B3E1-0FB5-406E-9945-71AE1B101A6D}"/>
          </ac:spMkLst>
        </pc:spChg>
        <pc:spChg chg="del">
          <ac:chgData name="Florian Nuxoll" userId="c112223b0a12bea3" providerId="LiveId" clId="{0B6DC01E-D58D-4449-88FF-9D5F2A08BB38}" dt="2018-10-26T08:45:30.535" v="339" actId="478"/>
          <ac:spMkLst>
            <pc:docMk/>
            <pc:sldMk cId="477985476" sldId="528"/>
            <ac:spMk id="16" creationId="{00000000-0000-0000-0000-000000000000}"/>
          </ac:spMkLst>
        </pc:spChg>
      </pc:sldChg>
      <pc:sldChg chg="addSp add">
        <pc:chgData name="Florian Nuxoll" userId="c112223b0a12bea3" providerId="LiveId" clId="{0B6DC01E-D58D-4449-88FF-9D5F2A08BB38}" dt="2018-10-26T08:45:55.401" v="368"/>
        <pc:sldMkLst>
          <pc:docMk/>
          <pc:sldMk cId="2837353640" sldId="529"/>
        </pc:sldMkLst>
        <pc:spChg chg="add">
          <ac:chgData name="Florian Nuxoll" userId="c112223b0a12bea3" providerId="LiveId" clId="{0B6DC01E-D58D-4449-88FF-9D5F2A08BB38}" dt="2018-10-26T08:45:55.401" v="368"/>
          <ac:spMkLst>
            <pc:docMk/>
            <pc:sldMk cId="2837353640" sldId="529"/>
            <ac:spMk id="10" creationId="{6BF6E0D8-DAED-4B37-9646-DF1DD979E33C}"/>
          </ac:spMkLst>
        </pc:spChg>
      </pc:sldChg>
      <pc:sldChg chg="addSp delSp add">
        <pc:chgData name="Florian Nuxoll" userId="c112223b0a12bea3" providerId="LiveId" clId="{0B6DC01E-D58D-4449-88FF-9D5F2A08BB38}" dt="2018-10-26T08:45:59.791" v="370"/>
        <pc:sldMkLst>
          <pc:docMk/>
          <pc:sldMk cId="1949221171" sldId="530"/>
        </pc:sldMkLst>
        <pc:spChg chg="add">
          <ac:chgData name="Florian Nuxoll" userId="c112223b0a12bea3" providerId="LiveId" clId="{0B6DC01E-D58D-4449-88FF-9D5F2A08BB38}" dt="2018-10-26T08:45:59.791" v="370"/>
          <ac:spMkLst>
            <pc:docMk/>
            <pc:sldMk cId="1949221171" sldId="530"/>
            <ac:spMk id="11" creationId="{632A4F80-5536-4152-924A-151BB9199C92}"/>
          </ac:spMkLst>
        </pc:spChg>
        <pc:spChg chg="del">
          <ac:chgData name="Florian Nuxoll" userId="c112223b0a12bea3" providerId="LiveId" clId="{0B6DC01E-D58D-4449-88FF-9D5F2A08BB38}" dt="2018-10-26T08:45:59.572" v="369" actId="478"/>
          <ac:spMkLst>
            <pc:docMk/>
            <pc:sldMk cId="1949221171" sldId="530"/>
            <ac:spMk id="16" creationId="{00000000-0000-0000-0000-000000000000}"/>
          </ac:spMkLst>
        </pc:spChg>
      </pc:sldChg>
      <pc:sldChg chg="delSp modSp">
        <pc:chgData name="Florian Nuxoll" userId="c112223b0a12bea3" providerId="LiveId" clId="{0B6DC01E-D58D-4449-88FF-9D5F2A08BB38}" dt="2018-10-26T08:23:43.632" v="66" actId="478"/>
        <pc:sldMkLst>
          <pc:docMk/>
          <pc:sldMk cId="3145383981" sldId="535"/>
        </pc:sldMkLst>
        <pc:spChg chg="mod">
          <ac:chgData name="Florian Nuxoll" userId="c112223b0a12bea3" providerId="LiveId" clId="{0B6DC01E-D58D-4449-88FF-9D5F2A08BB38}" dt="2018-10-26T08:23:40.149" v="63" actId="6549"/>
          <ac:spMkLst>
            <pc:docMk/>
            <pc:sldMk cId="3145383981" sldId="535"/>
            <ac:spMk id="16" creationId="{00000000-0000-0000-0000-000000000000}"/>
          </ac:spMkLst>
        </pc:spChg>
        <pc:picChg chg="del">
          <ac:chgData name="Florian Nuxoll" userId="c112223b0a12bea3" providerId="LiveId" clId="{0B6DC01E-D58D-4449-88FF-9D5F2A08BB38}" dt="2018-10-26T08:23:42.391" v="64" actId="478"/>
          <ac:picMkLst>
            <pc:docMk/>
            <pc:sldMk cId="3145383981" sldId="535"/>
            <ac:picMk id="6" creationId="{00000000-0000-0000-0000-000000000000}"/>
          </ac:picMkLst>
        </pc:picChg>
        <pc:picChg chg="del mod">
          <ac:chgData name="Florian Nuxoll" userId="c112223b0a12bea3" providerId="LiveId" clId="{0B6DC01E-D58D-4449-88FF-9D5F2A08BB38}" dt="2018-10-26T08:23:43.632" v="66" actId="478"/>
          <ac:picMkLst>
            <pc:docMk/>
            <pc:sldMk cId="3145383981" sldId="535"/>
            <ac:picMk id="15" creationId="{4CC9BA7F-20F3-4832-B9DC-CF30327C2DB2}"/>
          </ac:picMkLst>
        </pc:picChg>
      </pc:sldChg>
      <pc:sldChg chg="delSp">
        <pc:chgData name="Florian Nuxoll" userId="c112223b0a12bea3" providerId="LiveId" clId="{0B6DC01E-D58D-4449-88FF-9D5F2A08BB38}" dt="2018-10-26T08:25:21.034" v="70" actId="478"/>
        <pc:sldMkLst>
          <pc:docMk/>
          <pc:sldMk cId="926310372" sldId="538"/>
        </pc:sldMkLst>
        <pc:picChg chg="del">
          <ac:chgData name="Florian Nuxoll" userId="c112223b0a12bea3" providerId="LiveId" clId="{0B6DC01E-D58D-4449-88FF-9D5F2A08BB38}" dt="2018-10-26T08:25:20.501" v="69" actId="478"/>
          <ac:picMkLst>
            <pc:docMk/>
            <pc:sldMk cId="926310372" sldId="538"/>
            <ac:picMk id="6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5:21.034" v="70" actId="478"/>
          <ac:picMkLst>
            <pc:docMk/>
            <pc:sldMk cId="926310372" sldId="538"/>
            <ac:picMk id="15" creationId="{4CC9BA7F-20F3-4832-B9DC-CF30327C2DB2}"/>
          </ac:picMkLst>
        </pc:picChg>
      </pc:sldChg>
      <pc:sldChg chg="delSp modSp">
        <pc:chgData name="Florian Nuxoll" userId="c112223b0a12bea3" providerId="LiveId" clId="{0B6DC01E-D58D-4449-88FF-9D5F2A08BB38}" dt="2018-10-26T08:27:26.911" v="156" actId="478"/>
        <pc:sldMkLst>
          <pc:docMk/>
          <pc:sldMk cId="69464817" sldId="540"/>
        </pc:sldMkLst>
        <pc:picChg chg="del mod">
          <ac:chgData name="Florian Nuxoll" userId="c112223b0a12bea3" providerId="LiveId" clId="{0B6DC01E-D58D-4449-88FF-9D5F2A08BB38}" dt="2018-10-26T08:27:26.911" v="156" actId="478"/>
          <ac:picMkLst>
            <pc:docMk/>
            <pc:sldMk cId="69464817" sldId="540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7:25.970" v="154" actId="478"/>
          <ac:picMkLst>
            <pc:docMk/>
            <pc:sldMk cId="69464817" sldId="540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7:35.049" v="161" actId="478"/>
        <pc:sldMkLst>
          <pc:docMk/>
          <pc:sldMk cId="3779276758" sldId="541"/>
        </pc:sldMkLst>
        <pc:picChg chg="del">
          <ac:chgData name="Florian Nuxoll" userId="c112223b0a12bea3" providerId="LiveId" clId="{0B6DC01E-D58D-4449-88FF-9D5F2A08BB38}" dt="2018-10-26T08:27:35.049" v="161" actId="478"/>
          <ac:picMkLst>
            <pc:docMk/>
            <pc:sldMk cId="3779276758" sldId="541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7:33.747" v="160" actId="478"/>
          <ac:picMkLst>
            <pc:docMk/>
            <pc:sldMk cId="3779276758" sldId="541"/>
            <ac:picMk id="6" creationId="{00000000-0000-0000-0000-000000000000}"/>
          </ac:picMkLst>
        </pc:picChg>
      </pc:sldChg>
      <pc:sldChg chg="delSp modSp">
        <pc:chgData name="Florian Nuxoll" userId="c112223b0a12bea3" providerId="LiveId" clId="{0B6DC01E-D58D-4449-88FF-9D5F2A08BB38}" dt="2018-10-26T08:27:45.523" v="171" actId="478"/>
        <pc:sldMkLst>
          <pc:docMk/>
          <pc:sldMk cId="1453119739" sldId="543"/>
        </pc:sldMkLst>
        <pc:picChg chg="del mod">
          <ac:chgData name="Florian Nuxoll" userId="c112223b0a12bea3" providerId="LiveId" clId="{0B6DC01E-D58D-4449-88FF-9D5F2A08BB38}" dt="2018-10-26T08:27:45.523" v="171" actId="478"/>
          <ac:picMkLst>
            <pc:docMk/>
            <pc:sldMk cId="1453119739" sldId="543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7:44.818" v="169" actId="478"/>
          <ac:picMkLst>
            <pc:docMk/>
            <pc:sldMk cId="1453119739" sldId="543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7:50.652" v="173" actId="478"/>
        <pc:sldMkLst>
          <pc:docMk/>
          <pc:sldMk cId="2107824448" sldId="544"/>
        </pc:sldMkLst>
        <pc:picChg chg="del">
          <ac:chgData name="Florian Nuxoll" userId="c112223b0a12bea3" providerId="LiveId" clId="{0B6DC01E-D58D-4449-88FF-9D5F2A08BB38}" dt="2018-10-26T08:27:50.652" v="173" actId="478"/>
          <ac:picMkLst>
            <pc:docMk/>
            <pc:sldMk cId="2107824448" sldId="544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7:49.392" v="172" actId="478"/>
          <ac:picMkLst>
            <pc:docMk/>
            <pc:sldMk cId="2107824448" sldId="544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3:36.510" v="61" actId="478"/>
        <pc:sldMkLst>
          <pc:docMk/>
          <pc:sldMk cId="2677346799" sldId="545"/>
        </pc:sldMkLst>
        <pc:picChg chg="del">
          <ac:chgData name="Florian Nuxoll" userId="c112223b0a12bea3" providerId="LiveId" clId="{0B6DC01E-D58D-4449-88FF-9D5F2A08BB38}" dt="2018-10-26T08:23:36.510" v="61" actId="478"/>
          <ac:picMkLst>
            <pc:docMk/>
            <pc:sldMk cId="2677346799" sldId="545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3:35.931" v="60" actId="478"/>
          <ac:picMkLst>
            <pc:docMk/>
            <pc:sldMk cId="2677346799" sldId="545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5:18.362" v="68" actId="478"/>
        <pc:sldMkLst>
          <pc:docMk/>
          <pc:sldMk cId="2784200969" sldId="557"/>
        </pc:sldMkLst>
        <pc:picChg chg="del">
          <ac:chgData name="Florian Nuxoll" userId="c112223b0a12bea3" providerId="LiveId" clId="{0B6DC01E-D58D-4449-88FF-9D5F2A08BB38}" dt="2018-10-26T08:25:17.905" v="67" actId="478"/>
          <ac:picMkLst>
            <pc:docMk/>
            <pc:sldMk cId="2784200969" sldId="557"/>
            <ac:picMk id="6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5:18.362" v="68" actId="478"/>
          <ac:picMkLst>
            <pc:docMk/>
            <pc:sldMk cId="2784200969" sldId="557"/>
            <ac:picMk id="15" creationId="{4CC9BA7F-20F3-4832-B9DC-CF30327C2DB2}"/>
          </ac:picMkLst>
        </pc:picChg>
      </pc:sldChg>
      <pc:sldChg chg="delSp">
        <pc:chgData name="Florian Nuxoll" userId="c112223b0a12bea3" providerId="LiveId" clId="{0B6DC01E-D58D-4449-88FF-9D5F2A08BB38}" dt="2018-10-26T08:25:24.182" v="72" actId="478"/>
        <pc:sldMkLst>
          <pc:docMk/>
          <pc:sldMk cId="1358404092" sldId="558"/>
        </pc:sldMkLst>
        <pc:picChg chg="del">
          <ac:chgData name="Florian Nuxoll" userId="c112223b0a12bea3" providerId="LiveId" clId="{0B6DC01E-D58D-4449-88FF-9D5F2A08BB38}" dt="2018-10-26T08:25:24.182" v="72" actId="478"/>
          <ac:picMkLst>
            <pc:docMk/>
            <pc:sldMk cId="1358404092" sldId="558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5:23.511" v="71" actId="478"/>
          <ac:picMkLst>
            <pc:docMk/>
            <pc:sldMk cId="1358404092" sldId="558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5:29.642" v="74" actId="478"/>
        <pc:sldMkLst>
          <pc:docMk/>
          <pc:sldMk cId="349900190" sldId="559"/>
        </pc:sldMkLst>
        <pc:picChg chg="del">
          <ac:chgData name="Florian Nuxoll" userId="c112223b0a12bea3" providerId="LiveId" clId="{0B6DC01E-D58D-4449-88FF-9D5F2A08BB38}" dt="2018-10-26T08:25:29.642" v="74" actId="478"/>
          <ac:picMkLst>
            <pc:docMk/>
            <pc:sldMk cId="349900190" sldId="559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5:28.903" v="73" actId="478"/>
          <ac:picMkLst>
            <pc:docMk/>
            <pc:sldMk cId="349900190" sldId="559"/>
            <ac:picMk id="6" creationId="{00000000-0000-0000-0000-000000000000}"/>
          </ac:picMkLst>
        </pc:picChg>
      </pc:sldChg>
      <pc:sldChg chg="delSp modSp">
        <pc:chgData name="Florian Nuxoll" userId="c112223b0a12bea3" providerId="LiveId" clId="{0B6DC01E-D58D-4449-88FF-9D5F2A08BB38}" dt="2018-10-26T08:25:31.915" v="77" actId="478"/>
        <pc:sldMkLst>
          <pc:docMk/>
          <pc:sldMk cId="358343950" sldId="560"/>
        </pc:sldMkLst>
        <pc:picChg chg="del mod">
          <ac:chgData name="Florian Nuxoll" userId="c112223b0a12bea3" providerId="LiveId" clId="{0B6DC01E-D58D-4449-88FF-9D5F2A08BB38}" dt="2018-10-26T08:25:31.915" v="77" actId="478"/>
          <ac:picMkLst>
            <pc:docMk/>
            <pc:sldMk cId="358343950" sldId="560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5:31.288" v="75" actId="478"/>
          <ac:picMkLst>
            <pc:docMk/>
            <pc:sldMk cId="358343950" sldId="560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5:35.445" v="79" actId="478"/>
        <pc:sldMkLst>
          <pc:docMk/>
          <pc:sldMk cId="3125556056" sldId="561"/>
        </pc:sldMkLst>
        <pc:picChg chg="del">
          <ac:chgData name="Florian Nuxoll" userId="c112223b0a12bea3" providerId="LiveId" clId="{0B6DC01E-D58D-4449-88FF-9D5F2A08BB38}" dt="2018-10-26T08:25:35.445" v="79" actId="478"/>
          <ac:picMkLst>
            <pc:docMk/>
            <pc:sldMk cId="3125556056" sldId="561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5:34.752" v="78" actId="478"/>
          <ac:picMkLst>
            <pc:docMk/>
            <pc:sldMk cId="3125556056" sldId="561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5:37.857" v="81" actId="478"/>
        <pc:sldMkLst>
          <pc:docMk/>
          <pc:sldMk cId="2252849796" sldId="562"/>
        </pc:sldMkLst>
        <pc:picChg chg="del">
          <ac:chgData name="Florian Nuxoll" userId="c112223b0a12bea3" providerId="LiveId" clId="{0B6DC01E-D58D-4449-88FF-9D5F2A08BB38}" dt="2018-10-26T08:25:37.857" v="81" actId="478"/>
          <ac:picMkLst>
            <pc:docMk/>
            <pc:sldMk cId="2252849796" sldId="562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5:37.262" v="80" actId="478"/>
          <ac:picMkLst>
            <pc:docMk/>
            <pc:sldMk cId="2252849796" sldId="562"/>
            <ac:picMk id="6" creationId="{00000000-0000-0000-0000-000000000000}"/>
          </ac:picMkLst>
        </pc:picChg>
      </pc:sldChg>
      <pc:sldChg chg="delSp modSp">
        <pc:chgData name="Florian Nuxoll" userId="c112223b0a12bea3" providerId="LiveId" clId="{0B6DC01E-D58D-4449-88FF-9D5F2A08BB38}" dt="2018-10-26T08:27:55.135" v="176" actId="478"/>
        <pc:sldMkLst>
          <pc:docMk/>
          <pc:sldMk cId="626627924" sldId="564"/>
        </pc:sldMkLst>
        <pc:picChg chg="del">
          <ac:chgData name="Florian Nuxoll" userId="c112223b0a12bea3" providerId="LiveId" clId="{0B6DC01E-D58D-4449-88FF-9D5F2A08BB38}" dt="2018-10-26T08:27:54.068" v="174" actId="478"/>
          <ac:picMkLst>
            <pc:docMk/>
            <pc:sldMk cId="626627924" sldId="564"/>
            <ac:picMk id="6" creationId="{00000000-0000-0000-0000-000000000000}"/>
          </ac:picMkLst>
        </pc:picChg>
        <pc:picChg chg="del mod">
          <ac:chgData name="Florian Nuxoll" userId="c112223b0a12bea3" providerId="LiveId" clId="{0B6DC01E-D58D-4449-88FF-9D5F2A08BB38}" dt="2018-10-26T08:27:55.135" v="176" actId="478"/>
          <ac:picMkLst>
            <pc:docMk/>
            <pc:sldMk cId="626627924" sldId="564"/>
            <ac:picMk id="15" creationId="{4CC9BA7F-20F3-4832-B9DC-CF30327C2DB2}"/>
          </ac:picMkLst>
        </pc:picChg>
      </pc:sldChg>
      <pc:sldChg chg="delSp">
        <pc:chgData name="Florian Nuxoll" userId="c112223b0a12bea3" providerId="LiveId" clId="{0B6DC01E-D58D-4449-88FF-9D5F2A08BB38}" dt="2018-10-26T08:27:58.006" v="178" actId="478"/>
        <pc:sldMkLst>
          <pc:docMk/>
          <pc:sldMk cId="2934402005" sldId="566"/>
        </pc:sldMkLst>
        <pc:picChg chg="del">
          <ac:chgData name="Florian Nuxoll" userId="c112223b0a12bea3" providerId="LiveId" clId="{0B6DC01E-D58D-4449-88FF-9D5F2A08BB38}" dt="2018-10-26T08:27:57.441" v="177" actId="478"/>
          <ac:picMkLst>
            <pc:docMk/>
            <pc:sldMk cId="2934402005" sldId="566"/>
            <ac:picMk id="6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7:58.006" v="178" actId="478"/>
          <ac:picMkLst>
            <pc:docMk/>
            <pc:sldMk cId="2934402005" sldId="566"/>
            <ac:picMk id="15" creationId="{4CC9BA7F-20F3-4832-B9DC-CF30327C2DB2}"/>
          </ac:picMkLst>
        </pc:picChg>
      </pc:sldChg>
      <pc:sldChg chg="delSp modSp">
        <pc:chgData name="Florian Nuxoll" userId="c112223b0a12bea3" providerId="LiveId" clId="{0B6DC01E-D58D-4449-88FF-9D5F2A08BB38}" dt="2018-10-26T08:27:39.874" v="166" actId="478"/>
        <pc:sldMkLst>
          <pc:docMk/>
          <pc:sldMk cId="4257823507" sldId="570"/>
        </pc:sldMkLst>
        <pc:picChg chg="del mod">
          <ac:chgData name="Florian Nuxoll" userId="c112223b0a12bea3" providerId="LiveId" clId="{0B6DC01E-D58D-4449-88FF-9D5F2A08BB38}" dt="2018-10-26T08:27:39.874" v="166" actId="478"/>
          <ac:picMkLst>
            <pc:docMk/>
            <pc:sldMk cId="4257823507" sldId="570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7:39.297" v="164" actId="478"/>
          <ac:picMkLst>
            <pc:docMk/>
            <pc:sldMk cId="4257823507" sldId="570"/>
            <ac:picMk id="6" creationId="{00000000-0000-0000-0000-000000000000}"/>
          </ac:picMkLst>
        </pc:picChg>
      </pc:sldChg>
      <pc:sldChg chg="delSp modSp">
        <pc:chgData name="Florian Nuxoll" userId="c112223b0a12bea3" providerId="LiveId" clId="{0B6DC01E-D58D-4449-88FF-9D5F2A08BB38}" dt="2018-10-26T08:25:43.409" v="84" actId="1076"/>
        <pc:sldMkLst>
          <pc:docMk/>
          <pc:sldMk cId="915634797" sldId="571"/>
        </pc:sldMkLst>
        <pc:picChg chg="mod">
          <ac:chgData name="Florian Nuxoll" userId="c112223b0a12bea3" providerId="LiveId" clId="{0B6DC01E-D58D-4449-88FF-9D5F2A08BB38}" dt="2018-10-26T08:25:43.409" v="84" actId="1076"/>
          <ac:picMkLst>
            <pc:docMk/>
            <pc:sldMk cId="915634797" sldId="571"/>
            <ac:picMk id="2" creationId="{8D49A7E7-2F40-4039-8F7C-F52FB3A2FFDB}"/>
          </ac:picMkLst>
        </pc:picChg>
        <pc:picChg chg="del">
          <ac:chgData name="Florian Nuxoll" userId="c112223b0a12bea3" providerId="LiveId" clId="{0B6DC01E-D58D-4449-88FF-9D5F2A08BB38}" dt="2018-10-26T08:25:41.432" v="83" actId="478"/>
          <ac:picMkLst>
            <pc:docMk/>
            <pc:sldMk cId="915634797" sldId="571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5:40.416" v="82" actId="478"/>
          <ac:picMkLst>
            <pc:docMk/>
            <pc:sldMk cId="915634797" sldId="571"/>
            <ac:picMk id="6" creationId="{00000000-0000-0000-0000-000000000000}"/>
          </ac:picMkLst>
        </pc:picChg>
      </pc:sldChg>
      <pc:sldChg chg="delSp modSp">
        <pc:chgData name="Florian Nuxoll" userId="c112223b0a12bea3" providerId="LiveId" clId="{0B6DC01E-D58D-4449-88FF-9D5F2A08BB38}" dt="2018-10-26T08:25:46.341" v="87" actId="478"/>
        <pc:sldMkLst>
          <pc:docMk/>
          <pc:sldMk cId="4024688782" sldId="572"/>
        </pc:sldMkLst>
        <pc:picChg chg="del mod">
          <ac:chgData name="Florian Nuxoll" userId="c112223b0a12bea3" providerId="LiveId" clId="{0B6DC01E-D58D-4449-88FF-9D5F2A08BB38}" dt="2018-10-26T08:25:46.341" v="87" actId="478"/>
          <ac:picMkLst>
            <pc:docMk/>
            <pc:sldMk cId="4024688782" sldId="572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5:45.587" v="85" actId="478"/>
          <ac:picMkLst>
            <pc:docMk/>
            <pc:sldMk cId="4024688782" sldId="572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5:49.107" v="89" actId="478"/>
        <pc:sldMkLst>
          <pc:docMk/>
          <pc:sldMk cId="126789344" sldId="573"/>
        </pc:sldMkLst>
        <pc:picChg chg="del">
          <ac:chgData name="Florian Nuxoll" userId="c112223b0a12bea3" providerId="LiveId" clId="{0B6DC01E-D58D-4449-88FF-9D5F2A08BB38}" dt="2018-10-26T08:25:49.107" v="89" actId="478"/>
          <ac:picMkLst>
            <pc:docMk/>
            <pc:sldMk cId="126789344" sldId="573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5:48.394" v="88" actId="478"/>
          <ac:picMkLst>
            <pc:docMk/>
            <pc:sldMk cId="126789344" sldId="573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5:55.991" v="93" actId="478"/>
        <pc:sldMkLst>
          <pc:docMk/>
          <pc:sldMk cId="4124769335" sldId="574"/>
        </pc:sldMkLst>
        <pc:picChg chg="del">
          <ac:chgData name="Florian Nuxoll" userId="c112223b0a12bea3" providerId="LiveId" clId="{0B6DC01E-D58D-4449-88FF-9D5F2A08BB38}" dt="2018-10-26T08:25:55.991" v="93" actId="478"/>
          <ac:picMkLst>
            <pc:docMk/>
            <pc:sldMk cId="4124769335" sldId="574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5:55.246" v="92" actId="478"/>
          <ac:picMkLst>
            <pc:docMk/>
            <pc:sldMk cId="4124769335" sldId="574"/>
            <ac:picMk id="6" creationId="{00000000-0000-0000-0000-000000000000}"/>
          </ac:picMkLst>
        </pc:picChg>
      </pc:sldChg>
      <pc:sldChg chg="delSp modSp">
        <pc:chgData name="Florian Nuxoll" userId="c112223b0a12bea3" providerId="LiveId" clId="{0B6DC01E-D58D-4449-88FF-9D5F2A08BB38}" dt="2018-10-26T08:25:58.665" v="96" actId="478"/>
        <pc:sldMkLst>
          <pc:docMk/>
          <pc:sldMk cId="3128987898" sldId="575"/>
        </pc:sldMkLst>
        <pc:picChg chg="del mod">
          <ac:chgData name="Florian Nuxoll" userId="c112223b0a12bea3" providerId="LiveId" clId="{0B6DC01E-D58D-4449-88FF-9D5F2A08BB38}" dt="2018-10-26T08:25:58.665" v="96" actId="478"/>
          <ac:picMkLst>
            <pc:docMk/>
            <pc:sldMk cId="3128987898" sldId="575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5:57.819" v="94" actId="478"/>
          <ac:picMkLst>
            <pc:docMk/>
            <pc:sldMk cId="3128987898" sldId="575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6:01.458" v="98" actId="478"/>
        <pc:sldMkLst>
          <pc:docMk/>
          <pc:sldMk cId="4205336255" sldId="576"/>
        </pc:sldMkLst>
        <pc:picChg chg="del">
          <ac:chgData name="Florian Nuxoll" userId="c112223b0a12bea3" providerId="LiveId" clId="{0B6DC01E-D58D-4449-88FF-9D5F2A08BB38}" dt="2018-10-26T08:26:01.458" v="98" actId="478"/>
          <ac:picMkLst>
            <pc:docMk/>
            <pc:sldMk cId="4205336255" sldId="576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6:00.767" v="97" actId="478"/>
          <ac:picMkLst>
            <pc:docMk/>
            <pc:sldMk cId="4205336255" sldId="576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6:04.687" v="100" actId="478"/>
        <pc:sldMkLst>
          <pc:docMk/>
          <pc:sldMk cId="1139564224" sldId="577"/>
        </pc:sldMkLst>
        <pc:picChg chg="del">
          <ac:chgData name="Florian Nuxoll" userId="c112223b0a12bea3" providerId="LiveId" clId="{0B6DC01E-D58D-4449-88FF-9D5F2A08BB38}" dt="2018-10-26T08:26:04.687" v="100" actId="478"/>
          <ac:picMkLst>
            <pc:docMk/>
            <pc:sldMk cId="1139564224" sldId="577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6:03.635" v="99" actId="478"/>
          <ac:picMkLst>
            <pc:docMk/>
            <pc:sldMk cId="1139564224" sldId="577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6:08.780" v="102" actId="478"/>
        <pc:sldMkLst>
          <pc:docMk/>
          <pc:sldMk cId="4109038477" sldId="578"/>
        </pc:sldMkLst>
        <pc:picChg chg="del">
          <ac:chgData name="Florian Nuxoll" userId="c112223b0a12bea3" providerId="LiveId" clId="{0B6DC01E-D58D-4449-88FF-9D5F2A08BB38}" dt="2018-10-26T08:26:08.780" v="102" actId="478"/>
          <ac:picMkLst>
            <pc:docMk/>
            <pc:sldMk cId="4109038477" sldId="578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6:07.947" v="101" actId="478"/>
          <ac:picMkLst>
            <pc:docMk/>
            <pc:sldMk cId="4109038477" sldId="578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6:12.637" v="104" actId="478"/>
        <pc:sldMkLst>
          <pc:docMk/>
          <pc:sldMk cId="930635412" sldId="579"/>
        </pc:sldMkLst>
        <pc:picChg chg="del">
          <ac:chgData name="Florian Nuxoll" userId="c112223b0a12bea3" providerId="LiveId" clId="{0B6DC01E-D58D-4449-88FF-9D5F2A08BB38}" dt="2018-10-26T08:26:12.637" v="104" actId="478"/>
          <ac:picMkLst>
            <pc:docMk/>
            <pc:sldMk cId="930635412" sldId="579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6:11.674" v="103" actId="478"/>
          <ac:picMkLst>
            <pc:docMk/>
            <pc:sldMk cId="930635412" sldId="579"/>
            <ac:picMk id="6" creationId="{00000000-0000-0000-0000-000000000000}"/>
          </ac:picMkLst>
        </pc:picChg>
      </pc:sldChg>
      <pc:sldChg chg="delSp">
        <pc:chgData name="Florian Nuxoll" userId="c112223b0a12bea3" providerId="LiveId" clId="{0B6DC01E-D58D-4449-88FF-9D5F2A08BB38}" dt="2018-10-26T08:26:42.524" v="123" actId="478"/>
        <pc:sldMkLst>
          <pc:docMk/>
          <pc:sldMk cId="3510622121" sldId="580"/>
        </pc:sldMkLst>
        <pc:picChg chg="del">
          <ac:chgData name="Florian Nuxoll" userId="c112223b0a12bea3" providerId="LiveId" clId="{0B6DC01E-D58D-4449-88FF-9D5F2A08BB38}" dt="2018-10-26T08:26:42.524" v="123" actId="478"/>
          <ac:picMkLst>
            <pc:docMk/>
            <pc:sldMk cId="3510622121" sldId="580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6:41.737" v="122" actId="478"/>
          <ac:picMkLst>
            <pc:docMk/>
            <pc:sldMk cId="3510622121" sldId="580"/>
            <ac:picMk id="6" creationId="{00000000-0000-0000-0000-000000000000}"/>
          </ac:picMkLst>
        </pc:picChg>
      </pc:sldChg>
      <pc:sldChg chg="delSp modSp">
        <pc:chgData name="Florian Nuxoll" userId="c112223b0a12bea3" providerId="LiveId" clId="{0B6DC01E-D58D-4449-88FF-9D5F2A08BB38}" dt="2018-10-26T08:27:30.839" v="159" actId="478"/>
        <pc:sldMkLst>
          <pc:docMk/>
          <pc:sldMk cId="2625812670" sldId="581"/>
        </pc:sldMkLst>
        <pc:picChg chg="del mod">
          <ac:chgData name="Florian Nuxoll" userId="c112223b0a12bea3" providerId="LiveId" clId="{0B6DC01E-D58D-4449-88FF-9D5F2A08BB38}" dt="2018-10-26T08:27:30.839" v="159" actId="478"/>
          <ac:picMkLst>
            <pc:docMk/>
            <pc:sldMk cId="2625812670" sldId="581"/>
            <ac:picMk id="5" creationId="{00000000-0000-0000-0000-000000000000}"/>
          </ac:picMkLst>
        </pc:picChg>
        <pc:picChg chg="del">
          <ac:chgData name="Florian Nuxoll" userId="c112223b0a12bea3" providerId="LiveId" clId="{0B6DC01E-D58D-4449-88FF-9D5F2A08BB38}" dt="2018-10-26T08:27:29.970" v="157" actId="478"/>
          <ac:picMkLst>
            <pc:docMk/>
            <pc:sldMk cId="2625812670" sldId="581"/>
            <ac:picMk id="6" creationId="{00000000-0000-0000-0000-000000000000}"/>
          </ac:picMkLst>
        </pc:picChg>
      </pc:sldChg>
      <pc:sldChg chg="addSp delSp modSp add">
        <pc:chgData name="Florian Nuxoll" userId="c112223b0a12bea3" providerId="LiveId" clId="{0B6DC01E-D58D-4449-88FF-9D5F2A08BB38}" dt="2018-10-26T08:40:19.554" v="270" actId="20577"/>
        <pc:sldMkLst>
          <pc:docMk/>
          <pc:sldMk cId="434296523" sldId="582"/>
        </pc:sldMkLst>
        <pc:spChg chg="add del mod">
          <ac:chgData name="Florian Nuxoll" userId="c112223b0a12bea3" providerId="LiveId" clId="{0B6DC01E-D58D-4449-88FF-9D5F2A08BB38}" dt="2018-10-26T08:39:04.730" v="188" actId="478"/>
          <ac:spMkLst>
            <pc:docMk/>
            <pc:sldMk cId="434296523" sldId="582"/>
            <ac:spMk id="4" creationId="{2741CD58-C947-4EC6-9B92-0B0AF2E34AE9}"/>
          </ac:spMkLst>
        </pc:spChg>
        <pc:spChg chg="add mod">
          <ac:chgData name="Florian Nuxoll" userId="c112223b0a12bea3" providerId="LiveId" clId="{0B6DC01E-D58D-4449-88FF-9D5F2A08BB38}" dt="2018-10-26T08:39:42.959" v="206" actId="1076"/>
          <ac:spMkLst>
            <pc:docMk/>
            <pc:sldMk cId="434296523" sldId="582"/>
            <ac:spMk id="6" creationId="{47320C18-FA9D-4965-BBF5-73817717396E}"/>
          </ac:spMkLst>
        </pc:spChg>
        <pc:spChg chg="add mod">
          <ac:chgData name="Florian Nuxoll" userId="c112223b0a12bea3" providerId="LiveId" clId="{0B6DC01E-D58D-4449-88FF-9D5F2A08BB38}" dt="2018-10-26T08:39:57.078" v="227" actId="20577"/>
          <ac:spMkLst>
            <pc:docMk/>
            <pc:sldMk cId="434296523" sldId="582"/>
            <ac:spMk id="7" creationId="{9BA062D9-7D53-43AD-8CBF-90ED5608DB72}"/>
          </ac:spMkLst>
        </pc:spChg>
        <pc:spChg chg="add mod">
          <ac:chgData name="Florian Nuxoll" userId="c112223b0a12bea3" providerId="LiveId" clId="{0B6DC01E-D58D-4449-88FF-9D5F2A08BB38}" dt="2018-10-26T08:40:19.554" v="270" actId="20577"/>
          <ac:spMkLst>
            <pc:docMk/>
            <pc:sldMk cId="434296523" sldId="582"/>
            <ac:spMk id="8" creationId="{4A311FF6-DBB2-4062-85A4-4B75D4E4B617}"/>
          </ac:spMkLst>
        </pc:spChg>
        <pc:picChg chg="del">
          <ac:chgData name="Florian Nuxoll" userId="c112223b0a12bea3" providerId="LiveId" clId="{0B6DC01E-D58D-4449-88FF-9D5F2A08BB38}" dt="2018-10-26T08:39:00.136" v="186" actId="478"/>
          <ac:picMkLst>
            <pc:docMk/>
            <pc:sldMk cId="434296523" sldId="582"/>
            <ac:picMk id="5" creationId="{31C1905C-6ED6-4541-9080-5C00C243966F}"/>
          </ac:picMkLst>
        </pc:picChg>
      </pc:sldChg>
      <pc:sldChg chg="addSp delSp modSp add">
        <pc:chgData name="Florian Nuxoll" userId="c112223b0a12bea3" providerId="LiveId" clId="{0B6DC01E-D58D-4449-88FF-9D5F2A08BB38}" dt="2018-10-26T08:44:19.723" v="308" actId="1076"/>
        <pc:sldMkLst>
          <pc:docMk/>
          <pc:sldMk cId="1514472587" sldId="583"/>
        </pc:sldMkLst>
        <pc:spChg chg="del">
          <ac:chgData name="Florian Nuxoll" userId="c112223b0a12bea3" providerId="LiveId" clId="{0B6DC01E-D58D-4449-88FF-9D5F2A08BB38}" dt="2018-10-26T08:43:32.479" v="307" actId="478"/>
          <ac:spMkLst>
            <pc:docMk/>
            <pc:sldMk cId="1514472587" sldId="583"/>
            <ac:spMk id="3" creationId="{FF7E0267-2AC8-402D-8E2B-D135B9C6A693}"/>
          </ac:spMkLst>
        </pc:spChg>
        <pc:picChg chg="add del mod">
          <ac:chgData name="Florian Nuxoll" userId="c112223b0a12bea3" providerId="LiveId" clId="{0B6DC01E-D58D-4449-88FF-9D5F2A08BB38}" dt="2018-10-26T08:44:19.723" v="308" actId="1076"/>
          <ac:picMkLst>
            <pc:docMk/>
            <pc:sldMk cId="1514472587" sldId="583"/>
            <ac:picMk id="6" creationId="{A2927C7C-6857-4F8A-9578-B6F4E966C1A8}"/>
          </ac:picMkLst>
        </pc:picChg>
        <pc:picChg chg="del">
          <ac:chgData name="Florian Nuxoll" userId="c112223b0a12bea3" providerId="LiveId" clId="{0B6DC01E-D58D-4449-88FF-9D5F2A08BB38}" dt="2018-10-26T08:43:22.083" v="304" actId="478"/>
          <ac:picMkLst>
            <pc:docMk/>
            <pc:sldMk cId="1514472587" sldId="583"/>
            <ac:picMk id="7" creationId="{8A0A1125-B3DE-420E-AF3E-E6D6605AA55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Lehrer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Infrastruktur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/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>
        <a:solidFill>
          <a:srgbClr val="F09283"/>
        </a:solidFill>
      </dgm:spPr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>
        <a:solidFill>
          <a:srgbClr val="F09283"/>
        </a:solidFill>
      </dgm:spPr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>
        <a:solidFill>
          <a:srgbClr val="F09283"/>
        </a:solidFill>
      </dgm:spPr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3569400" y="808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Lehrer</a:t>
          </a:r>
        </a:p>
      </dsp:txBody>
      <dsp:txXfrm>
        <a:off x="3596452" y="27860"/>
        <a:ext cx="1793121" cy="869508"/>
      </dsp:txXfrm>
    </dsp:sp>
    <dsp:sp modelId="{E0E5B36E-53AF-40BB-BD3A-B85887341584}">
      <dsp:nvSpPr>
        <dsp:cNvPr id="0" name=""/>
        <dsp:cNvSpPr/>
      </dsp:nvSpPr>
      <dsp:spPr>
        <a:xfrm rot="3600000">
          <a:off x="4774566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4871545" y="1685853"/>
        <a:ext cx="767392" cy="193958"/>
      </dsp:txXfrm>
    </dsp:sp>
    <dsp:sp modelId="{277C20C8-1208-4B51-8AEE-972B33B6E070}">
      <dsp:nvSpPr>
        <dsp:cNvPr id="0" name=""/>
        <dsp:cNvSpPr/>
      </dsp:nvSpPr>
      <dsp:spPr>
        <a:xfrm>
          <a:off x="5093857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Konzepte</a:t>
          </a:r>
        </a:p>
      </dsp:txBody>
      <dsp:txXfrm>
        <a:off x="5120909" y="2668296"/>
        <a:ext cx="1793121" cy="869508"/>
      </dsp:txXfrm>
    </dsp:sp>
    <dsp:sp modelId="{5B19931F-0643-4DF8-82C7-038A16C29317}">
      <dsp:nvSpPr>
        <dsp:cNvPr id="0" name=""/>
        <dsp:cNvSpPr/>
      </dsp:nvSpPr>
      <dsp:spPr>
        <a:xfrm rot="10800000">
          <a:off x="4012338" y="2941419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 rot="10800000">
        <a:off x="4109317" y="3006072"/>
        <a:ext cx="767392" cy="193958"/>
      </dsp:txXfrm>
    </dsp:sp>
    <dsp:sp modelId="{F3D47350-2F31-4C6D-AADA-32C5C82359E4}">
      <dsp:nvSpPr>
        <dsp:cNvPr id="0" name=""/>
        <dsp:cNvSpPr/>
      </dsp:nvSpPr>
      <dsp:spPr>
        <a:xfrm>
          <a:off x="2044944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Infrastruktur</a:t>
          </a:r>
        </a:p>
      </dsp:txBody>
      <dsp:txXfrm>
        <a:off x="2071996" y="2668296"/>
        <a:ext cx="1793121" cy="869508"/>
      </dsp:txXfrm>
    </dsp:sp>
    <dsp:sp modelId="{060A8819-AEB2-4EF7-8114-A8E4196B27EE}">
      <dsp:nvSpPr>
        <dsp:cNvPr id="0" name=""/>
        <dsp:cNvSpPr/>
      </dsp:nvSpPr>
      <dsp:spPr>
        <a:xfrm rot="18000000">
          <a:off x="3250109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3347088" y="1685853"/>
        <a:ext cx="767392" cy="193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rgbClr val="F092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rgbClr val="F092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rgbClr val="F092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FEF7E-2E10-4466-B56A-5A771387D2CA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1F3C5-6D60-4467-B1B7-FA3AFA71064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62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583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272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549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416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3AB6F64-62E4-426D-AC62-E8E95739B7F0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6250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D09FEE7-CFA4-4D67-9FF7-69DA891669EE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5434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741B230-9365-4D85-BF35-3E245309B6D9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1370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CB7D3E-CD79-46AB-8DFA-3560B31271E6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148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1A7D441-0447-4EFC-AB83-296D7AC962B3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4740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94161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67388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54C9CD3-C570-4FFF-9254-D6FCDC9A7D9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593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707581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0845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133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516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93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797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50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257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51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107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502868-D2B2-47BD-AE2B-66BC1E0798B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9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26.10.2018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584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.png"/><Relationship Id="rId7" Type="http://schemas.openxmlformats.org/officeDocument/2006/relationships/slide" Target="slid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clients.kulturbanause.de/100525-medienwelten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mailto:florian.nuxoll@gmx.ne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/>
              <a:t>Medienbildung und digitale Bildung - endlich einfach, aber sinnhaft umsetzen</a:t>
            </a:r>
            <a:endParaRPr lang="de-DE" sz="36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A149C01-B3CD-42D8-A350-5FAA61F3E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129" y="1206431"/>
            <a:ext cx="4293280" cy="58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2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ACE5DDE-3C05-4947-9C05-18A4C0990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343903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6D3FE5F-9F35-43ED-AE1E-2D6E40BAA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2391518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B6F7FFE-645F-428A-9891-1AC005A50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691823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pic>
        <p:nvPicPr>
          <p:cNvPr id="4" name="Grafik 3" descr="Ein Bild, das Fenster, drinnen, Person, sitzend enthält.&#10;&#10;Mit sehr hoher Zuverlässigkeit generierte Beschreibung">
            <a:extLst>
              <a:ext uri="{FF2B5EF4-FFF2-40B4-BE49-F238E27FC236}">
                <a16:creationId xmlns:a16="http://schemas.microsoft.com/office/drawing/2014/main" id="{7808E750-7547-4839-BA4D-89B554606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10" y="3643527"/>
            <a:ext cx="4400550" cy="23717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53A1331-4B11-49C3-A062-D189698D8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07" y="3866197"/>
            <a:ext cx="3224370" cy="2149055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5A8007AF-A671-4B35-85D4-E48EC5776194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Person, drinnen, Mädchen, Frau enthält.&#10;&#10;Mit sehr hoher Zuverlässigkeit generierte Beschreibung">
            <a:extLst>
              <a:ext uri="{FF2B5EF4-FFF2-40B4-BE49-F238E27FC236}">
                <a16:creationId xmlns:a16="http://schemas.microsoft.com/office/drawing/2014/main" id="{ECF28807-4422-4DED-9631-D7132DAF9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94" y="4158297"/>
            <a:ext cx="3301253" cy="18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2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pic>
        <p:nvPicPr>
          <p:cNvPr id="9" name="Grafik 8" descr="Ein Bild, das Person, Junge, sitzend, Kind enthält.&#10;&#10;Mit sehr hoher Zuverlässigkeit generierte Beschreibung">
            <a:extLst>
              <a:ext uri="{FF2B5EF4-FFF2-40B4-BE49-F238E27FC236}">
                <a16:creationId xmlns:a16="http://schemas.microsoft.com/office/drawing/2014/main" id="{69613C76-FBE0-4CF9-A370-F099DCE47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8" y="3838933"/>
            <a:ext cx="4008491" cy="221086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6111714-C27A-42F1-9818-64EC18B9D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5" y="4084323"/>
            <a:ext cx="3144766" cy="1965479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88B3DF5-482A-4965-803E-3160B0938DE7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05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2F5B8143-9912-48E1-AC9C-6E7BBB16C30F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DA17EF53-0724-4A80-B779-366D4AA22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72" y="3073890"/>
            <a:ext cx="3224370" cy="2149055"/>
          </a:xfrm>
          <a:prstGeom prst="rect">
            <a:avLst/>
          </a:prstGeom>
        </p:spPr>
      </p:pic>
      <p:pic>
        <p:nvPicPr>
          <p:cNvPr id="6" name="Grafik 5" descr="Ein Bild, das Text, Whiteboard enthält.&#10;&#10;Mit hoher Zuverlässigkeit generierte Beschreibung">
            <a:extLst>
              <a:ext uri="{FF2B5EF4-FFF2-40B4-BE49-F238E27FC236}">
                <a16:creationId xmlns:a16="http://schemas.microsoft.com/office/drawing/2014/main" id="{E689CD94-B7AC-4E73-87AF-C4991384D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68" y="3073890"/>
            <a:ext cx="4200860" cy="1996327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12556F55-79CF-47FE-B337-189D76BB9CCC}"/>
              </a:ext>
            </a:extLst>
          </p:cNvPr>
          <p:cNvCxnSpPr/>
          <p:nvPr/>
        </p:nvCxnSpPr>
        <p:spPr>
          <a:xfrm>
            <a:off x="7281582" y="2795485"/>
            <a:ext cx="4686300" cy="235473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23D51A2-AFEA-4E4E-BB18-64BA5D14359E}"/>
              </a:ext>
            </a:extLst>
          </p:cNvPr>
          <p:cNvCxnSpPr>
            <a:cxnSpLocks/>
          </p:cNvCxnSpPr>
          <p:nvPr/>
        </p:nvCxnSpPr>
        <p:spPr>
          <a:xfrm flipV="1">
            <a:off x="7217932" y="3090083"/>
            <a:ext cx="4726642" cy="21328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1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8" name="AutoShape 2" descr="Bildergebnis für musically">
            <a:extLst>
              <a:ext uri="{FF2B5EF4-FFF2-40B4-BE49-F238E27FC236}">
                <a16:creationId xmlns:a16="http://schemas.microsoft.com/office/drawing/2014/main" id="{C2EB9CA2-DCC8-43DA-AE76-59CEE7ECB1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6B97186A-9D5C-4A0F-90D9-6C3675E9802F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Person, sitzend, drinnen, Wand enthält.&#10;&#10;Mit sehr hoher Zuverlässigkeit generierte Beschreibung">
            <a:extLst>
              <a:ext uri="{FF2B5EF4-FFF2-40B4-BE49-F238E27FC236}">
                <a16:creationId xmlns:a16="http://schemas.microsoft.com/office/drawing/2014/main" id="{83659169-702D-442B-A528-F0167E055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7" y="2266301"/>
            <a:ext cx="5011479" cy="25057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C1F993B-55E8-4FB6-A9DF-C68B1E1A9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22" y="2208708"/>
            <a:ext cx="3494567" cy="26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7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12" name="AutoShape 2" descr="Bildergebnis für musically">
            <a:extLst>
              <a:ext uri="{FF2B5EF4-FFF2-40B4-BE49-F238E27FC236}">
                <a16:creationId xmlns:a16="http://schemas.microsoft.com/office/drawing/2014/main" id="{129CEBAF-90A8-4977-B535-5C8C8482D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F5CCED7-447A-4D4E-A2D5-864F473A4224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8755BEF4-9282-46EB-8DA1-60E787F454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324" y="2815256"/>
            <a:ext cx="3143111" cy="206188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FA9B2D9-78A1-4A0E-A5A3-4859E285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9" y="1963270"/>
            <a:ext cx="3244571" cy="32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3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12" name="AutoShape 2" descr="Bildergebnis für musically">
            <a:extLst>
              <a:ext uri="{FF2B5EF4-FFF2-40B4-BE49-F238E27FC236}">
                <a16:creationId xmlns:a16="http://schemas.microsoft.com/office/drawing/2014/main" id="{129CEBAF-90A8-4977-B535-5C8C8482D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EE3F31C-BF15-449B-9D6E-FC247DD24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189" y="1597343"/>
            <a:ext cx="8098874" cy="4902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19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12" name="AutoShape 2" descr="Bildergebnis für musically">
            <a:extLst>
              <a:ext uri="{FF2B5EF4-FFF2-40B4-BE49-F238E27FC236}">
                <a16:creationId xmlns:a16="http://schemas.microsoft.com/office/drawing/2014/main" id="{129CEBAF-90A8-4977-B535-5C8C8482D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62375" y="2715137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62C8CAB-78F1-4A29-9A1C-E775C5B13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838" y="2563800"/>
            <a:ext cx="8112762" cy="173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7DD2932-5382-4845-BA54-6AE3A55B3EE7}"/>
              </a:ext>
            </a:extLst>
          </p:cNvPr>
          <p:cNvSpPr/>
          <p:nvPr/>
        </p:nvSpPr>
        <p:spPr>
          <a:xfrm>
            <a:off x="2235198" y="4493935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Sven Hansen, Die Hardwarefalle, Schule 2001: Technik: 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gut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 - Konzepte: 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mangelhaft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c't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 14/2001, S. 168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45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CF38D-302E-49EB-B7C7-A054A1D8D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Medienkonzept erstellen und umsetzen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Zusammenfassungszoom 4">
                <a:extLst>
                  <a:ext uri="{FF2B5EF4-FFF2-40B4-BE49-F238E27FC236}">
                    <a16:creationId xmlns:a16="http://schemas.microsoft.com/office/drawing/2014/main" id="{130A5EAE-332A-416B-8459-90B47B721B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8213774"/>
                  </p:ext>
                </p:extLst>
              </p:nvPr>
            </p:nvGraphicFramePr>
            <p:xfrm>
              <a:off x="838200" y="1564079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7DCC5392-F666-4188-84EC-331060738DF7}">
                    <psuz:zmPr id="{CF4FE2A6-C3EB-4D36-B874-2BC305805840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33735FB-1E2E-4EF4-8996-12878D5629A9}">
                    <psuz:zmPr id="{4932E111-7007-453A-BB62-645C96B911E5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2307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26EE426-C137-4592-B2E9-5776AD9EFD39}">
                    <psuz:zmPr id="{CA58A25F-0F25-42BD-9C72-9F942239D1D1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2240939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44F34FF-6F76-467A-9949-DC14396A0F38}">
                    <psuz:zmPr id="{78D54EE2-C7FF-4719-8AD1-B794E2F82ECB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23070" y="2240939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Zusammenfassungszoom 4">
                <a:extLst>
                  <a:ext uri="{FF2B5EF4-FFF2-40B4-BE49-F238E27FC236}">
                    <a16:creationId xmlns:a16="http://schemas.microsoft.com/office/drawing/2014/main" id="{130A5EAE-332A-416B-8459-90B47B721BC9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564079"/>
                <a:ext cx="10515600" cy="4351338"/>
                <a:chOff x="838200" y="1564079"/>
                <a:chExt cx="10515600" cy="4351338"/>
              </a:xfrm>
            </p:grpSpPr>
            <p:pic>
              <p:nvPicPr>
                <p:cNvPr id="3" name="Grafik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549660" y="1716376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1270" y="1716376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49660" y="3805018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Grafik 7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61270" y="3805018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877274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12" name="AutoShape 2" descr="Bildergebnis für musically">
            <a:extLst>
              <a:ext uri="{FF2B5EF4-FFF2-40B4-BE49-F238E27FC236}">
                <a16:creationId xmlns:a16="http://schemas.microsoft.com/office/drawing/2014/main" id="{129CEBAF-90A8-4977-B535-5C8C8482D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9606689B-1791-45F5-BEAF-F4BE0A3E27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388953"/>
              </p:ext>
            </p:extLst>
          </p:nvPr>
        </p:nvGraphicFramePr>
        <p:xfrm>
          <a:off x="1427480" y="2388093"/>
          <a:ext cx="8986027" cy="356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7182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FFD0C-6DE1-4607-88EF-59B8CC63F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98658B07-9161-4153-B7FC-1E3926A92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AEB8E499-A65F-4DE1-9C63-ED3E14549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EA66F337-0CB0-4CA0-A6EB-F87ED7F2A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B4CFD3D-5717-48B0-8464-66C0E20268A2}"/>
              </a:ext>
            </a:extLst>
          </p:cNvPr>
          <p:cNvSpPr txBox="1"/>
          <p:nvPr/>
        </p:nvSpPr>
        <p:spPr>
          <a:xfrm>
            <a:off x="4443731" y="1751197"/>
            <a:ext cx="6522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Lehrerinnen und Lehrer stellen eine Kosten-/Nutzenrechnung auf!</a:t>
            </a:r>
          </a:p>
        </p:txBody>
      </p:sp>
    </p:spTree>
    <p:extLst>
      <p:ext uri="{BB962C8B-B14F-4D97-AF65-F5344CB8AC3E}">
        <p14:creationId xmlns:p14="http://schemas.microsoft.com/office/powerpoint/2010/main" val="104094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FFD0C-6DE1-4607-88EF-59B8CC63F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2AE8522C-5665-4595-AB26-E9C39D8B5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855A2B15-ED86-470F-90CB-53BAA10CC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F23024E2-344B-4DC5-8F27-81C20D45F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FB8AEB1-70EA-4546-9A04-E1C3D6FA7DB2}"/>
              </a:ext>
            </a:extLst>
          </p:cNvPr>
          <p:cNvSpPr/>
          <p:nvPr/>
        </p:nvSpPr>
        <p:spPr>
          <a:xfrm>
            <a:off x="3688079" y="1475939"/>
            <a:ext cx="95501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/>
          </a:p>
          <a:p>
            <a:r>
              <a:rPr lang="de-DE" b="1" dirty="0"/>
              <a:t>Effektivität digitaler Medien </a:t>
            </a:r>
          </a:p>
          <a:p>
            <a:endParaRPr lang="de-DE" dirty="0"/>
          </a:p>
          <a:p>
            <a:r>
              <a:rPr lang="de-DE" dirty="0"/>
              <a:t>Meta-Analyse hinsichtlich Mathematikleistungen (Cheung &amp; Slavin, 2013) </a:t>
            </a:r>
          </a:p>
          <a:p>
            <a:endParaRPr lang="de-DE" dirty="0"/>
          </a:p>
          <a:p>
            <a:r>
              <a:rPr lang="de-DE" dirty="0"/>
              <a:t>- Experimenteller Vergleich </a:t>
            </a:r>
          </a:p>
          <a:p>
            <a:r>
              <a:rPr lang="de-DE" dirty="0"/>
              <a:t>- Unterricht mit digitalen Medien vs. traditioneller Unterricht </a:t>
            </a:r>
          </a:p>
          <a:p>
            <a:r>
              <a:rPr lang="de-DE" dirty="0"/>
              <a:t>- 74 Studien mit insgesamt 56.886 </a:t>
            </a:r>
            <a:r>
              <a:rPr lang="de-DE" dirty="0" err="1"/>
              <a:t>SuS</a:t>
            </a:r>
            <a:r>
              <a:rPr lang="de-DE" dirty="0"/>
              <a:t> (davon 25.331 Sekundarstufe)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B8AA9D6-0F1A-4E90-856F-5DD5B3272293}"/>
              </a:ext>
            </a:extLst>
          </p:cNvPr>
          <p:cNvSpPr/>
          <p:nvPr/>
        </p:nvSpPr>
        <p:spPr>
          <a:xfrm>
            <a:off x="3789680" y="4599355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  <a:p>
            <a:r>
              <a:rPr lang="de-DE" sz="4000" b="1" dirty="0"/>
              <a:t>-&gt; Effektgröße: 0.15 </a:t>
            </a:r>
          </a:p>
        </p:txBody>
      </p:sp>
    </p:spTree>
    <p:extLst>
      <p:ext uri="{BB962C8B-B14F-4D97-AF65-F5344CB8AC3E}">
        <p14:creationId xmlns:p14="http://schemas.microsoft.com/office/powerpoint/2010/main" val="370628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56483-17CC-4DFD-B812-DCC2A642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2E791E16-058B-4282-95FE-74BDDBDC4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B59C0344-2580-4EB2-9603-1343D75D4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A9E63509-A40D-413B-BCF2-DCCA20E20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8589A6-9CB4-4481-BAFE-CFF3696CE644}"/>
              </a:ext>
            </a:extLst>
          </p:cNvPr>
          <p:cNvSpPr txBox="1"/>
          <p:nvPr/>
        </p:nvSpPr>
        <p:spPr>
          <a:xfrm>
            <a:off x="4443731" y="1751197"/>
            <a:ext cx="652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Wir brauchen effektive und effiziente Konzepte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A491CFA-80CF-4804-B463-E23639035523}"/>
              </a:ext>
            </a:extLst>
          </p:cNvPr>
          <p:cNvSpPr txBox="1"/>
          <p:nvPr/>
        </p:nvSpPr>
        <p:spPr>
          <a:xfrm>
            <a:off x="4443731" y="3163986"/>
            <a:ext cx="652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Wir brauchen praxiserprobte Konzepte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7EFA00A-EEC5-46E8-8A5B-8A4D6BF5E3CC}"/>
              </a:ext>
            </a:extLst>
          </p:cNvPr>
          <p:cNvSpPr txBox="1"/>
          <p:nvPr/>
        </p:nvSpPr>
        <p:spPr>
          <a:xfrm>
            <a:off x="4443731" y="4576775"/>
            <a:ext cx="652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Digitalisierung nicht als Selbstzweck?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20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56483-17CC-4DFD-B812-DCC2A642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A8AA8D5F-8B3F-4767-9E83-EC15C65A0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53B7F141-4939-45C9-A086-65F9458A8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39EAA93F-1E32-40BC-99C5-D2AAE9735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FF288CA-516A-421E-A08C-783C91429DC1}"/>
              </a:ext>
            </a:extLst>
          </p:cNvPr>
          <p:cNvSpPr txBox="1"/>
          <p:nvPr/>
        </p:nvSpPr>
        <p:spPr>
          <a:xfrm>
            <a:off x="3904735" y="1751197"/>
            <a:ext cx="7061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Infrastruktur (Hardware + Software)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9FB4E77-211F-4A09-BE42-0572D8337405}"/>
              </a:ext>
            </a:extLst>
          </p:cNvPr>
          <p:cNvSpPr txBox="1"/>
          <p:nvPr/>
        </p:nvSpPr>
        <p:spPr>
          <a:xfrm>
            <a:off x="3904735" y="3336400"/>
            <a:ext cx="8740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Stellen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(Techniker, Systemadministratoren…)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56483-17CC-4DFD-B812-DCC2A642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Schritt für Schritt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D4E94D41-FA19-4B2B-ABA2-4DB884C198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8247776"/>
              </p:ext>
            </p:extLst>
          </p:nvPr>
        </p:nvGraphicFramePr>
        <p:xfrm>
          <a:off x="7181600" y="3321021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AE4814E-B8A7-4231-AC14-723837D2C51C}"/>
              </a:ext>
            </a:extLst>
          </p:cNvPr>
          <p:cNvGrpSpPr/>
          <p:nvPr/>
        </p:nvGrpSpPr>
        <p:grpSpPr>
          <a:xfrm>
            <a:off x="1864652" y="3321023"/>
            <a:ext cx="3145746" cy="1258298"/>
            <a:chOff x="2582" y="645593"/>
            <a:chExt cx="3145746" cy="1258298"/>
          </a:xfrm>
        </p:grpSpPr>
        <p:sp>
          <p:nvSpPr>
            <p:cNvPr id="6" name="Pfeil: Chevron 5">
              <a:extLst>
                <a:ext uri="{FF2B5EF4-FFF2-40B4-BE49-F238E27FC236}">
                  <a16:creationId xmlns:a16="http://schemas.microsoft.com/office/drawing/2014/main" id="{58CB70D9-197C-40BD-A024-C4079D3C35B0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feil: Chevron 4">
              <a:extLst>
                <a:ext uri="{FF2B5EF4-FFF2-40B4-BE49-F238E27FC236}">
                  <a16:creationId xmlns:a16="http://schemas.microsoft.com/office/drawing/2014/main" id="{D7BBD1AB-ABE8-4505-BA55-4DA8E4EC7B5E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A330409-2BFF-485E-B2D3-6F3BC1DE4D1A}"/>
              </a:ext>
            </a:extLst>
          </p:cNvPr>
          <p:cNvGrpSpPr/>
          <p:nvPr/>
        </p:nvGrpSpPr>
        <p:grpSpPr>
          <a:xfrm>
            <a:off x="4523126" y="3321021"/>
            <a:ext cx="3145747" cy="1258299"/>
            <a:chOff x="7746" y="348662"/>
            <a:chExt cx="4630400" cy="1852160"/>
          </a:xfrm>
        </p:grpSpPr>
        <p:sp>
          <p:nvSpPr>
            <p:cNvPr id="9" name="Pfeil: Chevron 8">
              <a:extLst>
                <a:ext uri="{FF2B5EF4-FFF2-40B4-BE49-F238E27FC236}">
                  <a16:creationId xmlns:a16="http://schemas.microsoft.com/office/drawing/2014/main" id="{D2F3BC0A-81C8-4316-88C0-A657B219A1C6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feil: Chevron 4">
              <a:extLst>
                <a:ext uri="{FF2B5EF4-FFF2-40B4-BE49-F238E27FC236}">
                  <a16:creationId xmlns:a16="http://schemas.microsoft.com/office/drawing/2014/main" id="{64A8AA10-3099-4121-93B7-F77D87135926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28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BA95EB7-1E3A-437D-8932-77BED2223D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Medienkonzept Klasse 3/4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7E0267-2AC8-402D-8E2B-D135B9C6A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A0A1125-B3DE-420E-AF3E-E6D6605AA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129" y="1206431"/>
            <a:ext cx="4293280" cy="58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90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BA95EB7-1E3A-437D-8932-77BED2223D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Medienkonzept Klasse 3/4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927C7C-6857-4F8A-9578-B6F4E966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163" y="2324486"/>
            <a:ext cx="9705673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2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BA95EB7-1E3A-437D-8932-77BED2223D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Situation an Grundschulen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47EC7F2-F2C8-4C38-8166-D72DD2C663E4}"/>
              </a:ext>
            </a:extLst>
          </p:cNvPr>
          <p:cNvGrpSpPr/>
          <p:nvPr/>
        </p:nvGrpSpPr>
        <p:grpSpPr>
          <a:xfrm>
            <a:off x="1113423" y="1814107"/>
            <a:ext cx="4064000" cy="2032000"/>
            <a:chOff x="0" y="235515"/>
            <a:chExt cx="2805906" cy="1402953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08D191C5-F060-42A2-AA9B-13577B92F6E1}"/>
                </a:ext>
              </a:extLst>
            </p:cNvPr>
            <p:cNvSpPr/>
            <p:nvPr/>
          </p:nvSpPr>
          <p:spPr>
            <a:xfrm>
              <a:off x="0" y="235515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hteck: abgerundete Ecken 4">
              <a:extLst>
                <a:ext uri="{FF2B5EF4-FFF2-40B4-BE49-F238E27FC236}">
                  <a16:creationId xmlns:a16="http://schemas.microsoft.com/office/drawing/2014/main" id="{D8CC18D5-0C88-46A9-AA3E-54E98C11ACFD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de-DE" sz="3600" b="1" kern="1200" dirty="0">
                  <a:solidFill>
                    <a:schemeClr val="bg1"/>
                  </a:solidFill>
                </a:rPr>
                <a:t>AGs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812516D-7D2C-4F84-B98F-40D29075963F}"/>
              </a:ext>
            </a:extLst>
          </p:cNvPr>
          <p:cNvGrpSpPr/>
          <p:nvPr/>
        </p:nvGrpSpPr>
        <p:grpSpPr>
          <a:xfrm>
            <a:off x="6585536" y="1818847"/>
            <a:ext cx="4064000" cy="2013576"/>
            <a:chOff x="2424906" y="3778622"/>
            <a:chExt cx="3278187" cy="1639093"/>
          </a:xfrm>
        </p:grpSpPr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3E83B5D5-EC40-4C4F-ADAB-120DA9EEAD65}"/>
                </a:ext>
              </a:extLst>
            </p:cNvPr>
            <p:cNvSpPr/>
            <p:nvPr/>
          </p:nvSpPr>
          <p:spPr>
            <a:xfrm>
              <a:off x="2424906" y="3778622"/>
              <a:ext cx="3278187" cy="1639093"/>
            </a:xfrm>
            <a:prstGeom prst="roundRect">
              <a:avLst>
                <a:gd name="adj" fmla="val 10000"/>
              </a:avLst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hteck: abgerundete Ecken 4">
              <a:extLst>
                <a:ext uri="{FF2B5EF4-FFF2-40B4-BE49-F238E27FC236}">
                  <a16:creationId xmlns:a16="http://schemas.microsoft.com/office/drawing/2014/main" id="{F4EDF0D9-D9A4-4A89-834F-B2F39553C173}"/>
                </a:ext>
              </a:extLst>
            </p:cNvPr>
            <p:cNvSpPr txBox="1"/>
            <p:nvPr/>
          </p:nvSpPr>
          <p:spPr>
            <a:xfrm>
              <a:off x="2472913" y="3826629"/>
              <a:ext cx="3182173" cy="1543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100" b="1" dirty="0"/>
                <a:t>l</a:t>
              </a:r>
              <a:r>
                <a:rPr lang="de-DE" sz="3100" b="1" kern="1200" dirty="0"/>
                <a:t>ehrerspezifisch</a:t>
              </a:r>
              <a:endParaRPr lang="de-DE" sz="3100" kern="1200" dirty="0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0722C5C-9D53-415E-8CDD-7F728C221EB9}"/>
              </a:ext>
            </a:extLst>
          </p:cNvPr>
          <p:cNvGrpSpPr/>
          <p:nvPr/>
        </p:nvGrpSpPr>
        <p:grpSpPr>
          <a:xfrm>
            <a:off x="3942575" y="4363950"/>
            <a:ext cx="4064000" cy="2032000"/>
            <a:chOff x="0" y="1066478"/>
            <a:chExt cx="8128000" cy="4064000"/>
          </a:xfrm>
        </p:grpSpPr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B6C19A78-D8D1-455E-8220-32BD7ECDBBF8}"/>
                </a:ext>
              </a:extLst>
            </p:cNvPr>
            <p:cNvSpPr/>
            <p:nvPr/>
          </p:nvSpPr>
          <p:spPr>
            <a:xfrm>
              <a:off x="0" y="1066478"/>
              <a:ext cx="8128000" cy="4064000"/>
            </a:xfrm>
            <a:prstGeom prst="roundRect">
              <a:avLst>
                <a:gd name="adj" fmla="val 10000"/>
              </a:avLst>
            </a:prstGeom>
            <a:solidFill>
              <a:srgbClr val="F0928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hteck: abgerundete Ecken 4">
              <a:extLst>
                <a:ext uri="{FF2B5EF4-FFF2-40B4-BE49-F238E27FC236}">
                  <a16:creationId xmlns:a16="http://schemas.microsoft.com/office/drawing/2014/main" id="{0E202176-C829-48E1-8A91-1D08D9035B55}"/>
                </a:ext>
              </a:extLst>
            </p:cNvPr>
            <p:cNvSpPr txBox="1"/>
            <p:nvPr/>
          </p:nvSpPr>
          <p:spPr>
            <a:xfrm>
              <a:off x="119030" y="1185508"/>
              <a:ext cx="7889940" cy="38259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600" b="1" kern="1200" dirty="0" err="1"/>
                <a:t>Leuchturm</a:t>
              </a:r>
              <a:r>
                <a:rPr lang="de-DE" sz="3600" b="1" kern="1200" dirty="0"/>
                <a:t>-projekte</a:t>
              </a:r>
              <a:endParaRPr lang="de-DE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4963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BA95EB7-1E3A-437D-8932-77BED2223D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Situation an Grundschulen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184219B-5B88-4745-8F09-BFA975321085}"/>
              </a:ext>
            </a:extLst>
          </p:cNvPr>
          <p:cNvGrpSpPr/>
          <p:nvPr/>
        </p:nvGrpSpPr>
        <p:grpSpPr>
          <a:xfrm>
            <a:off x="3779044" y="2795496"/>
            <a:ext cx="4064000" cy="2032000"/>
            <a:chOff x="0" y="235515"/>
            <a:chExt cx="2805906" cy="1402953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32106E41-1833-407C-AA15-B38AA90EB48C}"/>
                </a:ext>
              </a:extLst>
            </p:cNvPr>
            <p:cNvSpPr/>
            <p:nvPr/>
          </p:nvSpPr>
          <p:spPr>
            <a:xfrm>
              <a:off x="0" y="235515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hteck: abgerundete Ecken 4">
              <a:extLst>
                <a:ext uri="{FF2B5EF4-FFF2-40B4-BE49-F238E27FC236}">
                  <a16:creationId xmlns:a16="http://schemas.microsoft.com/office/drawing/2014/main" id="{76D876A0-89FA-4A90-B6D6-7A9294F1D21D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de-DE" sz="3600" b="1" dirty="0">
                  <a:solidFill>
                    <a:schemeClr val="bg1"/>
                  </a:solidFill>
                </a:rPr>
                <a:t>Wer ist zuständig?</a:t>
              </a:r>
              <a:endParaRPr lang="de-DE" sz="3600" b="1" kern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66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Begriffsklärung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1C1905C-6ED6-4541-9080-5C00C2439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24" y="1887769"/>
            <a:ext cx="6867951" cy="4351338"/>
          </a:xfrm>
        </p:spPr>
      </p:pic>
    </p:spTree>
    <p:extLst>
      <p:ext uri="{BB962C8B-B14F-4D97-AF65-F5344CB8AC3E}">
        <p14:creationId xmlns:p14="http://schemas.microsoft.com/office/powerpoint/2010/main" val="574891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79BEAA39-2930-4631-A6BA-6E382C97F324}"/>
              </a:ext>
            </a:extLst>
          </p:cNvPr>
          <p:cNvGraphicFramePr/>
          <p:nvPr>
            <p:extLst/>
          </p:nvPr>
        </p:nvGraphicFramePr>
        <p:xfrm>
          <a:off x="7280978" y="3302153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A038E9F-2B38-43B9-A140-E75528592FFA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23" name="Pfeil: Chevron 22">
              <a:extLst>
                <a:ext uri="{FF2B5EF4-FFF2-40B4-BE49-F238E27FC236}">
                  <a16:creationId xmlns:a16="http://schemas.microsoft.com/office/drawing/2014/main" id="{0B44AA83-3DF8-4D09-8A0E-55219DE1042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feil: Chevron 4">
              <a:extLst>
                <a:ext uri="{FF2B5EF4-FFF2-40B4-BE49-F238E27FC236}">
                  <a16:creationId xmlns:a16="http://schemas.microsoft.com/office/drawing/2014/main" id="{9AAB831C-EDF8-42B0-8369-DF6A2025EB11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0D0E55E-AF61-4BE4-8A35-A8A098AAAB8E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26" name="Pfeil: Chevron 25">
              <a:extLst>
                <a:ext uri="{FF2B5EF4-FFF2-40B4-BE49-F238E27FC236}">
                  <a16:creationId xmlns:a16="http://schemas.microsoft.com/office/drawing/2014/main" id="{D88C4E50-F6F9-4D9B-AE3E-BD293866FAE5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feil: Chevron 4">
              <a:extLst>
                <a:ext uri="{FF2B5EF4-FFF2-40B4-BE49-F238E27FC236}">
                  <a16:creationId xmlns:a16="http://schemas.microsoft.com/office/drawing/2014/main" id="{1C20D57F-5109-43C6-B583-88E85C22CF60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BE4160CB-F46D-4705-AD04-1A0B6CEB81AF}"/>
              </a:ext>
            </a:extLst>
          </p:cNvPr>
          <p:cNvSpPr txBox="1"/>
          <p:nvPr/>
        </p:nvSpPr>
        <p:spPr>
          <a:xfrm>
            <a:off x="2824721" y="2664318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1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DF3B3E1-0FB5-406E-9945-71AE1B101A6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Umsetzung Medienbildung</a:t>
            </a:r>
          </a:p>
        </p:txBody>
      </p:sp>
    </p:spTree>
    <p:extLst>
      <p:ext uri="{BB962C8B-B14F-4D97-AF65-F5344CB8AC3E}">
        <p14:creationId xmlns:p14="http://schemas.microsoft.com/office/powerpoint/2010/main" val="47798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79BEAA39-2930-4631-A6BA-6E382C97F324}"/>
              </a:ext>
            </a:extLst>
          </p:cNvPr>
          <p:cNvGraphicFramePr/>
          <p:nvPr>
            <p:extLst/>
          </p:nvPr>
        </p:nvGraphicFramePr>
        <p:xfrm>
          <a:off x="7280978" y="3302153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A038E9F-2B38-43B9-A140-E75528592FFA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23" name="Pfeil: Chevron 22">
              <a:extLst>
                <a:ext uri="{FF2B5EF4-FFF2-40B4-BE49-F238E27FC236}">
                  <a16:creationId xmlns:a16="http://schemas.microsoft.com/office/drawing/2014/main" id="{0B44AA83-3DF8-4D09-8A0E-55219DE1042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feil: Chevron 4">
              <a:extLst>
                <a:ext uri="{FF2B5EF4-FFF2-40B4-BE49-F238E27FC236}">
                  <a16:creationId xmlns:a16="http://schemas.microsoft.com/office/drawing/2014/main" id="{9AAB831C-EDF8-42B0-8369-DF6A2025EB11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0D0E55E-AF61-4BE4-8A35-A8A098AAAB8E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26" name="Pfeil: Chevron 25">
              <a:extLst>
                <a:ext uri="{FF2B5EF4-FFF2-40B4-BE49-F238E27FC236}">
                  <a16:creationId xmlns:a16="http://schemas.microsoft.com/office/drawing/2014/main" id="{D88C4E50-F6F9-4D9B-AE3E-BD293866FAE5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feil: Chevron 4">
              <a:extLst>
                <a:ext uri="{FF2B5EF4-FFF2-40B4-BE49-F238E27FC236}">
                  <a16:creationId xmlns:a16="http://schemas.microsoft.com/office/drawing/2014/main" id="{1C20D57F-5109-43C6-B583-88E85C22CF60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BE4160CB-F46D-4705-AD04-1A0B6CEB81AF}"/>
              </a:ext>
            </a:extLst>
          </p:cNvPr>
          <p:cNvSpPr txBox="1"/>
          <p:nvPr/>
        </p:nvSpPr>
        <p:spPr>
          <a:xfrm>
            <a:off x="4771013" y="2778933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2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BF6E0D8-DAED-4B37-9646-DF1DD979E33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Umsetzung Medienbildung</a:t>
            </a:r>
          </a:p>
        </p:txBody>
      </p:sp>
    </p:spTree>
    <p:extLst>
      <p:ext uri="{BB962C8B-B14F-4D97-AF65-F5344CB8AC3E}">
        <p14:creationId xmlns:p14="http://schemas.microsoft.com/office/powerpoint/2010/main" val="2837353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79BEAA39-2930-4631-A6BA-6E382C97F324}"/>
              </a:ext>
            </a:extLst>
          </p:cNvPr>
          <p:cNvGraphicFramePr/>
          <p:nvPr>
            <p:extLst/>
          </p:nvPr>
        </p:nvGraphicFramePr>
        <p:xfrm>
          <a:off x="7280978" y="3302153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A038E9F-2B38-43B9-A140-E75528592FFA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23" name="Pfeil: Chevron 22">
              <a:extLst>
                <a:ext uri="{FF2B5EF4-FFF2-40B4-BE49-F238E27FC236}">
                  <a16:creationId xmlns:a16="http://schemas.microsoft.com/office/drawing/2014/main" id="{0B44AA83-3DF8-4D09-8A0E-55219DE1042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feil: Chevron 4">
              <a:extLst>
                <a:ext uri="{FF2B5EF4-FFF2-40B4-BE49-F238E27FC236}">
                  <a16:creationId xmlns:a16="http://schemas.microsoft.com/office/drawing/2014/main" id="{9AAB831C-EDF8-42B0-8369-DF6A2025EB11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0D0E55E-AF61-4BE4-8A35-A8A098AAAB8E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26" name="Pfeil: Chevron 25">
              <a:extLst>
                <a:ext uri="{FF2B5EF4-FFF2-40B4-BE49-F238E27FC236}">
                  <a16:creationId xmlns:a16="http://schemas.microsoft.com/office/drawing/2014/main" id="{D88C4E50-F6F9-4D9B-AE3E-BD293866FAE5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feil: Chevron 4">
              <a:extLst>
                <a:ext uri="{FF2B5EF4-FFF2-40B4-BE49-F238E27FC236}">
                  <a16:creationId xmlns:a16="http://schemas.microsoft.com/office/drawing/2014/main" id="{1C20D57F-5109-43C6-B583-88E85C22CF60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FEA3A3AA-6C95-4F9B-8219-0102B40BD5B4}"/>
              </a:ext>
            </a:extLst>
          </p:cNvPr>
          <p:cNvSpPr txBox="1"/>
          <p:nvPr/>
        </p:nvSpPr>
        <p:spPr>
          <a:xfrm>
            <a:off x="7429487" y="2778933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3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32A4F80-5536-4152-924A-151BB9199C9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Umsetzung Medienbildung</a:t>
            </a:r>
          </a:p>
        </p:txBody>
      </p:sp>
    </p:spTree>
    <p:extLst>
      <p:ext uri="{BB962C8B-B14F-4D97-AF65-F5344CB8AC3E}">
        <p14:creationId xmlns:p14="http://schemas.microsoft.com/office/powerpoint/2010/main" val="1949221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92214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>
                <a:latin typeface="Lato" panose="020F0502020204030203"/>
              </a:rPr>
              <a:t>Medienbildungskonzept</a:t>
            </a:r>
            <a:endParaRPr lang="de-DE" sz="4800" dirty="0">
              <a:latin typeface="Lato" panose="020F0502020204030203"/>
            </a:endParaRPr>
          </a:p>
        </p:txBody>
      </p:sp>
      <p:sp>
        <p:nvSpPr>
          <p:cNvPr id="2" name="Textfeld 1"/>
          <p:cNvSpPr txBox="1"/>
          <p:nvPr/>
        </p:nvSpPr>
        <p:spPr>
          <a:xfrm flipH="1">
            <a:off x="2849912" y="2166399"/>
            <a:ext cx="712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Lato" panose="020F0502020204030203"/>
              </a:rPr>
              <a:t>Welche Lehrkräfte unterrichten Medienbildung?</a:t>
            </a:r>
          </a:p>
        </p:txBody>
      </p:sp>
      <p:sp>
        <p:nvSpPr>
          <p:cNvPr id="13" name="Textfeld 12"/>
          <p:cNvSpPr txBox="1"/>
          <p:nvPr/>
        </p:nvSpPr>
        <p:spPr>
          <a:xfrm flipH="1">
            <a:off x="2849912" y="5479339"/>
            <a:ext cx="712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Lato" panose="020F0502020204030203"/>
              </a:rPr>
              <a:t>Wie kann Medienbildung in die Stundentafel eingebaut werden?</a:t>
            </a:r>
          </a:p>
        </p:txBody>
      </p:sp>
      <p:sp>
        <p:nvSpPr>
          <p:cNvPr id="10" name="Textfeld 9"/>
          <p:cNvSpPr txBox="1"/>
          <p:nvPr/>
        </p:nvSpPr>
        <p:spPr>
          <a:xfrm flipH="1">
            <a:off x="2849912" y="3751551"/>
            <a:ext cx="712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Lato" panose="020F0502020204030203"/>
              </a:rPr>
              <a:t>Muss Medienbildung im Computerraum unterrichtet werden?</a:t>
            </a:r>
          </a:p>
        </p:txBody>
      </p:sp>
      <p:grpSp>
        <p:nvGrpSpPr>
          <p:cNvPr id="14" name="Group 3929"/>
          <p:cNvGrpSpPr/>
          <p:nvPr/>
        </p:nvGrpSpPr>
        <p:grpSpPr>
          <a:xfrm>
            <a:off x="2069468" y="-1344063"/>
            <a:ext cx="412744" cy="1063905"/>
            <a:chOff x="0" y="0"/>
            <a:chExt cx="1037079" cy="2617920"/>
          </a:xfrm>
        </p:grpSpPr>
        <p:sp>
          <p:nvSpPr>
            <p:cNvPr id="15" name="Shape 3927"/>
            <p:cNvSpPr/>
            <p:nvPr/>
          </p:nvSpPr>
          <p:spPr>
            <a:xfrm>
              <a:off x="0" y="448465"/>
              <a:ext cx="1037080" cy="216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/>
            </a:p>
          </p:txBody>
        </p:sp>
        <p:sp>
          <p:nvSpPr>
            <p:cNvPr id="17" name="Shape 3928"/>
            <p:cNvSpPr/>
            <p:nvPr/>
          </p:nvSpPr>
          <p:spPr>
            <a:xfrm>
              <a:off x="319533" y="0"/>
              <a:ext cx="414836" cy="40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/>
            </a:p>
          </p:txBody>
        </p:sp>
      </p:grpSp>
      <p:sp>
        <p:nvSpPr>
          <p:cNvPr id="25" name="Freeform 10"/>
          <p:cNvSpPr>
            <a:spLocks noChangeArrowheads="1"/>
          </p:cNvSpPr>
          <p:nvPr/>
        </p:nvSpPr>
        <p:spPr bwMode="auto">
          <a:xfrm>
            <a:off x="836668" y="3388994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 dirty="0"/>
          </a:p>
        </p:txBody>
      </p:sp>
      <p:sp>
        <p:nvSpPr>
          <p:cNvPr id="26" name="Freeform 10"/>
          <p:cNvSpPr>
            <a:spLocks noChangeArrowheads="1"/>
          </p:cNvSpPr>
          <p:nvPr/>
        </p:nvSpPr>
        <p:spPr bwMode="auto">
          <a:xfrm>
            <a:off x="836668" y="5117963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 dirty="0"/>
          </a:p>
        </p:txBody>
      </p:sp>
      <p:sp>
        <p:nvSpPr>
          <p:cNvPr id="23" name="Freeform 10"/>
          <p:cNvSpPr>
            <a:spLocks noChangeArrowheads="1"/>
          </p:cNvSpPr>
          <p:nvPr/>
        </p:nvSpPr>
        <p:spPr bwMode="auto">
          <a:xfrm>
            <a:off x="836668" y="1660025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 dirty="0"/>
          </a:p>
        </p:txBody>
      </p:sp>
      <p:sp>
        <p:nvSpPr>
          <p:cNvPr id="22" name="Shape 2616"/>
          <p:cNvSpPr/>
          <p:nvPr/>
        </p:nvSpPr>
        <p:spPr>
          <a:xfrm>
            <a:off x="1007859" y="1882767"/>
            <a:ext cx="1121699" cy="102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1" name="Shape 2683"/>
          <p:cNvSpPr/>
          <p:nvPr/>
        </p:nvSpPr>
        <p:spPr>
          <a:xfrm>
            <a:off x="1194662" y="3605456"/>
            <a:ext cx="1012279" cy="1038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28" extrusionOk="0">
                <a:moveTo>
                  <a:pt x="13441" y="9294"/>
                </a:moveTo>
                <a:lnTo>
                  <a:pt x="13441" y="9784"/>
                </a:lnTo>
                <a:lnTo>
                  <a:pt x="1344" y="9784"/>
                </a:lnTo>
                <a:lnTo>
                  <a:pt x="1344" y="9294"/>
                </a:lnTo>
                <a:cubicBezTo>
                  <a:pt x="1344" y="7028"/>
                  <a:pt x="3696" y="5163"/>
                  <a:pt x="6720" y="4919"/>
                </a:cubicBezTo>
                <a:lnTo>
                  <a:pt x="6720" y="9784"/>
                </a:lnTo>
                <a:lnTo>
                  <a:pt x="8065" y="9784"/>
                </a:lnTo>
                <a:lnTo>
                  <a:pt x="8065" y="4919"/>
                </a:lnTo>
                <a:cubicBezTo>
                  <a:pt x="11089" y="5163"/>
                  <a:pt x="13441" y="7028"/>
                  <a:pt x="13441" y="9294"/>
                </a:cubicBezTo>
                <a:moveTo>
                  <a:pt x="13441" y="16145"/>
                </a:moveTo>
                <a:cubicBezTo>
                  <a:pt x="13441" y="18578"/>
                  <a:pt x="10733" y="20549"/>
                  <a:pt x="7393" y="20549"/>
                </a:cubicBezTo>
                <a:cubicBezTo>
                  <a:pt x="4052" y="20549"/>
                  <a:pt x="1344" y="18578"/>
                  <a:pt x="1344" y="16145"/>
                </a:cubicBezTo>
                <a:lnTo>
                  <a:pt x="1344" y="10762"/>
                </a:lnTo>
                <a:lnTo>
                  <a:pt x="13441" y="10762"/>
                </a:lnTo>
                <a:cubicBezTo>
                  <a:pt x="13441" y="10762"/>
                  <a:pt x="13441" y="16145"/>
                  <a:pt x="13441" y="16145"/>
                </a:cubicBezTo>
                <a:close/>
                <a:moveTo>
                  <a:pt x="21134" y="48"/>
                </a:moveTo>
                <a:cubicBezTo>
                  <a:pt x="20801" y="-72"/>
                  <a:pt x="20436" y="41"/>
                  <a:pt x="20232" y="268"/>
                </a:cubicBezTo>
                <a:cubicBezTo>
                  <a:pt x="18723" y="1944"/>
                  <a:pt x="16716" y="3504"/>
                  <a:pt x="13069" y="2006"/>
                </a:cubicBezTo>
                <a:cubicBezTo>
                  <a:pt x="10993" y="1153"/>
                  <a:pt x="9603" y="1431"/>
                  <a:pt x="8642" y="1862"/>
                </a:cubicBezTo>
                <a:cubicBezTo>
                  <a:pt x="7655" y="2307"/>
                  <a:pt x="6969" y="3089"/>
                  <a:pt x="6778" y="3935"/>
                </a:cubicBezTo>
                <a:cubicBezTo>
                  <a:pt x="2984" y="4162"/>
                  <a:pt x="0" y="6473"/>
                  <a:pt x="0" y="9294"/>
                </a:cubicBezTo>
                <a:lnTo>
                  <a:pt x="0" y="16145"/>
                </a:lnTo>
                <a:cubicBezTo>
                  <a:pt x="0" y="19118"/>
                  <a:pt x="3310" y="21528"/>
                  <a:pt x="7393" y="21528"/>
                </a:cubicBezTo>
                <a:cubicBezTo>
                  <a:pt x="11475" y="21528"/>
                  <a:pt x="14785" y="19118"/>
                  <a:pt x="14785" y="16145"/>
                </a:cubicBezTo>
                <a:lnTo>
                  <a:pt x="14785" y="9294"/>
                </a:lnTo>
                <a:cubicBezTo>
                  <a:pt x="14785" y="6507"/>
                  <a:pt x="11875" y="4215"/>
                  <a:pt x="8146" y="3940"/>
                </a:cubicBezTo>
                <a:cubicBezTo>
                  <a:pt x="8301" y="3479"/>
                  <a:pt x="8690" y="2991"/>
                  <a:pt x="9348" y="2695"/>
                </a:cubicBezTo>
                <a:cubicBezTo>
                  <a:pt x="10308" y="2263"/>
                  <a:pt x="10946" y="2328"/>
                  <a:pt x="12468" y="2882"/>
                </a:cubicBezTo>
                <a:cubicBezTo>
                  <a:pt x="15022" y="3811"/>
                  <a:pt x="16657" y="3572"/>
                  <a:pt x="17947" y="3206"/>
                </a:cubicBezTo>
                <a:cubicBezTo>
                  <a:pt x="19526" y="2759"/>
                  <a:pt x="20650" y="1847"/>
                  <a:pt x="21434" y="705"/>
                </a:cubicBezTo>
                <a:cubicBezTo>
                  <a:pt x="21600" y="463"/>
                  <a:pt x="21466" y="170"/>
                  <a:pt x="21134" y="48"/>
                </a:cubicBezTo>
                <a:moveTo>
                  <a:pt x="7393" y="18592"/>
                </a:moveTo>
                <a:cubicBezTo>
                  <a:pt x="8134" y="18592"/>
                  <a:pt x="8737" y="18153"/>
                  <a:pt x="8737" y="17613"/>
                </a:cubicBezTo>
                <a:cubicBezTo>
                  <a:pt x="8737" y="17073"/>
                  <a:pt x="8134" y="16635"/>
                  <a:pt x="7393" y="16635"/>
                </a:cubicBezTo>
                <a:cubicBezTo>
                  <a:pt x="6650" y="16635"/>
                  <a:pt x="6048" y="17073"/>
                  <a:pt x="6048" y="17613"/>
                </a:cubicBezTo>
                <a:cubicBezTo>
                  <a:pt x="6048" y="18153"/>
                  <a:pt x="6650" y="18592"/>
                  <a:pt x="7393" y="1859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9" name="Shape 2622"/>
          <p:cNvSpPr/>
          <p:nvPr/>
        </p:nvSpPr>
        <p:spPr>
          <a:xfrm>
            <a:off x="1062030" y="5329431"/>
            <a:ext cx="1074346" cy="1130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0" grpId="0"/>
      <p:bldP spid="25" grpId="0" animBg="1"/>
      <p:bldP spid="26" grpId="0" animBg="1"/>
      <p:bldP spid="23" grpId="0" animBg="1"/>
      <p:bldP spid="22" grpId="0" animBg="1"/>
      <p:bldP spid="21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84353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/>
              <a:t>Medienbildungskonzept</a:t>
            </a:r>
          </a:p>
        </p:txBody>
      </p:sp>
      <p:sp>
        <p:nvSpPr>
          <p:cNvPr id="13" name="Freeform 10"/>
          <p:cNvSpPr>
            <a:spLocks noChangeArrowheads="1"/>
          </p:cNvSpPr>
          <p:nvPr/>
        </p:nvSpPr>
        <p:spPr bwMode="auto">
          <a:xfrm>
            <a:off x="581354" y="1718416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4" name="Rechteck 13"/>
          <p:cNvSpPr/>
          <p:nvPr/>
        </p:nvSpPr>
        <p:spPr>
          <a:xfrm>
            <a:off x="2120644" y="3630214"/>
            <a:ext cx="5989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Eigenes Fach Medienbildung</a:t>
            </a:r>
          </a:p>
        </p:txBody>
      </p:sp>
      <p:sp>
        <p:nvSpPr>
          <p:cNvPr id="15" name="Freeform 10"/>
          <p:cNvSpPr>
            <a:spLocks noChangeArrowheads="1"/>
          </p:cNvSpPr>
          <p:nvPr/>
        </p:nvSpPr>
        <p:spPr bwMode="auto">
          <a:xfrm>
            <a:off x="581354" y="3423853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lang="en-US" sz="7197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054502" y="1927205"/>
            <a:ext cx="489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Projektwoche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15568" y="5241829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  <p:sp>
        <p:nvSpPr>
          <p:cNvPr id="19" name="Rechteck 18"/>
          <p:cNvSpPr/>
          <p:nvPr/>
        </p:nvSpPr>
        <p:spPr>
          <a:xfrm>
            <a:off x="2079381" y="5207676"/>
            <a:ext cx="63129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Eingebunden in ein Fach oder </a:t>
            </a:r>
          </a:p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mehrere Fächer</a:t>
            </a:r>
          </a:p>
        </p:txBody>
      </p:sp>
    </p:spTree>
    <p:extLst>
      <p:ext uri="{BB962C8B-B14F-4D97-AF65-F5344CB8AC3E}">
        <p14:creationId xmlns:p14="http://schemas.microsoft.com/office/powerpoint/2010/main" val="150807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99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Umsetzung</a:t>
            </a:r>
          </a:p>
        </p:txBody>
      </p:sp>
      <p:sp>
        <p:nvSpPr>
          <p:cNvPr id="13" name="Rechteck 12"/>
          <p:cNvSpPr/>
          <p:nvPr/>
        </p:nvSpPr>
        <p:spPr>
          <a:xfrm>
            <a:off x="2054502" y="1927205"/>
            <a:ext cx="2396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Materialien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181" y="1301995"/>
            <a:ext cx="2357756" cy="310319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859" y="1301995"/>
            <a:ext cx="2061814" cy="283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3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99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Umsetzung</a:t>
            </a:r>
          </a:p>
        </p:txBody>
      </p:sp>
      <p:sp>
        <p:nvSpPr>
          <p:cNvPr id="2" name="Rechteck 1"/>
          <p:cNvSpPr/>
          <p:nvPr/>
        </p:nvSpPr>
        <p:spPr>
          <a:xfrm>
            <a:off x="2120644" y="3630214"/>
            <a:ext cx="1843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Storyline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nhaltsplatzhalt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220" y="1566114"/>
            <a:ext cx="4583575" cy="1799980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65" y="3679001"/>
            <a:ext cx="2695681" cy="310811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165" y="3847852"/>
            <a:ext cx="2837890" cy="244073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148" y="3808104"/>
            <a:ext cx="4043923" cy="2799143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054502" y="1927205"/>
            <a:ext cx="2396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Materialien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E07B15-97FE-433F-808F-95CF7640DEC0}"/>
              </a:ext>
            </a:extLst>
          </p:cNvPr>
          <p:cNvSpPr/>
          <p:nvPr/>
        </p:nvSpPr>
        <p:spPr>
          <a:xfrm>
            <a:off x="2079381" y="5207676"/>
            <a:ext cx="30011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Unterricht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Klassenzimmer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8986E58-FBFA-46FA-8F8F-0229574BA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98422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2" grpId="0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114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>
                <a:solidFill>
                  <a:schemeClr val="bg1"/>
                </a:solidFill>
              </a:rPr>
              <a:t>Gaming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2F8D386-5619-4F5B-8508-E8AE9DAF9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496" y="1770226"/>
            <a:ext cx="3331860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390ACAF-8A10-481B-9B99-8EF1F5B24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770226"/>
            <a:ext cx="3304342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FE709DB-0D32-44F4-A6F0-39C6D1AFD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07" y="1770226"/>
            <a:ext cx="3314785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3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6265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leistet</a:t>
            </a:r>
            <a:r>
              <a:rPr kumimoji="0" lang="de-DE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unser Ansatz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8F207D1-FAD4-4954-801F-EC111BDAEB20}"/>
              </a:ext>
            </a:extLst>
          </p:cNvPr>
          <p:cNvGrpSpPr/>
          <p:nvPr/>
        </p:nvGrpSpPr>
        <p:grpSpPr>
          <a:xfrm>
            <a:off x="3308910" y="2683827"/>
            <a:ext cx="5574180" cy="2821533"/>
            <a:chOff x="-117212" y="194424"/>
            <a:chExt cx="2882027" cy="1402953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9B44AF43-89E1-4B02-9A2A-86B029157126}"/>
                </a:ext>
              </a:extLst>
            </p:cNvPr>
            <p:cNvSpPr/>
            <p:nvPr/>
          </p:nvSpPr>
          <p:spPr>
            <a:xfrm>
              <a:off x="-117212" y="194424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hteck: abgerundete Ecken 4">
              <a:extLst>
                <a:ext uri="{FF2B5EF4-FFF2-40B4-BE49-F238E27FC236}">
                  <a16:creationId xmlns:a16="http://schemas.microsoft.com/office/drawing/2014/main" id="{6A72BDB3-3083-4677-B72A-41BB6C559042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4000" dirty="0">
                  <a:solidFill>
                    <a:schemeClr val="bg1"/>
                  </a:solidFill>
                </a:rPr>
                <a:t>Die Schülerinnen und Schüler werden </a:t>
              </a:r>
              <a:r>
                <a:rPr lang="de-DE" sz="4000" b="1" dirty="0">
                  <a:solidFill>
                    <a:schemeClr val="bg1"/>
                  </a:solidFill>
                </a:rPr>
                <a:t>mündige Nutzer </a:t>
              </a:r>
              <a:r>
                <a:rPr lang="de-DE" sz="4000" dirty="0">
                  <a:solidFill>
                    <a:schemeClr val="bg1"/>
                  </a:solidFill>
                </a:rPr>
                <a:t>von digitalen Medien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383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7654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leistet</a:t>
            </a:r>
            <a:r>
              <a:rPr kumimoji="0" lang="de-DE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unser Ansatz nicht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4B46088-93D2-46E4-9488-F31B9B3DC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41" y="3212639"/>
            <a:ext cx="2533626" cy="22746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E862969-8FF8-4F64-BE3D-9CF1DAEFE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37" y="1852246"/>
            <a:ext cx="4586662" cy="31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0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Begriffsklärung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7320C18-FA9D-4965-BBF5-73817717396E}"/>
              </a:ext>
            </a:extLst>
          </p:cNvPr>
          <p:cNvSpPr/>
          <p:nvPr/>
        </p:nvSpPr>
        <p:spPr>
          <a:xfrm>
            <a:off x="-62474" y="1590261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600" b="1" dirty="0"/>
              <a:t>Medienbildung</a:t>
            </a:r>
            <a:endParaRPr lang="de-DE" sz="66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BA062D9-7D53-43AD-8CBF-90ED5608DB72}"/>
              </a:ext>
            </a:extLst>
          </p:cNvPr>
          <p:cNvSpPr/>
          <p:nvPr/>
        </p:nvSpPr>
        <p:spPr>
          <a:xfrm>
            <a:off x="-62474" y="2855853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600" b="1" dirty="0"/>
              <a:t>Digitale Bildung</a:t>
            </a:r>
            <a:endParaRPr lang="de-DE" sz="66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311FF6-DBB2-4062-85A4-4B75D4E4B617}"/>
              </a:ext>
            </a:extLst>
          </p:cNvPr>
          <p:cNvSpPr/>
          <p:nvPr/>
        </p:nvSpPr>
        <p:spPr>
          <a:xfrm>
            <a:off x="-62474" y="4070325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600" b="1" dirty="0"/>
              <a:t>Bildung in einer digitalen Welt</a:t>
            </a:r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4342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522738" y="3249384"/>
            <a:ext cx="46424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unabhängig vom </a:t>
            </a:r>
          </a:p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Vorwissen der Lehrkraft</a:t>
            </a:r>
          </a:p>
        </p:txBody>
      </p:sp>
      <p:sp>
        <p:nvSpPr>
          <p:cNvPr id="13" name="Rechteck 12"/>
          <p:cNvSpPr/>
          <p:nvPr/>
        </p:nvSpPr>
        <p:spPr>
          <a:xfrm>
            <a:off x="2130475" y="1582412"/>
            <a:ext cx="542695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unabhängig von technischer Ausstattung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7FC5B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C5D88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E07B15-97FE-433F-808F-95CF7640DEC0}"/>
              </a:ext>
            </a:extLst>
          </p:cNvPr>
          <p:cNvSpPr/>
          <p:nvPr/>
        </p:nvSpPr>
        <p:spPr>
          <a:xfrm>
            <a:off x="2298167" y="5342662"/>
            <a:ext cx="5259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positiv kritische Einstellung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8986E58-FBFA-46FA-8F8F-0229574BA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0928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9263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 animBg="1"/>
      <p:bldP spid="18" grpId="0" animBg="1"/>
      <p:bldP spid="12" grpId="0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6331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89558" y="1614269"/>
            <a:ext cx="11604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1: Grundlagen: Computer und Internet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9558" y="2477869"/>
            <a:ext cx="8948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2: (Digitale) Kommunikation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89558" y="3341469"/>
            <a:ext cx="6311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3: Recherchieren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0368" y="4170834"/>
            <a:ext cx="5751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4: Präsentieren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89558" y="5831196"/>
            <a:ext cx="7284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6: Medienproduktion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89558" y="5001831"/>
            <a:ext cx="6540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5: Mediennutzung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7C19AC-3D6C-4977-9930-C768C4F04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7" name="Inhaltsplatzhalter 8">
            <a:extLst>
              <a:ext uri="{FF2B5EF4-FFF2-40B4-BE49-F238E27FC236}">
                <a16:creationId xmlns:a16="http://schemas.microsoft.com/office/drawing/2014/main" id="{83F67506-C85D-4C17-B7BF-0F3A34509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53" y="2494489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40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2" grpId="0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539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Optionen</a:t>
            </a:r>
          </a:p>
        </p:txBody>
      </p:sp>
      <p:sp>
        <p:nvSpPr>
          <p:cNvPr id="14" name="Rechteck 13"/>
          <p:cNvSpPr/>
          <p:nvPr/>
        </p:nvSpPr>
        <p:spPr>
          <a:xfrm>
            <a:off x="2120644" y="3630214"/>
            <a:ext cx="5989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Eigenes Fach Medienbildung</a:t>
            </a:r>
          </a:p>
        </p:txBody>
      </p:sp>
      <p:sp>
        <p:nvSpPr>
          <p:cNvPr id="17" name="Rechteck 16"/>
          <p:cNvSpPr/>
          <p:nvPr/>
        </p:nvSpPr>
        <p:spPr>
          <a:xfrm>
            <a:off x="2054502" y="1927205"/>
            <a:ext cx="489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Projektwoche</a:t>
            </a:r>
          </a:p>
        </p:txBody>
      </p:sp>
      <p:sp>
        <p:nvSpPr>
          <p:cNvPr id="19" name="Rechteck 18"/>
          <p:cNvSpPr/>
          <p:nvPr/>
        </p:nvSpPr>
        <p:spPr>
          <a:xfrm>
            <a:off x="2079381" y="5207676"/>
            <a:ext cx="63129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Eingebunden in ein Fach oder </a:t>
            </a:r>
          </a:p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mehrere Fächer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02C7943-C923-4BBC-8066-82433AA5B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7FC5B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E1E0AB92-632A-4B9C-A74D-D995892E8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C5D88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3351C97F-2830-49FF-8F28-55B9F7540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0928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34990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11" grpId="0" animBg="1"/>
      <p:bldP spid="12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CE7C98-3F5A-47F5-91BE-52AF6ED5D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193" y="2794242"/>
            <a:ext cx="8799692" cy="2069557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6CFCDD5-B2FB-4F37-A00A-72C38B407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D0B65046-D678-489C-8B59-4686A4115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439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414F18-8877-44F5-828D-B38EA323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189" y="1548009"/>
            <a:ext cx="7071621" cy="4989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55560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278978C-0DB8-4060-B5F3-12D152872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189" y="1548009"/>
            <a:ext cx="7099735" cy="4989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8497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D49A7E7-2F40-4039-8F7C-F52FB3A2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874" y="1442590"/>
            <a:ext cx="3520456" cy="5085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7CB9798-FC3E-4499-B9FE-6A25444E4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451" y="1442590"/>
            <a:ext cx="3618037" cy="5085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5634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DD2BAE0-2FFB-4A3C-9216-86C5BB92E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067" y="1548936"/>
            <a:ext cx="7133744" cy="4988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4688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D2EF2E2-B728-464C-8A2B-03CB7002A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055" y="2827165"/>
            <a:ext cx="8577700" cy="1896376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4D46D4E-2DF4-4908-B176-272AD2C20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6709F35-9ADD-46FA-8AAC-CA5AAF757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7893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A990304-49FD-4652-AD68-1E9504B10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419" y="1400489"/>
            <a:ext cx="3698254" cy="5245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7316E98-D349-4DB3-9B78-0B7FDA64D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557" y="1400489"/>
            <a:ext cx="3660372" cy="5245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4769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23646-55DB-4399-8737-802C0518B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Kompetenzbereiche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87E00B8-821D-449A-8012-7836E25E1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59" y="1940171"/>
            <a:ext cx="1997120" cy="199712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FD71D81-8046-4755-9D06-170CFA463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88" y="1940171"/>
            <a:ext cx="1997120" cy="19971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1C0517-F1C5-45C3-AAE9-1F5503977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17" y="1933864"/>
            <a:ext cx="1997120" cy="19971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60C091C-AEEE-4D0A-A3BC-9471FC748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17" y="4241297"/>
            <a:ext cx="1997120" cy="19971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380BFC5-08B4-4565-8AB6-853BF93D79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88" y="4218493"/>
            <a:ext cx="1997120" cy="19971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17DF19D-E648-4C8D-AEB0-7EE52643D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59" y="4241297"/>
            <a:ext cx="1997120" cy="19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6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2CD4656-2B98-49B3-A838-AF888513E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565" y="1463770"/>
            <a:ext cx="3389476" cy="484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1CC1DB2-1DDC-4BAA-A6DE-C4F03CC22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389" y="1463770"/>
            <a:ext cx="3411449" cy="4919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89878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3F954F0-FB13-4858-8EEA-4D124EE83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660" y="1445577"/>
            <a:ext cx="3746145" cy="53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53362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310A8F-B62E-4F28-B1E3-CF4644E21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867" y="1552852"/>
            <a:ext cx="3579531" cy="5126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8AED773-8FF8-41BC-ABC4-05813E227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327" y="1534272"/>
            <a:ext cx="3544294" cy="5126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956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3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297AD2-8E39-4E6D-AD36-AE0450DE2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061" y="2869733"/>
            <a:ext cx="8577700" cy="226312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AAAF59-85A2-43AA-916E-2B16A38A6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34312E7-7AF3-409B-9D6B-132A60E08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0384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7128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Medienwelten Grundschule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7E59FF6-2AB9-450B-A98D-816D581EC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77" y="1687726"/>
            <a:ext cx="2340076" cy="2621322"/>
          </a:xfrm>
          <a:prstGeom prst="rect">
            <a:avLst/>
          </a:prstGeom>
        </p:spPr>
      </p:pic>
      <p:pic>
        <p:nvPicPr>
          <p:cNvPr id="2050" name="Picture 2" descr="https://scontent-frt3-1.xx.fbcdn.net/v/t35.0-12/23222988_10214169413966703_994275238_o.jpg?oh=a30040edb65ebcc0fad51e9bf86d707d&amp;oe=5A7F9F63">
            <a:extLst>
              <a:ext uri="{FF2B5EF4-FFF2-40B4-BE49-F238E27FC236}">
                <a16:creationId xmlns:a16="http://schemas.microsoft.com/office/drawing/2014/main" id="{1A937229-5839-4F5A-BD9E-312F24254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761" y="3683482"/>
            <a:ext cx="2634237" cy="297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8BFA983-EEAF-409A-8314-69C63049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798" y="1486791"/>
            <a:ext cx="3603764" cy="517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063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21261" y="6176962"/>
            <a:ext cx="26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www.helles-koepfchen.de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3115EC-E5DF-4254-8265-EFF5E3328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485" y="1301992"/>
            <a:ext cx="7912638" cy="494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501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21261" y="6176962"/>
            <a:ext cx="26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www.helles-koepfchen.de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D17987B-5039-45C0-A223-AA4E4222C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166" y="1341166"/>
            <a:ext cx="6162128" cy="490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213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121261" y="6207881"/>
            <a:ext cx="148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blinde-kuh.de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7F8D709-81DE-4CCF-9F4C-D22110F59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54" y="1289650"/>
            <a:ext cx="7874487" cy="491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620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121261" y="6207881"/>
            <a:ext cx="148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blinde-kuh.de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292ECC-9C3C-4E6E-ACCB-6921673D5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626" y="1316901"/>
            <a:ext cx="7931892" cy="48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758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38737" y="631683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google.de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3A0678B-E6C4-4B1F-BA32-D152ED7E7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53" y="1575526"/>
            <a:ext cx="5990893" cy="423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9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Rolle der Schule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6162EC8-4DE6-4C90-B8C8-60C4FD802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25" y="1795808"/>
            <a:ext cx="4852750" cy="4351338"/>
          </a:xfrm>
        </p:spPr>
      </p:pic>
    </p:spTree>
    <p:extLst>
      <p:ext uri="{BB962C8B-B14F-4D97-AF65-F5344CB8AC3E}">
        <p14:creationId xmlns:p14="http://schemas.microsoft.com/office/powerpoint/2010/main" val="3581604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14101" y="6448245"/>
            <a:ext cx="124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fragfinn.de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B9BF37E-C002-4A0C-BA4D-8B484E76D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101" y="2133276"/>
            <a:ext cx="6953356" cy="434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4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7128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Medienwelten Grundschule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4" name="Grafik 13">
            <a:hlinkClick r:id="rId2"/>
            <a:extLst>
              <a:ext uri="{FF2B5EF4-FFF2-40B4-BE49-F238E27FC236}">
                <a16:creationId xmlns:a16="http://schemas.microsoft.com/office/drawing/2014/main" id="{D8F787C1-0519-44D9-B161-9FCCA2F18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786" y="1301995"/>
            <a:ext cx="9128428" cy="542647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B60CBCF-30EA-4DD9-BFEF-385251941C39}"/>
              </a:ext>
            </a:extLst>
          </p:cNvPr>
          <p:cNvSpPr/>
          <p:nvPr/>
        </p:nvSpPr>
        <p:spPr>
          <a:xfrm>
            <a:off x="8064932" y="2551074"/>
            <a:ext cx="2595282" cy="40984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767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7128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Medienwelten Grundschule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2ADC67-89AB-4660-9AC1-CAACD84D1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64" y="1514485"/>
            <a:ext cx="10543271" cy="4984092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B60CBCF-30EA-4DD9-BFEF-385251941C39}"/>
              </a:ext>
            </a:extLst>
          </p:cNvPr>
          <p:cNvSpPr/>
          <p:nvPr/>
        </p:nvSpPr>
        <p:spPr>
          <a:xfrm>
            <a:off x="7742203" y="2342645"/>
            <a:ext cx="2595282" cy="40984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06221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668B4B9-7D34-447A-916B-F8929690B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278" y="1632702"/>
            <a:ext cx="7314583" cy="51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3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DC4A7FC9-5841-4FF2-8905-1F5C36AA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995"/>
            <a:ext cx="3868018" cy="555600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7" name="Gerader Verbinder 6"/>
          <p:cNvCxnSpPr>
            <a:cxnSpLocks/>
          </p:cNvCxnSpPr>
          <p:nvPr/>
        </p:nvCxnSpPr>
        <p:spPr>
          <a:xfrm flipV="1">
            <a:off x="3868018" y="2217202"/>
            <a:ext cx="866755" cy="18627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0" y="1283149"/>
            <a:ext cx="3868018" cy="2819294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5" name="Gerader Verbinder 14"/>
          <p:cNvCxnSpPr>
            <a:cxnSpLocks/>
          </p:cNvCxnSpPr>
          <p:nvPr/>
        </p:nvCxnSpPr>
        <p:spPr>
          <a:xfrm flipV="1">
            <a:off x="3846666" y="5395784"/>
            <a:ext cx="888107" cy="3728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0" y="5754644"/>
            <a:ext cx="3868018" cy="1108179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0B59BA-0631-438A-B80D-21BDB1BA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773" y="2210305"/>
            <a:ext cx="7178421" cy="34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1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FECF96E-7EEC-4307-9E4F-EC58D9F07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621" y="1448273"/>
            <a:ext cx="7258758" cy="5171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57724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5BF3AE-9B91-483B-AF98-2D61CA8FE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4" y="1487579"/>
            <a:ext cx="6980302" cy="4938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9260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E55F4F-1ED7-4E03-BFCA-7C5145453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466" y="1483963"/>
            <a:ext cx="7203651" cy="5112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54712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E131005-9813-4FFF-99C0-9376F6F0F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996"/>
            <a:ext cx="3855928" cy="5436556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7" name="Gerader Verbinder 6"/>
          <p:cNvCxnSpPr>
            <a:cxnSpLocks/>
          </p:cNvCxnSpPr>
          <p:nvPr/>
        </p:nvCxnSpPr>
        <p:spPr>
          <a:xfrm flipV="1">
            <a:off x="3855928" y="2155499"/>
            <a:ext cx="1022554" cy="85057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0" y="1283149"/>
            <a:ext cx="3868018" cy="1744701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5" name="Gerader Verbinder 14"/>
          <p:cNvCxnSpPr>
            <a:cxnSpLocks/>
          </p:cNvCxnSpPr>
          <p:nvPr/>
        </p:nvCxnSpPr>
        <p:spPr>
          <a:xfrm>
            <a:off x="3855928" y="5255742"/>
            <a:ext cx="1022554" cy="100015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0" y="5255742"/>
            <a:ext cx="3868018" cy="1607082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D08C96A-E6D7-43C9-AB95-24B2D515D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572" y="2069152"/>
            <a:ext cx="6625925" cy="41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39B38A0-6E3D-4313-8E1D-0B430858D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585" y="1436914"/>
            <a:ext cx="7300982" cy="5159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4683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Rolle der Schule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D08AF8D-F9B0-4FB1-8AE4-BDCCD71F6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68" y="1685561"/>
            <a:ext cx="11528535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94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A3648FE-3E35-4EB0-8B92-A793DC8DE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345" y="1311247"/>
            <a:ext cx="7883310" cy="55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30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5EC828-2668-4BE9-A0DB-8E159EAD2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995"/>
            <a:ext cx="4048277" cy="5574851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7" name="Gerader Verbinder 6"/>
          <p:cNvCxnSpPr>
            <a:cxnSpLocks/>
          </p:cNvCxnSpPr>
          <p:nvPr/>
        </p:nvCxnSpPr>
        <p:spPr>
          <a:xfrm>
            <a:off x="3863923" y="1690687"/>
            <a:ext cx="1276488" cy="26323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0" y="1283150"/>
            <a:ext cx="3868018" cy="407538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5" name="Gerader Verbinder 14"/>
          <p:cNvCxnSpPr>
            <a:cxnSpLocks/>
          </p:cNvCxnSpPr>
          <p:nvPr/>
        </p:nvCxnSpPr>
        <p:spPr>
          <a:xfrm>
            <a:off x="3886001" y="3545723"/>
            <a:ext cx="1254410" cy="201028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-12090" y="3558746"/>
            <a:ext cx="3868018" cy="3299254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4934EC2-0CC5-4FAF-9D6D-995F5C41C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411" y="1822303"/>
            <a:ext cx="6927058" cy="37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0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F81BB85-7EF4-4E8F-871A-ADBD8B169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665" y="1404973"/>
            <a:ext cx="7844669" cy="554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732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16E1FF9-BD68-45BF-864F-E1CF338E8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02" y="1558273"/>
            <a:ext cx="7058105" cy="52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398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B4E18FC-DCF9-4497-AC82-E95AF3D61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505" y="2877322"/>
            <a:ext cx="9058282" cy="1702916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582A689-0733-431A-B247-9907D8870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92752924-C540-4024-9C20-9B3CEF185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6818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EB2C7A-900E-4879-9E95-58937BD84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61" y="1571635"/>
            <a:ext cx="3452877" cy="493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648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06247BA-466C-4290-ACD2-162822282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877" y="1402837"/>
            <a:ext cx="3625220" cy="52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58126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0F61450-25C6-4F0F-99B1-B52CC54AB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696" y="1422242"/>
            <a:ext cx="3562607" cy="503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92767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DE861C9-DCFE-4286-966C-EBC929674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601" y="1507197"/>
            <a:ext cx="3485320" cy="503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986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A67AAA4-CE4C-4188-BE23-23D329A21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596" y="1452059"/>
            <a:ext cx="3531331" cy="503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57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6B6E90-8EC8-44A3-A6F6-8FA94C6C2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2875958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51EC5759-42B9-4FE3-8165-A1F1AA504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595" y="1479628"/>
            <a:ext cx="3476952" cy="503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000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71EB394D-A083-4275-983D-8ED86D614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083" y="1466257"/>
            <a:ext cx="3552156" cy="503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998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43D62340-5586-4A72-80AC-5E3244F95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466" y="1465844"/>
            <a:ext cx="3579081" cy="503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319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3BBFB8AF-D363-4CB7-9966-8A871D361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083" y="1472529"/>
            <a:ext cx="3477833" cy="503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687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7287C58-3154-43D7-B400-F83A96DF07A0}"/>
              </a:ext>
            </a:extLst>
          </p:cNvPr>
          <p:cNvCxnSpPr>
            <a:cxnSpLocks/>
          </p:cNvCxnSpPr>
          <p:nvPr/>
        </p:nvCxnSpPr>
        <p:spPr>
          <a:xfrm flipV="1">
            <a:off x="3953512" y="2513202"/>
            <a:ext cx="878838" cy="245007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A071BCB0-E5CB-4E6E-8615-334D916A2FC6}"/>
              </a:ext>
            </a:extLst>
          </p:cNvPr>
          <p:cNvCxnSpPr>
            <a:cxnSpLocks/>
          </p:cNvCxnSpPr>
          <p:nvPr/>
        </p:nvCxnSpPr>
        <p:spPr>
          <a:xfrm flipV="1">
            <a:off x="3903866" y="6174486"/>
            <a:ext cx="972934" cy="47347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F98E2B8E-6FDB-493D-8BC1-05C1132F6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880" y="1433020"/>
            <a:ext cx="3731671" cy="515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F26F44-4EB8-45DD-B5AB-4CBA9911C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505" y="2877322"/>
            <a:ext cx="8786644" cy="1702916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A513AADE-DF08-48F2-8E00-4041A6C2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47938B5E-9148-4B98-9C20-8BA0B6496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6950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5EEC995F-065D-415B-9602-0A5F4FF87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6ACE015-FE1B-438D-8BBC-B924965F6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933" y="1470990"/>
            <a:ext cx="3705963" cy="526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197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6265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leistet</a:t>
            </a:r>
            <a:r>
              <a:rPr kumimoji="0" lang="de-DE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unser Ansatz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8F207D1-FAD4-4954-801F-EC111BDAEB20}"/>
              </a:ext>
            </a:extLst>
          </p:cNvPr>
          <p:cNvGrpSpPr/>
          <p:nvPr/>
        </p:nvGrpSpPr>
        <p:grpSpPr>
          <a:xfrm>
            <a:off x="3308910" y="2683827"/>
            <a:ext cx="5574180" cy="2821533"/>
            <a:chOff x="-117212" y="194424"/>
            <a:chExt cx="2882027" cy="1402953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9B44AF43-89E1-4B02-9A2A-86B029157126}"/>
                </a:ext>
              </a:extLst>
            </p:cNvPr>
            <p:cNvSpPr/>
            <p:nvPr/>
          </p:nvSpPr>
          <p:spPr>
            <a:xfrm>
              <a:off x="-117212" y="194424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hteck: abgerundete Ecken 4">
              <a:extLst>
                <a:ext uri="{FF2B5EF4-FFF2-40B4-BE49-F238E27FC236}">
                  <a16:creationId xmlns:a16="http://schemas.microsoft.com/office/drawing/2014/main" id="{6A72BDB3-3083-4677-B72A-41BB6C559042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4000" dirty="0">
                  <a:solidFill>
                    <a:schemeClr val="bg1"/>
                  </a:solidFill>
                </a:rPr>
                <a:t>Die Schülerinnen und Schüler werden </a:t>
              </a:r>
              <a:r>
                <a:rPr lang="de-DE" sz="4000" b="1" dirty="0">
                  <a:solidFill>
                    <a:schemeClr val="bg1"/>
                  </a:solidFill>
                </a:rPr>
                <a:t>mündige Nutzer </a:t>
              </a:r>
              <a:r>
                <a:rPr lang="de-DE" sz="4000" dirty="0">
                  <a:solidFill>
                    <a:schemeClr val="bg1"/>
                  </a:solidFill>
                </a:rPr>
                <a:t>von digitalen Medien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66279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522738" y="3249384"/>
            <a:ext cx="46424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unabhängig vom </a:t>
            </a:r>
          </a:p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Vorwissen der Lehrkraft</a:t>
            </a:r>
          </a:p>
        </p:txBody>
      </p:sp>
      <p:sp>
        <p:nvSpPr>
          <p:cNvPr id="13" name="Rechteck 12"/>
          <p:cNvSpPr/>
          <p:nvPr/>
        </p:nvSpPr>
        <p:spPr>
          <a:xfrm>
            <a:off x="2130475" y="1582412"/>
            <a:ext cx="542695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unabhängig von technischer Ausstattung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7FC5B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C5D88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E07B15-97FE-433F-808F-95CF7640DEC0}"/>
              </a:ext>
            </a:extLst>
          </p:cNvPr>
          <p:cNvSpPr/>
          <p:nvPr/>
        </p:nvSpPr>
        <p:spPr>
          <a:xfrm>
            <a:off x="2298167" y="5342662"/>
            <a:ext cx="5259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positiv kritische Einstellung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8986E58-FBFA-46FA-8F8F-0229574BA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0928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29344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 animBg="1"/>
      <p:bldP spid="18" grpId="0" animBg="1"/>
      <p:bldP spid="12" grpId="0"/>
      <p:bldP spid="1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116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Kontakt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3FC79D6-E989-4313-B172-FD9EB1EAFCEA}"/>
              </a:ext>
            </a:extLst>
          </p:cNvPr>
          <p:cNvSpPr txBox="1"/>
          <p:nvPr/>
        </p:nvSpPr>
        <p:spPr>
          <a:xfrm>
            <a:off x="3992880" y="2440057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2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BBCCBE5-E7B2-4FA4-ABAD-669D5A2D0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087" y="5075320"/>
            <a:ext cx="3486150" cy="13713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9BC7E8-7FF6-41B0-A9BA-705C600A8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47" y="5037791"/>
            <a:ext cx="1408858" cy="140885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6B8EF0-9509-4977-8AE4-C396E3E94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47E7844E-2E12-4FD5-AB5A-1AF1C1313B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797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6B6E90-8EC8-44A3-A6F6-8FA94C6C2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232011F-051A-4A33-82CA-65655541C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19511094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52" y="1577635"/>
            <a:ext cx="3420428" cy="48587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8F68844-5141-490A-BD86-F1F8DAC8B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655" y="2431139"/>
            <a:ext cx="4238516" cy="29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620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52" y="1577635"/>
            <a:ext cx="3420428" cy="48587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52E2F94-D8C8-4898-99B6-6B6BEAF6C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659" y="2370691"/>
            <a:ext cx="4173340" cy="327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481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52" y="1577635"/>
            <a:ext cx="3420428" cy="48587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0DEB658-6493-4BC2-8FF0-5D028E2FC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892" y="1651271"/>
            <a:ext cx="3501291" cy="47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056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B6F7FFE-645F-428A-9891-1AC005A50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1982034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540</Words>
  <Application>Microsoft Office PowerPoint</Application>
  <PresentationFormat>Breitbild</PresentationFormat>
  <Paragraphs>198</Paragraphs>
  <Slides>93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93</vt:i4>
      </vt:variant>
    </vt:vector>
  </HeadingPairs>
  <TitlesOfParts>
    <vt:vector size="104" baseType="lpstr">
      <vt:lpstr>Arial</vt:lpstr>
      <vt:lpstr>Calibri</vt:lpstr>
      <vt:lpstr>Calibri Light</vt:lpstr>
      <vt:lpstr>DejaVu Sans Condensed</vt:lpstr>
      <vt:lpstr>Gill Sans</vt:lpstr>
      <vt:lpstr>Kontrapunkt Bob Bold</vt:lpstr>
      <vt:lpstr>Lato</vt:lpstr>
      <vt:lpstr>Lato Light</vt:lpstr>
      <vt:lpstr>Times New Roman</vt:lpstr>
      <vt:lpstr>Office</vt:lpstr>
      <vt:lpstr>1_Office</vt:lpstr>
      <vt:lpstr>Medienbildung und digitale Bildung - endlich einfach, aber sinnhaft umsetzen</vt:lpstr>
      <vt:lpstr>Ein Medienkonzept erstellen und umsetzen</vt:lpstr>
      <vt:lpstr>Begriffsklärung</vt:lpstr>
      <vt:lpstr>Begriffsklärung</vt:lpstr>
      <vt:lpstr>Kompetenzbereiche</vt:lpstr>
      <vt:lpstr>Rolle der Schule</vt:lpstr>
      <vt:lpstr>Rolle der Schule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Vorüberlegungen</vt:lpstr>
      <vt:lpstr>Vorüberlegungen</vt:lpstr>
      <vt:lpstr>Vorüberlegungen</vt:lpstr>
      <vt:lpstr>Vorüberlegungen</vt:lpstr>
      <vt:lpstr>Vorüberlegungen</vt:lpstr>
      <vt:lpstr>Vorüberlegungen</vt:lpstr>
      <vt:lpstr>Vorüberlegungen</vt:lpstr>
      <vt:lpstr>Vorüberlegungen</vt:lpstr>
      <vt:lpstr>PowerPoint-Präsentation</vt:lpstr>
      <vt:lpstr>PowerPoint-Präsentation</vt:lpstr>
      <vt:lpstr>PowerPoint-Präsentation</vt:lpstr>
      <vt:lpstr>PowerPoint-Präsentation</vt:lpstr>
      <vt:lpstr>Schritt für Schritt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96</cp:revision>
  <dcterms:created xsi:type="dcterms:W3CDTF">2016-02-12T09:10:51Z</dcterms:created>
  <dcterms:modified xsi:type="dcterms:W3CDTF">2018-10-28T19:38:56Z</dcterms:modified>
</cp:coreProperties>
</file>