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44"/>
  </p:notesMasterIdLst>
  <p:handoutMasterIdLst>
    <p:handoutMasterId r:id="rId45"/>
  </p:handoutMasterIdLst>
  <p:sldIdLst>
    <p:sldId id="273" r:id="rId5"/>
    <p:sldId id="1463" r:id="rId6"/>
    <p:sldId id="1494" r:id="rId7"/>
    <p:sldId id="278" r:id="rId8"/>
    <p:sldId id="1465" r:id="rId9"/>
    <p:sldId id="1466" r:id="rId10"/>
    <p:sldId id="1467" r:id="rId11"/>
    <p:sldId id="1468" r:id="rId12"/>
    <p:sldId id="1470" r:id="rId13"/>
    <p:sldId id="1471" r:id="rId14"/>
    <p:sldId id="1450" r:id="rId15"/>
    <p:sldId id="1472" r:id="rId16"/>
    <p:sldId id="1473" r:id="rId17"/>
    <p:sldId id="1474" r:id="rId18"/>
    <p:sldId id="1476" r:id="rId19"/>
    <p:sldId id="1477" r:id="rId20"/>
    <p:sldId id="1480" r:id="rId21"/>
    <p:sldId id="1481" r:id="rId22"/>
    <p:sldId id="1482" r:id="rId23"/>
    <p:sldId id="1451" r:id="rId24"/>
    <p:sldId id="1483" r:id="rId25"/>
    <p:sldId id="1484" r:id="rId26"/>
    <p:sldId id="1458" r:id="rId27"/>
    <p:sldId id="1459" r:id="rId28"/>
    <p:sldId id="1485" r:id="rId29"/>
    <p:sldId id="1453" r:id="rId30"/>
    <p:sldId id="1491" r:id="rId31"/>
    <p:sldId id="1490" r:id="rId32"/>
    <p:sldId id="1486" r:id="rId33"/>
    <p:sldId id="1457" r:id="rId34"/>
    <p:sldId id="1456" r:id="rId35"/>
    <p:sldId id="275" r:id="rId36"/>
    <p:sldId id="1487" r:id="rId37"/>
    <p:sldId id="1492" r:id="rId38"/>
    <p:sldId id="1452" r:id="rId39"/>
    <p:sldId id="1495" r:id="rId40"/>
    <p:sldId id="1497" r:id="rId41"/>
    <p:sldId id="1489" r:id="rId42"/>
    <p:sldId id="1496" r:id="rId43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2A0"/>
    <a:srgbClr val="A4BEC6"/>
    <a:srgbClr val="42537D"/>
    <a:srgbClr val="D7D4CF"/>
    <a:srgbClr val="EA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51504-EAB4-4C79-A05A-E4B5176E5031}" v="151" dt="2022-11-17T13:05:10.473"/>
    <p1510:client id="{E28EB792-9779-4DFE-96BA-4573B6465BA6}" v="335" dt="2022-11-18T07:18:17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Nuxoll" userId="c112223b0a12bea3" providerId="LiveId" clId="{E28EB792-9779-4DFE-96BA-4573B6465BA6}"/>
    <pc:docChg chg="undo redo custSel addSld delSld modSld sldOrd">
      <pc:chgData name="Florian Nuxoll" userId="c112223b0a12bea3" providerId="LiveId" clId="{E28EB792-9779-4DFE-96BA-4573B6465BA6}" dt="2022-11-18T07:18:54.435" v="4409" actId="1076"/>
      <pc:docMkLst>
        <pc:docMk/>
      </pc:docMkLst>
      <pc:sldChg chg="addSp delSp modSp mod">
        <pc:chgData name="Florian Nuxoll" userId="c112223b0a12bea3" providerId="LiveId" clId="{E28EB792-9779-4DFE-96BA-4573B6465BA6}" dt="2022-11-16T18:35:43.550" v="773" actId="2"/>
        <pc:sldMkLst>
          <pc:docMk/>
          <pc:sldMk cId="3738715374" sldId="273"/>
        </pc:sldMkLst>
        <pc:spChg chg="add mod">
          <ac:chgData name="Florian Nuxoll" userId="c112223b0a12bea3" providerId="LiveId" clId="{E28EB792-9779-4DFE-96BA-4573B6465BA6}" dt="2022-11-16T18:35:43.550" v="773" actId="2"/>
          <ac:spMkLst>
            <pc:docMk/>
            <pc:sldMk cId="3738715374" sldId="273"/>
            <ac:spMk id="4" creationId="{4BF51BC8-68A2-8B98-F3E5-62F316652BE9}"/>
          </ac:spMkLst>
        </pc:spChg>
        <pc:spChg chg="add mod">
          <ac:chgData name="Florian Nuxoll" userId="c112223b0a12bea3" providerId="LiveId" clId="{E28EB792-9779-4DFE-96BA-4573B6465BA6}" dt="2022-11-15T07:49:38.167" v="21" actId="20577"/>
          <ac:spMkLst>
            <pc:docMk/>
            <pc:sldMk cId="3738715374" sldId="273"/>
            <ac:spMk id="6" creationId="{DAAE457A-6F0F-9A2E-F40E-53E919A786C6}"/>
          </ac:spMkLst>
        </pc:spChg>
        <pc:picChg chg="del">
          <ac:chgData name="Florian Nuxoll" userId="c112223b0a12bea3" providerId="LiveId" clId="{E28EB792-9779-4DFE-96BA-4573B6465BA6}" dt="2022-11-15T07:45:52.690" v="3" actId="478"/>
          <ac:picMkLst>
            <pc:docMk/>
            <pc:sldMk cId="3738715374" sldId="273"/>
            <ac:picMk id="3" creationId="{A3EE963B-D558-4BB5-A89D-0946117C3889}"/>
          </ac:picMkLst>
        </pc:picChg>
        <pc:picChg chg="add mod">
          <ac:chgData name="Florian Nuxoll" userId="c112223b0a12bea3" providerId="LiveId" clId="{E28EB792-9779-4DFE-96BA-4573B6465BA6}" dt="2022-11-15T07:51:59.274" v="45" actId="1076"/>
          <ac:picMkLst>
            <pc:docMk/>
            <pc:sldMk cId="3738715374" sldId="273"/>
            <ac:picMk id="8" creationId="{5E3B3FD2-86D4-D9D8-CD88-87867C07CD59}"/>
          </ac:picMkLst>
        </pc:picChg>
        <pc:picChg chg="add mod">
          <ac:chgData name="Florian Nuxoll" userId="c112223b0a12bea3" providerId="LiveId" clId="{E28EB792-9779-4DFE-96BA-4573B6465BA6}" dt="2022-11-15T07:52:05.573" v="48" actId="1036"/>
          <ac:picMkLst>
            <pc:docMk/>
            <pc:sldMk cId="3738715374" sldId="273"/>
            <ac:picMk id="10" creationId="{B6A67DFF-708F-281C-CFDE-FB6FC7343FFF}"/>
          </ac:picMkLst>
        </pc:picChg>
        <pc:picChg chg="del">
          <ac:chgData name="Florian Nuxoll" userId="c112223b0a12bea3" providerId="LiveId" clId="{E28EB792-9779-4DFE-96BA-4573B6465BA6}" dt="2022-11-15T07:45:51.527" v="2" actId="478"/>
          <ac:picMkLst>
            <pc:docMk/>
            <pc:sldMk cId="3738715374" sldId="273"/>
            <ac:picMk id="11" creationId="{14CFBEB5-1BB4-4504-A8A9-F121ACC88CEF}"/>
          </ac:picMkLst>
        </pc:picChg>
        <pc:picChg chg="add mod">
          <ac:chgData name="Florian Nuxoll" userId="c112223b0a12bea3" providerId="LiveId" clId="{E28EB792-9779-4DFE-96BA-4573B6465BA6}" dt="2022-11-15T07:52:06.723" v="49" actId="1035"/>
          <ac:picMkLst>
            <pc:docMk/>
            <pc:sldMk cId="3738715374" sldId="273"/>
            <ac:picMk id="13" creationId="{4FE59BD9-4933-E597-036C-EF00B6D8279A}"/>
          </ac:picMkLst>
        </pc:picChg>
      </pc:sldChg>
      <pc:sldChg chg="addSp delSp modSp new del mod">
        <pc:chgData name="Florian Nuxoll" userId="c112223b0a12bea3" providerId="LiveId" clId="{E28EB792-9779-4DFE-96BA-4573B6465BA6}" dt="2022-11-17T10:10:35.244" v="3312" actId="47"/>
        <pc:sldMkLst>
          <pc:docMk/>
          <pc:sldMk cId="40577105" sldId="274"/>
        </pc:sldMkLst>
        <pc:spChg chg="del">
          <ac:chgData name="Florian Nuxoll" userId="c112223b0a12bea3" providerId="LiveId" clId="{E28EB792-9779-4DFE-96BA-4573B6465BA6}" dt="2022-11-15T08:23:18.871" v="73" actId="478"/>
          <ac:spMkLst>
            <pc:docMk/>
            <pc:sldMk cId="40577105" sldId="274"/>
            <ac:spMk id="3" creationId="{A42A4C6B-D926-DB1C-281F-2E282EE486C3}"/>
          </ac:spMkLst>
        </pc:spChg>
        <pc:spChg chg="add mod">
          <ac:chgData name="Florian Nuxoll" userId="c112223b0a12bea3" providerId="LiveId" clId="{E28EB792-9779-4DFE-96BA-4573B6465BA6}" dt="2022-11-16T21:10:00.143" v="999" actId="1076"/>
          <ac:spMkLst>
            <pc:docMk/>
            <pc:sldMk cId="40577105" sldId="274"/>
            <ac:spMk id="3" creationId="{B4C455D5-F36B-E016-DD3A-2C77947B893E}"/>
          </ac:spMkLst>
        </pc:spChg>
        <pc:spChg chg="add mod">
          <ac:chgData name="Florian Nuxoll" userId="c112223b0a12bea3" providerId="LiveId" clId="{E28EB792-9779-4DFE-96BA-4573B6465BA6}" dt="2022-11-15T08:23:40.304" v="96" actId="1076"/>
          <ac:spMkLst>
            <pc:docMk/>
            <pc:sldMk cId="40577105" sldId="274"/>
            <ac:spMk id="4" creationId="{5B58EBC9-24E2-0EA4-563C-9777C15666AF}"/>
          </ac:spMkLst>
        </pc:spChg>
        <pc:spChg chg="add mod">
          <ac:chgData name="Florian Nuxoll" userId="c112223b0a12bea3" providerId="LiveId" clId="{E28EB792-9779-4DFE-96BA-4573B6465BA6}" dt="2022-11-15T08:26:18.171" v="97" actId="1076"/>
          <ac:spMkLst>
            <pc:docMk/>
            <pc:sldMk cId="40577105" sldId="274"/>
            <ac:spMk id="5" creationId="{ED2474CC-76CC-6758-7164-AABF8C0527E3}"/>
          </ac:spMkLst>
        </pc:spChg>
        <pc:spChg chg="add mod">
          <ac:chgData name="Florian Nuxoll" userId="c112223b0a12bea3" providerId="LiveId" clId="{E28EB792-9779-4DFE-96BA-4573B6465BA6}" dt="2022-11-15T08:36:43.824" v="147" actId="1076"/>
          <ac:spMkLst>
            <pc:docMk/>
            <pc:sldMk cId="40577105" sldId="274"/>
            <ac:spMk id="8" creationId="{6EBE553B-47BC-A900-4A18-D2D5C56E9C14}"/>
          </ac:spMkLst>
        </pc:spChg>
        <pc:picChg chg="add del">
          <ac:chgData name="Florian Nuxoll" userId="c112223b0a12bea3" providerId="LiveId" clId="{E28EB792-9779-4DFE-96BA-4573B6465BA6}" dt="2022-11-15T08:26:30.601" v="99" actId="478"/>
          <ac:picMkLst>
            <pc:docMk/>
            <pc:sldMk cId="40577105" sldId="274"/>
            <ac:picMk id="7" creationId="{6B78452E-BBBA-8E83-2CBE-1DE5B5A64BE2}"/>
          </ac:picMkLst>
        </pc:picChg>
      </pc:sldChg>
      <pc:sldChg chg="del">
        <pc:chgData name="Florian Nuxoll" userId="c112223b0a12bea3" providerId="LiveId" clId="{E28EB792-9779-4DFE-96BA-4573B6465BA6}" dt="2022-11-15T07:52:12.235" v="50" actId="47"/>
        <pc:sldMkLst>
          <pc:docMk/>
          <pc:sldMk cId="2348475930" sldId="274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023613394" sldId="275"/>
        </pc:sldMkLst>
      </pc:sldChg>
      <pc:sldChg chg="addSp delSp modSp new mod ord modAnim">
        <pc:chgData name="Florian Nuxoll" userId="c112223b0a12bea3" providerId="LiveId" clId="{E28EB792-9779-4DFE-96BA-4573B6465BA6}" dt="2022-11-17T16:51:41.490" v="3512"/>
        <pc:sldMkLst>
          <pc:docMk/>
          <pc:sldMk cId="3701177616" sldId="275"/>
        </pc:sldMkLst>
        <pc:spChg chg="mod">
          <ac:chgData name="Florian Nuxoll" userId="c112223b0a12bea3" providerId="LiveId" clId="{E28EB792-9779-4DFE-96BA-4573B6465BA6}" dt="2022-11-17T16:50:28.333" v="3504" actId="20577"/>
          <ac:spMkLst>
            <pc:docMk/>
            <pc:sldMk cId="3701177616" sldId="275"/>
            <ac:spMk id="2" creationId="{A8DC1BDA-471B-BA4D-A69F-55A93B929F4A}"/>
          </ac:spMkLst>
        </pc:spChg>
        <pc:spChg chg="del">
          <ac:chgData name="Florian Nuxoll" userId="c112223b0a12bea3" providerId="LiveId" clId="{E28EB792-9779-4DFE-96BA-4573B6465BA6}" dt="2022-11-15T08:38:39.361" v="152" actId="478"/>
          <ac:spMkLst>
            <pc:docMk/>
            <pc:sldMk cId="3701177616" sldId="275"/>
            <ac:spMk id="3" creationId="{073BEFCB-FF99-ACCF-01E4-EED6D2BE1B44}"/>
          </ac:spMkLst>
        </pc:spChg>
        <pc:spChg chg="add del">
          <ac:chgData name="Florian Nuxoll" userId="c112223b0a12bea3" providerId="LiveId" clId="{E28EB792-9779-4DFE-96BA-4573B6465BA6}" dt="2022-11-17T16:50:24.699" v="3502" actId="22"/>
          <ac:spMkLst>
            <pc:docMk/>
            <pc:sldMk cId="3701177616" sldId="275"/>
            <ac:spMk id="4" creationId="{0A7C337E-F371-BE18-1DF3-67E0B052D435}"/>
          </ac:spMkLst>
        </pc:spChg>
        <pc:spChg chg="add mod">
          <ac:chgData name="Florian Nuxoll" userId="c112223b0a12bea3" providerId="LiveId" clId="{E28EB792-9779-4DFE-96BA-4573B6465BA6}" dt="2022-11-15T08:40:36.494" v="155" actId="13822"/>
          <ac:spMkLst>
            <pc:docMk/>
            <pc:sldMk cId="3701177616" sldId="275"/>
            <ac:spMk id="6" creationId="{145FE637-4A29-8A72-E8FA-41B1D3C50A85}"/>
          </ac:spMkLst>
        </pc:spChg>
        <pc:spChg chg="add mod">
          <ac:chgData name="Florian Nuxoll" userId="c112223b0a12bea3" providerId="LiveId" clId="{E28EB792-9779-4DFE-96BA-4573B6465BA6}" dt="2022-11-15T08:40:44.125" v="157" actId="1076"/>
          <ac:spMkLst>
            <pc:docMk/>
            <pc:sldMk cId="3701177616" sldId="275"/>
            <ac:spMk id="7" creationId="{A5AE2920-ABCD-F090-96D1-0916E9AADF78}"/>
          </ac:spMkLst>
        </pc:spChg>
        <pc:spChg chg="add mod">
          <ac:chgData name="Florian Nuxoll" userId="c112223b0a12bea3" providerId="LiveId" clId="{E28EB792-9779-4DFE-96BA-4573B6465BA6}" dt="2022-11-15T08:40:47.533" v="159" actId="1076"/>
          <ac:spMkLst>
            <pc:docMk/>
            <pc:sldMk cId="3701177616" sldId="275"/>
            <ac:spMk id="8" creationId="{60E983D4-7DF0-112B-EE2B-5FCE514D6875}"/>
          </ac:spMkLst>
        </pc:spChg>
        <pc:spChg chg="add mod">
          <ac:chgData name="Florian Nuxoll" userId="c112223b0a12bea3" providerId="LiveId" clId="{E28EB792-9779-4DFE-96BA-4573B6465BA6}" dt="2022-11-15T08:40:51.326" v="161" actId="1076"/>
          <ac:spMkLst>
            <pc:docMk/>
            <pc:sldMk cId="3701177616" sldId="275"/>
            <ac:spMk id="9" creationId="{EA20F09E-79F3-F554-B684-C8C85FFECD46}"/>
          </ac:spMkLst>
        </pc:spChg>
        <pc:spChg chg="add del mod">
          <ac:chgData name="Florian Nuxoll" userId="c112223b0a12bea3" providerId="LiveId" clId="{E28EB792-9779-4DFE-96BA-4573B6465BA6}" dt="2022-11-15T08:41:15.714" v="165" actId="478"/>
          <ac:spMkLst>
            <pc:docMk/>
            <pc:sldMk cId="3701177616" sldId="275"/>
            <ac:spMk id="10" creationId="{7AC863D9-E53C-D7D3-E8F9-0A2CD0B7F21F}"/>
          </ac:spMkLst>
        </pc:spChg>
        <pc:spChg chg="add del mod">
          <ac:chgData name="Florian Nuxoll" userId="c112223b0a12bea3" providerId="LiveId" clId="{E28EB792-9779-4DFE-96BA-4573B6465BA6}" dt="2022-11-15T08:41:15.714" v="165" actId="478"/>
          <ac:spMkLst>
            <pc:docMk/>
            <pc:sldMk cId="3701177616" sldId="275"/>
            <ac:spMk id="11" creationId="{ACDBC9BE-112F-95D2-E3E7-611A865F2F82}"/>
          </ac:spMkLst>
        </pc:spChg>
        <pc:spChg chg="add del mod">
          <ac:chgData name="Florian Nuxoll" userId="c112223b0a12bea3" providerId="LiveId" clId="{E28EB792-9779-4DFE-96BA-4573B6465BA6}" dt="2022-11-15T08:41:15.714" v="165" actId="478"/>
          <ac:spMkLst>
            <pc:docMk/>
            <pc:sldMk cId="3701177616" sldId="275"/>
            <ac:spMk id="12" creationId="{EDC983A9-C296-D0DE-8D7C-64CF4C9DFA9E}"/>
          </ac:spMkLst>
        </pc:spChg>
        <pc:spChg chg="add del mod">
          <ac:chgData name="Florian Nuxoll" userId="c112223b0a12bea3" providerId="LiveId" clId="{E28EB792-9779-4DFE-96BA-4573B6465BA6}" dt="2022-11-15T08:41:15.714" v="165" actId="478"/>
          <ac:spMkLst>
            <pc:docMk/>
            <pc:sldMk cId="3701177616" sldId="275"/>
            <ac:spMk id="13" creationId="{2CFAFA2D-5049-8828-0F58-67B500A6D53E}"/>
          </ac:spMkLst>
        </pc:spChg>
        <pc:spChg chg="add mod">
          <ac:chgData name="Florian Nuxoll" userId="c112223b0a12bea3" providerId="LiveId" clId="{E28EB792-9779-4DFE-96BA-4573B6465BA6}" dt="2022-11-15T08:41:31.948" v="168" actId="1076"/>
          <ac:spMkLst>
            <pc:docMk/>
            <pc:sldMk cId="3701177616" sldId="275"/>
            <ac:spMk id="14" creationId="{76890A0A-ED25-73CC-E3EA-10282C7DED42}"/>
          </ac:spMkLst>
        </pc:spChg>
        <pc:spChg chg="add mod">
          <ac:chgData name="Florian Nuxoll" userId="c112223b0a12bea3" providerId="LiveId" clId="{E28EB792-9779-4DFE-96BA-4573B6465BA6}" dt="2022-11-15T08:41:36.526" v="170" actId="1076"/>
          <ac:spMkLst>
            <pc:docMk/>
            <pc:sldMk cId="3701177616" sldId="275"/>
            <ac:spMk id="15" creationId="{B323D328-B4A4-6446-BFBF-720E928AA6CA}"/>
          </ac:spMkLst>
        </pc:spChg>
        <pc:spChg chg="add mod">
          <ac:chgData name="Florian Nuxoll" userId="c112223b0a12bea3" providerId="LiveId" clId="{E28EB792-9779-4DFE-96BA-4573B6465BA6}" dt="2022-11-15T08:41:38.668" v="172" actId="1076"/>
          <ac:spMkLst>
            <pc:docMk/>
            <pc:sldMk cId="3701177616" sldId="275"/>
            <ac:spMk id="16" creationId="{DF74A9A7-C191-F8C7-ADD5-A902AD1CDF14}"/>
          </ac:spMkLst>
        </pc:spChg>
        <pc:spChg chg="add mod">
          <ac:chgData name="Florian Nuxoll" userId="c112223b0a12bea3" providerId="LiveId" clId="{E28EB792-9779-4DFE-96BA-4573B6465BA6}" dt="2022-11-15T08:41:40.765" v="174" actId="1076"/>
          <ac:spMkLst>
            <pc:docMk/>
            <pc:sldMk cId="3701177616" sldId="275"/>
            <ac:spMk id="17" creationId="{35B45402-C7C5-8EA4-885C-4E1D68F01508}"/>
          </ac:spMkLst>
        </pc:spChg>
        <pc:spChg chg="add del mod">
          <ac:chgData name="Florian Nuxoll" userId="c112223b0a12bea3" providerId="LiveId" clId="{E28EB792-9779-4DFE-96BA-4573B6465BA6}" dt="2022-11-15T08:41:42.563" v="176" actId="478"/>
          <ac:spMkLst>
            <pc:docMk/>
            <pc:sldMk cId="3701177616" sldId="275"/>
            <ac:spMk id="18" creationId="{7D4E4B58-7B58-4ABC-C498-D5457E1CE926}"/>
          </ac:spMkLst>
        </pc:spChg>
        <pc:spChg chg="add mod">
          <ac:chgData name="Florian Nuxoll" userId="c112223b0a12bea3" providerId="LiveId" clId="{E28EB792-9779-4DFE-96BA-4573B6465BA6}" dt="2022-11-15T08:42:01.904" v="180" actId="13822"/>
          <ac:spMkLst>
            <pc:docMk/>
            <pc:sldMk cId="3701177616" sldId="275"/>
            <ac:spMk id="19" creationId="{2E224E9E-39DF-82E0-A6EA-05E67F934B62}"/>
          </ac:spMkLst>
        </pc:spChg>
        <pc:spChg chg="add mod">
          <ac:chgData name="Florian Nuxoll" userId="c112223b0a12bea3" providerId="LiveId" clId="{E28EB792-9779-4DFE-96BA-4573B6465BA6}" dt="2022-11-15T08:42:06.368" v="182" actId="1076"/>
          <ac:spMkLst>
            <pc:docMk/>
            <pc:sldMk cId="3701177616" sldId="275"/>
            <ac:spMk id="20" creationId="{FED5DC27-AC29-AFFF-A8DC-C05B7EC9C34A}"/>
          </ac:spMkLst>
        </pc:spChg>
        <pc:spChg chg="add mod">
          <ac:chgData name="Florian Nuxoll" userId="c112223b0a12bea3" providerId="LiveId" clId="{E28EB792-9779-4DFE-96BA-4573B6465BA6}" dt="2022-11-15T08:42:08.552" v="184" actId="1076"/>
          <ac:spMkLst>
            <pc:docMk/>
            <pc:sldMk cId="3701177616" sldId="275"/>
            <ac:spMk id="21" creationId="{1202F702-EE7E-4E10-61BA-3137D102668F}"/>
          </ac:spMkLst>
        </pc:spChg>
        <pc:spChg chg="add mod">
          <ac:chgData name="Florian Nuxoll" userId="c112223b0a12bea3" providerId="LiveId" clId="{E28EB792-9779-4DFE-96BA-4573B6465BA6}" dt="2022-11-15T08:42:13.624" v="186" actId="1076"/>
          <ac:spMkLst>
            <pc:docMk/>
            <pc:sldMk cId="3701177616" sldId="275"/>
            <ac:spMk id="22" creationId="{4511D2BE-2C37-6E67-7365-F9EB8C6510C9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3" creationId="{86950F36-33F7-9B4B-E0B5-C7A1DCA6BCED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4" creationId="{7CD414B2-685B-A260-F5AF-92C4DC1F830D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5" creationId="{838DBFBA-FD80-0180-9BBE-DDBA75B85096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6" creationId="{F48332FA-8151-7C17-3119-A3AFC011CF4B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7" creationId="{3E1D38A8-0345-016F-06C4-F507577E8E55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8" creationId="{2206DFA7-176A-0B11-3293-68E3965213C0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29" creationId="{2FF4023C-58BA-D7A4-853F-7A3C2E749D79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30" creationId="{F1B6560C-875D-6EBA-90E2-2A938E8E7A1A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31" creationId="{53B981B3-3D50-AD17-4C54-0EDEFF8B7E05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32" creationId="{EE516612-CEB6-FC8E-F25C-C44EFB335F9E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33" creationId="{D15D592F-E63A-22EE-9876-F5765D310976}"/>
          </ac:spMkLst>
        </pc:spChg>
        <pc:spChg chg="add del mod">
          <ac:chgData name="Florian Nuxoll" userId="c112223b0a12bea3" providerId="LiveId" clId="{E28EB792-9779-4DFE-96BA-4573B6465BA6}" dt="2022-11-15T08:42:29.799" v="190"/>
          <ac:spMkLst>
            <pc:docMk/>
            <pc:sldMk cId="3701177616" sldId="275"/>
            <ac:spMk id="34" creationId="{531ABFD3-FA01-64FD-06DE-224A02A623F1}"/>
          </ac:spMkLst>
        </pc:spChg>
        <pc:spChg chg="add mod">
          <ac:chgData name="Florian Nuxoll" userId="c112223b0a12bea3" providerId="LiveId" clId="{E28EB792-9779-4DFE-96BA-4573B6465BA6}" dt="2022-11-15T08:42:41.463" v="194" actId="1076"/>
          <ac:spMkLst>
            <pc:docMk/>
            <pc:sldMk cId="3701177616" sldId="275"/>
            <ac:spMk id="35" creationId="{80B6A911-B58A-64AC-624F-6EEAAAE1AF79}"/>
          </ac:spMkLst>
        </pc:spChg>
        <pc:spChg chg="add mod">
          <ac:chgData name="Florian Nuxoll" userId="c112223b0a12bea3" providerId="LiveId" clId="{E28EB792-9779-4DFE-96BA-4573B6465BA6}" dt="2022-11-15T08:43:22.961" v="207" actId="1076"/>
          <ac:spMkLst>
            <pc:docMk/>
            <pc:sldMk cId="3701177616" sldId="275"/>
            <ac:spMk id="36" creationId="{6F4E23D0-F8FB-25CF-53C6-022D7EE186F8}"/>
          </ac:spMkLst>
        </pc:spChg>
        <pc:spChg chg="add mod">
          <ac:chgData name="Florian Nuxoll" userId="c112223b0a12bea3" providerId="LiveId" clId="{E28EB792-9779-4DFE-96BA-4573B6465BA6}" dt="2022-11-15T08:43:01.151" v="200" actId="1076"/>
          <ac:spMkLst>
            <pc:docMk/>
            <pc:sldMk cId="3701177616" sldId="275"/>
            <ac:spMk id="37" creationId="{CFFF6CEA-2B3D-8C15-685A-E88A3272342F}"/>
          </ac:spMkLst>
        </pc:spChg>
        <pc:spChg chg="add mod">
          <ac:chgData name="Florian Nuxoll" userId="c112223b0a12bea3" providerId="LiveId" clId="{E28EB792-9779-4DFE-96BA-4573B6465BA6}" dt="2022-11-15T08:43:41.516" v="214" actId="1076"/>
          <ac:spMkLst>
            <pc:docMk/>
            <pc:sldMk cId="3701177616" sldId="275"/>
            <ac:spMk id="38" creationId="{FC176891-51F2-9BFC-C6E8-A1863EDBA462}"/>
          </ac:spMkLst>
        </pc:spChg>
        <pc:spChg chg="add mod">
          <ac:chgData name="Florian Nuxoll" userId="c112223b0a12bea3" providerId="LiveId" clId="{E28EB792-9779-4DFE-96BA-4573B6465BA6}" dt="2022-11-15T08:42:47.053" v="196" actId="1076"/>
          <ac:spMkLst>
            <pc:docMk/>
            <pc:sldMk cId="3701177616" sldId="275"/>
            <ac:spMk id="39" creationId="{0D41BA94-3656-27A9-5DF2-79B7393E4952}"/>
          </ac:spMkLst>
        </pc:spChg>
        <pc:spChg chg="add mod">
          <ac:chgData name="Florian Nuxoll" userId="c112223b0a12bea3" providerId="LiveId" clId="{E28EB792-9779-4DFE-96BA-4573B6465BA6}" dt="2022-11-15T08:43:17.432" v="204" actId="1076"/>
          <ac:spMkLst>
            <pc:docMk/>
            <pc:sldMk cId="3701177616" sldId="275"/>
            <ac:spMk id="40" creationId="{B007ACDB-FECB-728E-CF71-1EFB4BDB9DBD}"/>
          </ac:spMkLst>
        </pc:spChg>
        <pc:spChg chg="add mod">
          <ac:chgData name="Florian Nuxoll" userId="c112223b0a12bea3" providerId="LiveId" clId="{E28EB792-9779-4DFE-96BA-4573B6465BA6}" dt="2022-11-15T08:43:27.272" v="209" actId="1076"/>
          <ac:spMkLst>
            <pc:docMk/>
            <pc:sldMk cId="3701177616" sldId="275"/>
            <ac:spMk id="41" creationId="{6FDDCD10-C09E-17D0-7CFC-C4FF21F824F6}"/>
          </ac:spMkLst>
        </pc:spChg>
        <pc:spChg chg="add mod">
          <ac:chgData name="Florian Nuxoll" userId="c112223b0a12bea3" providerId="LiveId" clId="{E28EB792-9779-4DFE-96BA-4573B6465BA6}" dt="2022-11-15T08:43:43.620" v="215" actId="1076"/>
          <ac:spMkLst>
            <pc:docMk/>
            <pc:sldMk cId="3701177616" sldId="275"/>
            <ac:spMk id="42" creationId="{6D504B86-B5BE-2338-0086-23EAE161EB52}"/>
          </ac:spMkLst>
        </pc:spChg>
        <pc:spChg chg="add mod">
          <ac:chgData name="Florian Nuxoll" userId="c112223b0a12bea3" providerId="LiveId" clId="{E28EB792-9779-4DFE-96BA-4573B6465BA6}" dt="2022-11-15T08:43:02.856" v="201" actId="1076"/>
          <ac:spMkLst>
            <pc:docMk/>
            <pc:sldMk cId="3701177616" sldId="275"/>
            <ac:spMk id="43" creationId="{CFDB443C-ACE8-E82B-43A6-11D1899F4EBB}"/>
          </ac:spMkLst>
        </pc:spChg>
        <pc:spChg chg="add mod">
          <ac:chgData name="Florian Nuxoll" userId="c112223b0a12bea3" providerId="LiveId" clId="{E28EB792-9779-4DFE-96BA-4573B6465BA6}" dt="2022-11-15T08:43:14.712" v="203" actId="1076"/>
          <ac:spMkLst>
            <pc:docMk/>
            <pc:sldMk cId="3701177616" sldId="275"/>
            <ac:spMk id="44" creationId="{4CEDB90D-A55F-284E-5E2D-EF0E4BE60CFD}"/>
          </ac:spMkLst>
        </pc:spChg>
        <pc:spChg chg="add mod">
          <ac:chgData name="Florian Nuxoll" userId="c112223b0a12bea3" providerId="LiveId" clId="{E28EB792-9779-4DFE-96BA-4573B6465BA6}" dt="2022-11-15T08:43:39.627" v="213" actId="1076"/>
          <ac:spMkLst>
            <pc:docMk/>
            <pc:sldMk cId="3701177616" sldId="275"/>
            <ac:spMk id="45" creationId="{3264AC26-AB39-211E-9BC2-D2511BD5491C}"/>
          </ac:spMkLst>
        </pc:spChg>
        <pc:spChg chg="add mod">
          <ac:chgData name="Florian Nuxoll" userId="c112223b0a12bea3" providerId="LiveId" clId="{E28EB792-9779-4DFE-96BA-4573B6465BA6}" dt="2022-11-15T08:42:41.463" v="194" actId="1076"/>
          <ac:spMkLst>
            <pc:docMk/>
            <pc:sldMk cId="3701177616" sldId="275"/>
            <ac:spMk id="46" creationId="{5323DB88-8C2B-02BF-1A90-C77CD0DB4CA9}"/>
          </ac:spMkLst>
        </pc:spChg>
        <pc:picChg chg="add del mod">
          <ac:chgData name="Florian Nuxoll" userId="c112223b0a12bea3" providerId="LiveId" clId="{E28EB792-9779-4DFE-96BA-4573B6465BA6}" dt="2022-11-15T08:42:35.065" v="192" actId="478"/>
          <ac:picMkLst>
            <pc:docMk/>
            <pc:sldMk cId="3701177616" sldId="275"/>
            <ac:picMk id="5" creationId="{437F37E7-A1D0-A55C-5673-90F059DA0E2F}"/>
          </ac:picMkLst>
        </pc:picChg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360066994" sldId="276"/>
        </pc:sldMkLst>
      </pc:sldChg>
      <pc:sldChg chg="addSp delSp modSp new del mod ord">
        <pc:chgData name="Florian Nuxoll" userId="c112223b0a12bea3" providerId="LiveId" clId="{E28EB792-9779-4DFE-96BA-4573B6465BA6}" dt="2022-11-17T16:58:19.421" v="3556" actId="47"/>
        <pc:sldMkLst>
          <pc:docMk/>
          <pc:sldMk cId="2184471507" sldId="276"/>
        </pc:sldMkLst>
        <pc:spChg chg="del">
          <ac:chgData name="Florian Nuxoll" userId="c112223b0a12bea3" providerId="LiveId" clId="{E28EB792-9779-4DFE-96BA-4573B6465BA6}" dt="2022-11-17T10:17:12.711" v="3433" actId="478"/>
          <ac:spMkLst>
            <pc:docMk/>
            <pc:sldMk cId="2184471507" sldId="276"/>
            <ac:spMk id="2" creationId="{4F1AA496-54D9-6111-AD25-4BE3BE24D7F9}"/>
          </ac:spMkLst>
        </pc:spChg>
        <pc:spChg chg="del">
          <ac:chgData name="Florian Nuxoll" userId="c112223b0a12bea3" providerId="LiveId" clId="{E28EB792-9779-4DFE-96BA-4573B6465BA6}" dt="2022-11-17T10:17:14.230" v="3434" actId="478"/>
          <ac:spMkLst>
            <pc:docMk/>
            <pc:sldMk cId="2184471507" sldId="276"/>
            <ac:spMk id="3" creationId="{898BBBF3-D3D8-CFDF-B0C6-34CE5E8832AA}"/>
          </ac:spMkLst>
        </pc:spChg>
        <pc:picChg chg="add del mod">
          <ac:chgData name="Florian Nuxoll" userId="c112223b0a12bea3" providerId="LiveId" clId="{E28EB792-9779-4DFE-96BA-4573B6465BA6}" dt="2022-11-17T16:52:06.775" v="3520" actId="21"/>
          <ac:picMkLst>
            <pc:docMk/>
            <pc:sldMk cId="2184471507" sldId="276"/>
            <ac:picMk id="2" creationId="{24557C33-8788-C606-806C-5AA94CBC7AAE}"/>
          </ac:picMkLst>
        </pc:picChg>
        <pc:picChg chg="add del mod">
          <ac:chgData name="Florian Nuxoll" userId="c112223b0a12bea3" providerId="LiveId" clId="{E28EB792-9779-4DFE-96BA-4573B6465BA6}" dt="2022-11-17T16:52:06.775" v="3520" actId="21"/>
          <ac:picMkLst>
            <pc:docMk/>
            <pc:sldMk cId="2184471507" sldId="276"/>
            <ac:picMk id="5" creationId="{3309A4C0-AE13-2876-2BC7-F2BBEA846C2D}"/>
          </ac:picMkLst>
        </pc:picChg>
      </pc:sldChg>
      <pc:sldChg chg="addSp delSp modSp new del mod">
        <pc:chgData name="Florian Nuxoll" userId="c112223b0a12bea3" providerId="LiveId" clId="{E28EB792-9779-4DFE-96BA-4573B6465BA6}" dt="2022-11-18T07:17:59.778" v="4347" actId="47"/>
        <pc:sldMkLst>
          <pc:docMk/>
          <pc:sldMk cId="1287847390" sldId="277"/>
        </pc:sldMkLst>
        <pc:spChg chg="del">
          <ac:chgData name="Florian Nuxoll" userId="c112223b0a12bea3" providerId="LiveId" clId="{E28EB792-9779-4DFE-96BA-4573B6465BA6}" dt="2022-11-15T19:48:57.653" v="250" actId="22"/>
          <ac:spMkLst>
            <pc:docMk/>
            <pc:sldMk cId="1287847390" sldId="277"/>
            <ac:spMk id="3" creationId="{08CB6D79-F2E8-D070-365E-1028009F00D4}"/>
          </ac:spMkLst>
        </pc:spChg>
        <pc:picChg chg="add mod">
          <ac:chgData name="Florian Nuxoll" userId="c112223b0a12bea3" providerId="LiveId" clId="{E28EB792-9779-4DFE-96BA-4573B6465BA6}" dt="2022-11-15T20:10:47.498" v="500" actId="1076"/>
          <ac:picMkLst>
            <pc:docMk/>
            <pc:sldMk cId="1287847390" sldId="277"/>
            <ac:picMk id="5" creationId="{1444A3DC-B6DE-A915-65DD-D9C29EB732D8}"/>
          </ac:picMkLst>
        </pc:picChg>
        <pc:picChg chg="add mod ord">
          <ac:chgData name="Florian Nuxoll" userId="c112223b0a12bea3" providerId="LiveId" clId="{E28EB792-9779-4DFE-96BA-4573B6465BA6}" dt="2022-11-15T20:10:49.441" v="501" actId="1076"/>
          <ac:picMkLst>
            <pc:docMk/>
            <pc:sldMk cId="1287847390" sldId="277"/>
            <ac:picMk id="7" creationId="{73C866B0-3F4F-5229-67AB-C9F416AE0658}"/>
          </ac:picMkLst>
        </pc:picChg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3306549065" sldId="277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409387532" sldId="278"/>
        </pc:sldMkLst>
      </pc:sldChg>
      <pc:sldChg chg="addSp delSp modSp new mod ord modAnim">
        <pc:chgData name="Florian Nuxoll" userId="c112223b0a12bea3" providerId="LiveId" clId="{E28EB792-9779-4DFE-96BA-4573B6465BA6}" dt="2022-11-17T08:57:21.996" v="1945"/>
        <pc:sldMkLst>
          <pc:docMk/>
          <pc:sldMk cId="2831178121" sldId="278"/>
        </pc:sldMkLst>
        <pc:spChg chg="del">
          <ac:chgData name="Florian Nuxoll" userId="c112223b0a12bea3" providerId="LiveId" clId="{E28EB792-9779-4DFE-96BA-4573B6465BA6}" dt="2022-11-15T19:40:20.379" v="241" actId="478"/>
          <ac:spMkLst>
            <pc:docMk/>
            <pc:sldMk cId="2831178121" sldId="278"/>
            <ac:spMk id="3" creationId="{F028F747-24B4-0047-9D00-3B265BFE2653}"/>
          </ac:spMkLst>
        </pc:spChg>
        <pc:spChg chg="add mod">
          <ac:chgData name="Florian Nuxoll" userId="c112223b0a12bea3" providerId="LiveId" clId="{E28EB792-9779-4DFE-96BA-4573B6465BA6}" dt="2022-11-17T07:56:47.734" v="1419" actId="1076"/>
          <ac:spMkLst>
            <pc:docMk/>
            <pc:sldMk cId="2831178121" sldId="278"/>
            <ac:spMk id="4" creationId="{7CBB8C9D-FA5E-DD68-4C6D-106ECF66287E}"/>
          </ac:spMkLst>
        </pc:spChg>
        <pc:spChg chg="add mod">
          <ac:chgData name="Florian Nuxoll" userId="c112223b0a12bea3" providerId="LiveId" clId="{E28EB792-9779-4DFE-96BA-4573B6465BA6}" dt="2022-11-17T08:09:50.170" v="1564" actId="1076"/>
          <ac:spMkLst>
            <pc:docMk/>
            <pc:sldMk cId="2831178121" sldId="278"/>
            <ac:spMk id="6" creationId="{D68CCF49-1B8A-2885-A9C7-A9C4BC240C1B}"/>
          </ac:spMkLst>
        </pc:spChg>
      </pc:sldChg>
      <pc:sldChg chg="addSp delSp modSp new del mod modAnim">
        <pc:chgData name="Florian Nuxoll" userId="c112223b0a12bea3" providerId="LiveId" clId="{E28EB792-9779-4DFE-96BA-4573B6465BA6}" dt="2022-11-17T10:10:34.229" v="3311" actId="47"/>
        <pc:sldMkLst>
          <pc:docMk/>
          <pc:sldMk cId="3604000478" sldId="279"/>
        </pc:sldMkLst>
        <pc:spChg chg="del">
          <ac:chgData name="Florian Nuxoll" userId="c112223b0a12bea3" providerId="LiveId" clId="{E28EB792-9779-4DFE-96BA-4573B6465BA6}" dt="2022-11-15T19:44:32.194" v="247" actId="478"/>
          <ac:spMkLst>
            <pc:docMk/>
            <pc:sldMk cId="3604000478" sldId="279"/>
            <ac:spMk id="2" creationId="{3899853C-F0D0-ACF7-E003-534AA14618D0}"/>
          </ac:spMkLst>
        </pc:spChg>
        <pc:spChg chg="del">
          <ac:chgData name="Florian Nuxoll" userId="c112223b0a12bea3" providerId="LiveId" clId="{E28EB792-9779-4DFE-96BA-4573B6465BA6}" dt="2022-11-15T19:44:28.997" v="246"/>
          <ac:spMkLst>
            <pc:docMk/>
            <pc:sldMk cId="3604000478" sldId="279"/>
            <ac:spMk id="3" creationId="{CA5C59C9-76EB-2382-5905-84FA820BEFA3}"/>
          </ac:spMkLst>
        </pc:spChg>
        <pc:spChg chg="add mod">
          <ac:chgData name="Florian Nuxoll" userId="c112223b0a12bea3" providerId="LiveId" clId="{E28EB792-9779-4DFE-96BA-4573B6465BA6}" dt="2022-11-17T08:08:04.863" v="1554" actId="1076"/>
          <ac:spMkLst>
            <pc:docMk/>
            <pc:sldMk cId="3604000478" sldId="279"/>
            <ac:spMk id="6" creationId="{D8CB0C80-5562-8E3B-B0AB-653D49512DB5}"/>
          </ac:spMkLst>
        </pc:spChg>
        <pc:spChg chg="add mod">
          <ac:chgData name="Florian Nuxoll" userId="c112223b0a12bea3" providerId="LiveId" clId="{E28EB792-9779-4DFE-96BA-4573B6465BA6}" dt="2022-11-15T20:06:13.542" v="451" actId="1076"/>
          <ac:spMkLst>
            <pc:docMk/>
            <pc:sldMk cId="3604000478" sldId="279"/>
            <ac:spMk id="7" creationId="{3B862904-6283-3595-0C1E-DF9A92D0DB60}"/>
          </ac:spMkLst>
        </pc:spChg>
        <pc:spChg chg="add mod">
          <ac:chgData name="Florian Nuxoll" userId="c112223b0a12bea3" providerId="LiveId" clId="{E28EB792-9779-4DFE-96BA-4573B6465BA6}" dt="2022-11-15T20:06:45.456" v="475" actId="400"/>
          <ac:spMkLst>
            <pc:docMk/>
            <pc:sldMk cId="3604000478" sldId="279"/>
            <ac:spMk id="8" creationId="{862C1229-FEE2-2D9E-EA7D-699CF25AE38D}"/>
          </ac:spMkLst>
        </pc:spChg>
        <pc:spChg chg="add del mod">
          <ac:chgData name="Florian Nuxoll" userId="c112223b0a12bea3" providerId="LiveId" clId="{E28EB792-9779-4DFE-96BA-4573B6465BA6}" dt="2022-11-15T20:05:59.192" v="448"/>
          <ac:spMkLst>
            <pc:docMk/>
            <pc:sldMk cId="3604000478" sldId="279"/>
            <ac:spMk id="9" creationId="{247F20AB-C652-37FB-C82B-DF10C22F1281}"/>
          </ac:spMkLst>
        </pc:spChg>
        <pc:spChg chg="add del mod">
          <ac:chgData name="Florian Nuxoll" userId="c112223b0a12bea3" providerId="LiveId" clId="{E28EB792-9779-4DFE-96BA-4573B6465BA6}" dt="2022-11-15T20:08:13.167" v="485"/>
          <ac:spMkLst>
            <pc:docMk/>
            <pc:sldMk cId="3604000478" sldId="279"/>
            <ac:spMk id="10" creationId="{039E73C3-2589-2224-6BAF-0AEC80A7C4A9}"/>
          </ac:spMkLst>
        </pc:spChg>
        <pc:spChg chg="add mod">
          <ac:chgData name="Florian Nuxoll" userId="c112223b0a12bea3" providerId="LiveId" clId="{E28EB792-9779-4DFE-96BA-4573B6465BA6}" dt="2022-11-15T20:08:12.645" v="483" actId="1076"/>
          <ac:spMkLst>
            <pc:docMk/>
            <pc:sldMk cId="3604000478" sldId="279"/>
            <ac:spMk id="12" creationId="{5597DD0F-8214-AFC6-3B39-7CB56FB93CE1}"/>
          </ac:spMkLst>
        </pc:spChg>
        <pc:picChg chg="add mod">
          <ac:chgData name="Florian Nuxoll" userId="c112223b0a12bea3" providerId="LiveId" clId="{E28EB792-9779-4DFE-96BA-4573B6465BA6}" dt="2022-11-15T20:06:06.878" v="450" actId="1076"/>
          <ac:picMkLst>
            <pc:docMk/>
            <pc:sldMk cId="3604000478" sldId="279"/>
            <ac:picMk id="5" creationId="{A76CE4C0-D9C8-3656-F1B6-7384789FD0EB}"/>
          </ac:picMkLst>
        </pc:picChg>
      </pc:sldChg>
      <pc:sldChg chg="del">
        <pc:chgData name="Florian Nuxoll" userId="c112223b0a12bea3" providerId="LiveId" clId="{E28EB792-9779-4DFE-96BA-4573B6465BA6}" dt="2022-11-15T07:45:44.164" v="0" actId="47"/>
        <pc:sldMkLst>
          <pc:docMk/>
          <pc:sldMk cId="3124128526" sldId="308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353106676" sldId="312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948231164" sldId="314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3703425519" sldId="315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2240641938" sldId="316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802042212" sldId="319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63507452" sldId="950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2576701648" sldId="959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253400443" sldId="960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3406514352" sldId="961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595419617" sldId="962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580506012" sldId="963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2742531231" sldId="964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093577745" sldId="965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3391793306" sldId="967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4246866518" sldId="970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96891599" sldId="971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1068707495" sldId="972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834659878" sldId="973"/>
        </pc:sldMkLst>
      </pc:sldChg>
      <pc:sldChg chg="del">
        <pc:chgData name="Florian Nuxoll" userId="c112223b0a12bea3" providerId="LiveId" clId="{E28EB792-9779-4DFE-96BA-4573B6465BA6}" dt="2022-11-15T07:45:44.164" v="0" actId="47"/>
        <pc:sldMkLst>
          <pc:docMk/>
          <pc:sldMk cId="3673745094" sldId="974"/>
        </pc:sldMkLst>
      </pc:sldChg>
      <pc:sldChg chg="del">
        <pc:chgData name="Florian Nuxoll" userId="c112223b0a12bea3" providerId="LiveId" clId="{E28EB792-9779-4DFE-96BA-4573B6465BA6}" dt="2022-11-15T07:45:44.164" v="0" actId="47"/>
        <pc:sldMkLst>
          <pc:docMk/>
          <pc:sldMk cId="1742318887" sldId="975"/>
        </pc:sldMkLst>
      </pc:sldChg>
      <pc:sldChg chg="del">
        <pc:chgData name="Florian Nuxoll" userId="c112223b0a12bea3" providerId="LiveId" clId="{E28EB792-9779-4DFE-96BA-4573B6465BA6}" dt="2022-11-15T07:45:44.164" v="0" actId="47"/>
        <pc:sldMkLst>
          <pc:docMk/>
          <pc:sldMk cId="1355996876" sldId="976"/>
        </pc:sldMkLst>
      </pc:sldChg>
      <pc:sldChg chg="del">
        <pc:chgData name="Florian Nuxoll" userId="c112223b0a12bea3" providerId="LiveId" clId="{E28EB792-9779-4DFE-96BA-4573B6465BA6}" dt="2022-11-15T07:45:49.380" v="1" actId="47"/>
        <pc:sldMkLst>
          <pc:docMk/>
          <pc:sldMk cId="42454054" sldId="977"/>
        </pc:sldMkLst>
      </pc:sldChg>
      <pc:sldChg chg="del">
        <pc:chgData name="Florian Nuxoll" userId="c112223b0a12bea3" providerId="LiveId" clId="{E28EB792-9779-4DFE-96BA-4573B6465BA6}" dt="2022-11-15T07:45:44.164" v="0" actId="47"/>
        <pc:sldMkLst>
          <pc:docMk/>
          <pc:sldMk cId="690330814" sldId="978"/>
        </pc:sldMkLst>
      </pc:sldChg>
      <pc:sldChg chg="addSp delSp modSp add del modAnim">
        <pc:chgData name="Florian Nuxoll" userId="c112223b0a12bea3" providerId="LiveId" clId="{E28EB792-9779-4DFE-96BA-4573B6465BA6}" dt="2022-11-17T10:17:07.097" v="3430" actId="47"/>
        <pc:sldMkLst>
          <pc:docMk/>
          <pc:sldMk cId="2087136429" sldId="1448"/>
        </pc:sldMkLst>
        <pc:spChg chg="add mod">
          <ac:chgData name="Florian Nuxoll" userId="c112223b0a12bea3" providerId="LiveId" clId="{E28EB792-9779-4DFE-96BA-4573B6465BA6}" dt="2022-11-15T20:11:58.611" v="506" actId="21"/>
          <ac:spMkLst>
            <pc:docMk/>
            <pc:sldMk cId="2087136429" sldId="1448"/>
            <ac:spMk id="2" creationId="{398B68C3-C8F8-755E-9EBA-DD64BCE18A0B}"/>
          </ac:spMkLst>
        </pc:spChg>
        <pc:spChg chg="del">
          <ac:chgData name="Florian Nuxoll" userId="c112223b0a12bea3" providerId="LiveId" clId="{E28EB792-9779-4DFE-96BA-4573B6465BA6}" dt="2022-11-15T20:11:58.611" v="506" actId="21"/>
          <ac:spMkLst>
            <pc:docMk/>
            <pc:sldMk cId="2087136429" sldId="1448"/>
            <ac:spMk id="3" creationId="{D75ED4C7-0FA7-B75B-E1CB-9C917091C9FB}"/>
          </ac:spMkLst>
        </pc:spChg>
        <pc:spChg chg="add del">
          <ac:chgData name="Florian Nuxoll" userId="c112223b0a12bea3" providerId="LiveId" clId="{E28EB792-9779-4DFE-96BA-4573B6465BA6}" dt="2022-11-15T20:11:58.611" v="506" actId="21"/>
          <ac:spMkLst>
            <pc:docMk/>
            <pc:sldMk cId="2087136429" sldId="1448"/>
            <ac:spMk id="4" creationId="{5DEC466B-1F88-F480-F436-B1E5A60FF84F}"/>
          </ac:spMkLst>
        </pc:spChg>
        <pc:grpChg chg="add del">
          <ac:chgData name="Florian Nuxoll" userId="c112223b0a12bea3" providerId="LiveId" clId="{E28EB792-9779-4DFE-96BA-4573B6465BA6}" dt="2022-11-15T20:11:58.611" v="506" actId="21"/>
          <ac:grpSpMkLst>
            <pc:docMk/>
            <pc:sldMk cId="2087136429" sldId="1448"/>
            <ac:grpSpMk id="7" creationId="{4627631E-B605-7C09-6018-2DEC04D90D5D}"/>
          </ac:grpSpMkLst>
        </pc:grpChg>
        <pc:picChg chg="add del">
          <ac:chgData name="Florian Nuxoll" userId="c112223b0a12bea3" providerId="LiveId" clId="{E28EB792-9779-4DFE-96BA-4573B6465BA6}" dt="2022-11-15T20:11:58.611" v="506" actId="21"/>
          <ac:picMkLst>
            <pc:docMk/>
            <pc:sldMk cId="2087136429" sldId="1448"/>
            <ac:picMk id="1026" creationId="{82822B70-5A2C-F720-5293-FCB4555726F1}"/>
          </ac:picMkLst>
        </pc:picChg>
      </pc:sldChg>
      <pc:sldChg chg="addSp delSp modSp new del mod addAnim delAnim modAnim">
        <pc:chgData name="Florian Nuxoll" userId="c112223b0a12bea3" providerId="LiveId" clId="{E28EB792-9779-4DFE-96BA-4573B6465BA6}" dt="2022-11-17T10:17:05.184" v="3429" actId="47"/>
        <pc:sldMkLst>
          <pc:docMk/>
          <pc:sldMk cId="1370140312" sldId="1449"/>
        </pc:sldMkLst>
        <pc:spChg chg="del">
          <ac:chgData name="Florian Nuxoll" userId="c112223b0a12bea3" providerId="LiveId" clId="{E28EB792-9779-4DFE-96BA-4573B6465BA6}" dt="2022-11-15T20:15:43.898" v="579" actId="478"/>
          <ac:spMkLst>
            <pc:docMk/>
            <pc:sldMk cId="1370140312" sldId="1449"/>
            <ac:spMk id="2" creationId="{94E07C8D-DC63-7411-7293-290B6A02E60B}"/>
          </ac:spMkLst>
        </pc:spChg>
        <pc:spChg chg="del mod">
          <ac:chgData name="Florian Nuxoll" userId="c112223b0a12bea3" providerId="LiveId" clId="{E28EB792-9779-4DFE-96BA-4573B6465BA6}" dt="2022-11-15T20:14:45.505" v="520" actId="478"/>
          <ac:spMkLst>
            <pc:docMk/>
            <pc:sldMk cId="1370140312" sldId="1449"/>
            <ac:spMk id="3" creationId="{9DAD6E49-CA79-3DC5-CF5C-849D7AA2BC64}"/>
          </ac:spMkLst>
        </pc:spChg>
        <pc:spChg chg="add del mod">
          <ac:chgData name="Florian Nuxoll" userId="c112223b0a12bea3" providerId="LiveId" clId="{E28EB792-9779-4DFE-96BA-4573B6465BA6}" dt="2022-11-15T20:15:41.104" v="578" actId="478"/>
          <ac:spMkLst>
            <pc:docMk/>
            <pc:sldMk cId="1370140312" sldId="1449"/>
            <ac:spMk id="4" creationId="{A8486965-FCCB-D2F6-1A0C-402006248ED4}"/>
          </ac:spMkLst>
        </pc:spChg>
        <pc:spChg chg="add mod">
          <ac:chgData name="Florian Nuxoll" userId="c112223b0a12bea3" providerId="LiveId" clId="{E28EB792-9779-4DFE-96BA-4573B6465BA6}" dt="2022-11-15T20:15:15.906" v="542" actId="1036"/>
          <ac:spMkLst>
            <pc:docMk/>
            <pc:sldMk cId="1370140312" sldId="1449"/>
            <ac:spMk id="6" creationId="{F863DAF2-8CA3-8047-E6E5-74DDD64370FF}"/>
          </ac:spMkLst>
        </pc:spChg>
        <pc:spChg chg="mod topLvl">
          <ac:chgData name="Florian Nuxoll" userId="c112223b0a12bea3" providerId="LiveId" clId="{E28EB792-9779-4DFE-96BA-4573B6465BA6}" dt="2022-11-15T20:15:18.714" v="554" actId="1036"/>
          <ac:spMkLst>
            <pc:docMk/>
            <pc:sldMk cId="1370140312" sldId="1449"/>
            <ac:spMk id="8" creationId="{6DB12052-8CDA-49B5-FBD4-79D05F2A063D}"/>
          </ac:spMkLst>
        </pc:spChg>
        <pc:spChg chg="del mod topLvl">
          <ac:chgData name="Florian Nuxoll" userId="c112223b0a12bea3" providerId="LiveId" clId="{E28EB792-9779-4DFE-96BA-4573B6465BA6}" dt="2022-11-15T20:13:59.215" v="510" actId="478"/>
          <ac:spMkLst>
            <pc:docMk/>
            <pc:sldMk cId="1370140312" sldId="1449"/>
            <ac:spMk id="9" creationId="{C2BE32F9-CB19-2A8F-E61B-F03860BD9FA0}"/>
          </ac:spMkLst>
        </pc:spChg>
        <pc:grpChg chg="add del mod">
          <ac:chgData name="Florian Nuxoll" userId="c112223b0a12bea3" providerId="LiveId" clId="{E28EB792-9779-4DFE-96BA-4573B6465BA6}" dt="2022-11-15T20:13:59.215" v="510" actId="478"/>
          <ac:grpSpMkLst>
            <pc:docMk/>
            <pc:sldMk cId="1370140312" sldId="1449"/>
            <ac:grpSpMk id="7" creationId="{35AFE88B-626A-3EBD-B658-6C20D6B5CBF5}"/>
          </ac:grpSpMkLst>
        </pc:grpChg>
        <pc:picChg chg="add mod">
          <ac:chgData name="Florian Nuxoll" userId="c112223b0a12bea3" providerId="LiveId" clId="{E28EB792-9779-4DFE-96BA-4573B6465BA6}" dt="2022-11-15T20:15:15.906" v="542" actId="1036"/>
          <ac:picMkLst>
            <pc:docMk/>
            <pc:sldMk cId="1370140312" sldId="1449"/>
            <ac:picMk id="5" creationId="{BE72674D-C865-1133-51FE-FBDC390DEE56}"/>
          </ac:picMkLst>
        </pc:picChg>
      </pc:sldChg>
      <pc:sldChg chg="addSp delSp modSp new mod ord">
        <pc:chgData name="Florian Nuxoll" userId="c112223b0a12bea3" providerId="LiveId" clId="{E28EB792-9779-4DFE-96BA-4573B6465BA6}" dt="2022-11-17T09:10:31.208" v="2231"/>
        <pc:sldMkLst>
          <pc:docMk/>
          <pc:sldMk cId="4280241377" sldId="1450"/>
        </pc:sldMkLst>
        <pc:spChg chg="mod">
          <ac:chgData name="Florian Nuxoll" userId="c112223b0a12bea3" providerId="LiveId" clId="{E28EB792-9779-4DFE-96BA-4573B6465BA6}" dt="2022-11-17T09:07:07.518" v="2197" actId="20577"/>
          <ac:spMkLst>
            <pc:docMk/>
            <pc:sldMk cId="4280241377" sldId="1450"/>
            <ac:spMk id="2" creationId="{31751351-5CC1-42FA-5250-D45D33732108}"/>
          </ac:spMkLst>
        </pc:spChg>
        <pc:spChg chg="del">
          <ac:chgData name="Florian Nuxoll" userId="c112223b0a12bea3" providerId="LiveId" clId="{E28EB792-9779-4DFE-96BA-4573B6465BA6}" dt="2022-11-15T20:27:44.330" v="583" actId="478"/>
          <ac:spMkLst>
            <pc:docMk/>
            <pc:sldMk cId="4280241377" sldId="1450"/>
            <ac:spMk id="3" creationId="{A8FE4F5E-2129-D09A-5A70-CBA62CAD624B}"/>
          </ac:spMkLst>
        </pc:spChg>
        <pc:spChg chg="add mod">
          <ac:chgData name="Florian Nuxoll" userId="c112223b0a12bea3" providerId="LiveId" clId="{E28EB792-9779-4DFE-96BA-4573B6465BA6}" dt="2022-11-17T09:08:09.990" v="2229" actId="1037"/>
          <ac:spMkLst>
            <pc:docMk/>
            <pc:sldMk cId="4280241377" sldId="1450"/>
            <ac:spMk id="3" creationId="{E793531B-5594-7BAA-8646-E84DC875FCD9}"/>
          </ac:spMkLst>
        </pc:spChg>
        <pc:spChg chg="add mod">
          <ac:chgData name="Florian Nuxoll" userId="c112223b0a12bea3" providerId="LiveId" clId="{E28EB792-9779-4DFE-96BA-4573B6465BA6}" dt="2022-11-16T09:21:09.423" v="748" actId="20577"/>
          <ac:spMkLst>
            <pc:docMk/>
            <pc:sldMk cId="4280241377" sldId="1450"/>
            <ac:spMk id="4" creationId="{125276BA-4021-AD1B-2054-9AFDE9A2C9C3}"/>
          </ac:spMkLst>
        </pc:spChg>
        <pc:spChg chg="add del mod">
          <ac:chgData name="Florian Nuxoll" userId="c112223b0a12bea3" providerId="LiveId" clId="{E28EB792-9779-4DFE-96BA-4573B6465BA6}" dt="2022-11-16T09:22:09.033" v="752" actId="478"/>
          <ac:spMkLst>
            <pc:docMk/>
            <pc:sldMk cId="4280241377" sldId="1450"/>
            <ac:spMk id="5" creationId="{BC7B9136-9B84-0B67-269A-FF01DF3DF25D}"/>
          </ac:spMkLst>
        </pc:spChg>
        <pc:spChg chg="add mod">
          <ac:chgData name="Florian Nuxoll" userId="c112223b0a12bea3" providerId="LiveId" clId="{E28EB792-9779-4DFE-96BA-4573B6465BA6}" dt="2022-11-16T18:43:57.947" v="906" actId="1076"/>
          <ac:spMkLst>
            <pc:docMk/>
            <pc:sldMk cId="4280241377" sldId="1450"/>
            <ac:spMk id="9" creationId="{F0E5BFA3-589D-4777-DBDF-040FF1604D67}"/>
          </ac:spMkLst>
        </pc:spChg>
        <pc:spChg chg="add del mod">
          <ac:chgData name="Florian Nuxoll" userId="c112223b0a12bea3" providerId="LiveId" clId="{E28EB792-9779-4DFE-96BA-4573B6465BA6}" dt="2022-11-17T09:10:31.208" v="2231"/>
          <ac:spMkLst>
            <pc:docMk/>
            <pc:sldMk cId="4280241377" sldId="1450"/>
            <ac:spMk id="10" creationId="{7A44B373-E8C1-1957-566D-7878FE86D6F6}"/>
          </ac:spMkLst>
        </pc:spChg>
        <pc:spChg chg="add mod">
          <ac:chgData name="Florian Nuxoll" userId="c112223b0a12bea3" providerId="LiveId" clId="{E28EB792-9779-4DFE-96BA-4573B6465BA6}" dt="2022-11-16T18:43:52.281" v="903" actId="1076"/>
          <ac:spMkLst>
            <pc:docMk/>
            <pc:sldMk cId="4280241377" sldId="1450"/>
            <ac:spMk id="11" creationId="{220ED613-6012-86E6-DED2-86753AC603A6}"/>
          </ac:spMkLst>
        </pc:spChg>
        <pc:spChg chg="add mod">
          <ac:chgData name="Florian Nuxoll" userId="c112223b0a12bea3" providerId="LiveId" clId="{E28EB792-9779-4DFE-96BA-4573B6465BA6}" dt="2022-11-16T18:44:15.916" v="914" actId="1076"/>
          <ac:spMkLst>
            <pc:docMk/>
            <pc:sldMk cId="4280241377" sldId="1450"/>
            <ac:spMk id="12" creationId="{10114FD5-49D7-AC75-9016-A8BE0BC79712}"/>
          </ac:spMkLst>
        </pc:spChg>
        <pc:spChg chg="add mod">
          <ac:chgData name="Florian Nuxoll" userId="c112223b0a12bea3" providerId="LiveId" clId="{E28EB792-9779-4DFE-96BA-4573B6465BA6}" dt="2022-11-16T18:44:15.084" v="913" actId="1076"/>
          <ac:spMkLst>
            <pc:docMk/>
            <pc:sldMk cId="4280241377" sldId="1450"/>
            <ac:spMk id="13" creationId="{EB47EC98-47AF-94F4-24E1-19F3BB60DBEB}"/>
          </ac:spMkLst>
        </pc:spChg>
        <pc:spChg chg="add mod">
          <ac:chgData name="Florian Nuxoll" userId="c112223b0a12bea3" providerId="LiveId" clId="{E28EB792-9779-4DFE-96BA-4573B6465BA6}" dt="2022-11-15T20:31:06.378" v="646" actId="20577"/>
          <ac:spMkLst>
            <pc:docMk/>
            <pc:sldMk cId="4280241377" sldId="1450"/>
            <ac:spMk id="16" creationId="{DBC38A01-47D3-38FF-D45A-C534FD8086B2}"/>
          </ac:spMkLst>
        </pc:spChg>
        <pc:spChg chg="add mod">
          <ac:chgData name="Florian Nuxoll" userId="c112223b0a12bea3" providerId="LiveId" clId="{E28EB792-9779-4DFE-96BA-4573B6465BA6}" dt="2022-11-16T18:42:48.433" v="805" actId="1076"/>
          <ac:spMkLst>
            <pc:docMk/>
            <pc:sldMk cId="4280241377" sldId="1450"/>
            <ac:spMk id="18" creationId="{07BBADAD-CC36-DFAA-4F67-FCE14926A3F8}"/>
          </ac:spMkLst>
        </pc:spChg>
        <pc:spChg chg="add mod">
          <ac:chgData name="Florian Nuxoll" userId="c112223b0a12bea3" providerId="LiveId" clId="{E28EB792-9779-4DFE-96BA-4573B6465BA6}" dt="2022-11-16T09:30:08.195" v="770" actId="1076"/>
          <ac:spMkLst>
            <pc:docMk/>
            <pc:sldMk cId="4280241377" sldId="1450"/>
            <ac:spMk id="20" creationId="{10B3B66C-94C6-EC6D-480B-E6CDF3AF442C}"/>
          </ac:spMkLst>
        </pc:spChg>
        <pc:spChg chg="add mod">
          <ac:chgData name="Florian Nuxoll" userId="c112223b0a12bea3" providerId="LiveId" clId="{E28EB792-9779-4DFE-96BA-4573B6465BA6}" dt="2022-11-16T18:43:20.314" v="876" actId="20577"/>
          <ac:spMkLst>
            <pc:docMk/>
            <pc:sldMk cId="4280241377" sldId="1450"/>
            <ac:spMk id="21" creationId="{F9620CA4-7738-62AF-376E-885DC092CBCD}"/>
          </ac:spMkLst>
        </pc:spChg>
        <pc:spChg chg="add mod">
          <ac:chgData name="Florian Nuxoll" userId="c112223b0a12bea3" providerId="LiveId" clId="{E28EB792-9779-4DFE-96BA-4573B6465BA6}" dt="2022-11-16T18:43:42.233" v="902" actId="1076"/>
          <ac:spMkLst>
            <pc:docMk/>
            <pc:sldMk cId="4280241377" sldId="1450"/>
            <ac:spMk id="23" creationId="{D717634E-92AF-89BF-77CF-2A7004B51400}"/>
          </ac:spMkLst>
        </pc:spChg>
        <pc:spChg chg="add del mod">
          <ac:chgData name="Florian Nuxoll" userId="c112223b0a12bea3" providerId="LiveId" clId="{E28EB792-9779-4DFE-96BA-4573B6465BA6}" dt="2022-11-16T18:44:36.222" v="916" actId="478"/>
          <ac:spMkLst>
            <pc:docMk/>
            <pc:sldMk cId="4280241377" sldId="1450"/>
            <ac:spMk id="24" creationId="{1C7A8024-218D-4FD5-646D-BD004EDE2060}"/>
          </ac:spMkLst>
        </pc:spChg>
        <pc:spChg chg="add mod">
          <ac:chgData name="Florian Nuxoll" userId="c112223b0a12bea3" providerId="LiveId" clId="{E28EB792-9779-4DFE-96BA-4573B6465BA6}" dt="2022-11-16T18:44:22.634" v="915" actId="207"/>
          <ac:spMkLst>
            <pc:docMk/>
            <pc:sldMk cId="4280241377" sldId="1450"/>
            <ac:spMk id="25" creationId="{0DD05DD2-207D-A6A9-E6BA-94C7A5FB9CE1}"/>
          </ac:spMkLst>
        </pc:spChg>
        <pc:picChg chg="add del mod">
          <ac:chgData name="Florian Nuxoll" userId="c112223b0a12bea3" providerId="LiveId" clId="{E28EB792-9779-4DFE-96BA-4573B6465BA6}" dt="2022-11-15T20:28:29.913" v="589" actId="478"/>
          <ac:picMkLst>
            <pc:docMk/>
            <pc:sldMk cId="4280241377" sldId="1450"/>
            <ac:picMk id="5" creationId="{9712A565-A229-8D4E-DE9A-BF1107C874BF}"/>
          </ac:picMkLst>
        </pc:picChg>
        <pc:picChg chg="add mod">
          <ac:chgData name="Florian Nuxoll" userId="c112223b0a12bea3" providerId="LiveId" clId="{E28EB792-9779-4DFE-96BA-4573B6465BA6}" dt="2022-11-16T09:22:46.514" v="762" actId="1076"/>
          <ac:picMkLst>
            <pc:docMk/>
            <pc:sldMk cId="4280241377" sldId="1450"/>
            <ac:picMk id="7" creationId="{1BD8C42F-1F2B-28DE-C72B-04A96AFC10DC}"/>
          </ac:picMkLst>
        </pc:picChg>
        <pc:picChg chg="add del mod">
          <ac:chgData name="Florian Nuxoll" userId="c112223b0a12bea3" providerId="LiveId" clId="{E28EB792-9779-4DFE-96BA-4573B6465BA6}" dt="2022-11-15T20:28:31.265" v="590" actId="478"/>
          <ac:picMkLst>
            <pc:docMk/>
            <pc:sldMk cId="4280241377" sldId="1450"/>
            <ac:picMk id="7" creationId="{35B250F0-3378-4BFC-7D27-5C0A140A6954}"/>
          </ac:picMkLst>
        </pc:picChg>
        <pc:picChg chg="add mod">
          <ac:chgData name="Florian Nuxoll" userId="c112223b0a12bea3" providerId="LiveId" clId="{E28EB792-9779-4DFE-96BA-4573B6465BA6}" dt="2022-11-15T20:28:43.138" v="594" actId="14100"/>
          <ac:picMkLst>
            <pc:docMk/>
            <pc:sldMk cId="4280241377" sldId="1450"/>
            <ac:picMk id="8" creationId="{6609E36A-E4B8-EEA2-A303-2FE415CD8559}"/>
          </ac:picMkLst>
        </pc:picChg>
        <pc:picChg chg="add del mod">
          <ac:chgData name="Florian Nuxoll" userId="c112223b0a12bea3" providerId="LiveId" clId="{E28EB792-9779-4DFE-96BA-4573B6465BA6}" dt="2022-11-15T20:29:01.118" v="598"/>
          <ac:picMkLst>
            <pc:docMk/>
            <pc:sldMk cId="4280241377" sldId="1450"/>
            <ac:picMk id="10" creationId="{352E476E-1DFF-245E-20F8-942977FA66D4}"/>
          </ac:picMkLst>
        </pc:picChg>
        <pc:picChg chg="add mod">
          <ac:chgData name="Florian Nuxoll" userId="c112223b0a12bea3" providerId="LiveId" clId="{E28EB792-9779-4DFE-96BA-4573B6465BA6}" dt="2022-11-17T09:07:16.776" v="2213" actId="1038"/>
          <ac:picMkLst>
            <pc:docMk/>
            <pc:sldMk cId="4280241377" sldId="1450"/>
            <ac:picMk id="14" creationId="{B0C84CEB-7222-C579-E15D-835127D03EA1}"/>
          </ac:picMkLst>
        </pc:picChg>
        <pc:picChg chg="add mod">
          <ac:chgData name="Florian Nuxoll" userId="c112223b0a12bea3" providerId="LiveId" clId="{E28EB792-9779-4DFE-96BA-4573B6465BA6}" dt="2022-11-15T20:30:51.586" v="622" actId="1076"/>
          <ac:picMkLst>
            <pc:docMk/>
            <pc:sldMk cId="4280241377" sldId="1450"/>
            <ac:picMk id="15" creationId="{D3028BBB-82BB-27AF-4BE4-6200D134187F}"/>
          </ac:picMkLst>
        </pc:picChg>
        <pc:picChg chg="add mod">
          <ac:chgData name="Florian Nuxoll" userId="c112223b0a12bea3" providerId="LiveId" clId="{E28EB792-9779-4DFE-96BA-4573B6465BA6}" dt="2022-11-17T09:08:09.990" v="2229" actId="1037"/>
          <ac:picMkLst>
            <pc:docMk/>
            <pc:sldMk cId="4280241377" sldId="1450"/>
            <ac:picMk id="17" creationId="{1DA30786-AB7F-EBFB-7DF9-191FDFEF0ECD}"/>
          </ac:picMkLst>
        </pc:picChg>
        <pc:picChg chg="add mod">
          <ac:chgData name="Florian Nuxoll" userId="c112223b0a12bea3" providerId="LiveId" clId="{E28EB792-9779-4DFE-96BA-4573B6465BA6}" dt="2022-11-16T09:22:34.167" v="758" actId="1076"/>
          <ac:picMkLst>
            <pc:docMk/>
            <pc:sldMk cId="4280241377" sldId="1450"/>
            <ac:picMk id="19" creationId="{CA20ABE5-D24B-511E-D910-7D79E752EFCC}"/>
          </ac:picMkLst>
        </pc:picChg>
        <pc:picChg chg="add del mod">
          <ac:chgData name="Florian Nuxoll" userId="c112223b0a12bea3" providerId="LiveId" clId="{E28EB792-9779-4DFE-96BA-4573B6465BA6}" dt="2022-11-17T09:10:31.208" v="2231"/>
          <ac:picMkLst>
            <pc:docMk/>
            <pc:sldMk cId="4280241377" sldId="1450"/>
            <ac:picMk id="24" creationId="{0A878473-5A1C-C080-A66D-EB315A8C77CB}"/>
          </ac:picMkLst>
        </pc:picChg>
        <pc:cxnChg chg="add mod">
          <ac:chgData name="Florian Nuxoll" userId="c112223b0a12bea3" providerId="LiveId" clId="{E28EB792-9779-4DFE-96BA-4573B6465BA6}" dt="2022-11-16T18:40:47.447" v="784" actId="1076"/>
          <ac:cxnSpMkLst>
            <pc:docMk/>
            <pc:sldMk cId="4280241377" sldId="1450"/>
            <ac:cxnSpMk id="5" creationId="{E500E843-5E9F-4A70-383B-6D175CC69A4E}"/>
          </ac:cxnSpMkLst>
        </pc:cxnChg>
        <pc:cxnChg chg="add mod">
          <ac:chgData name="Florian Nuxoll" userId="c112223b0a12bea3" providerId="LiveId" clId="{E28EB792-9779-4DFE-96BA-4573B6465BA6}" dt="2022-11-16T18:40:47.447" v="784" actId="1076"/>
          <ac:cxnSpMkLst>
            <pc:docMk/>
            <pc:sldMk cId="4280241377" sldId="1450"/>
            <ac:cxnSpMk id="6" creationId="{E757ABAB-6BAD-2378-DAF7-26D7DD66FAA2}"/>
          </ac:cxnSpMkLst>
        </pc:cxnChg>
        <pc:cxnChg chg="add mod">
          <ac:chgData name="Florian Nuxoll" userId="c112223b0a12bea3" providerId="LiveId" clId="{E28EB792-9779-4DFE-96BA-4573B6465BA6}" dt="2022-11-16T18:40:19.777" v="776" actId="1076"/>
          <ac:cxnSpMkLst>
            <pc:docMk/>
            <pc:sldMk cId="4280241377" sldId="1450"/>
            <ac:cxnSpMk id="22" creationId="{20F339F1-11CB-24E8-9650-096606361B68}"/>
          </ac:cxnSpMkLst>
        </pc:cxnChg>
      </pc:sldChg>
      <pc:sldChg chg="addSp delSp modSp new mod ord delAnim modAnim">
        <pc:chgData name="Florian Nuxoll" userId="c112223b0a12bea3" providerId="LiveId" clId="{E28EB792-9779-4DFE-96BA-4573B6465BA6}" dt="2022-11-17T16:58:56.082" v="3559" actId="21"/>
        <pc:sldMkLst>
          <pc:docMk/>
          <pc:sldMk cId="2500632517" sldId="1451"/>
        </pc:sldMkLst>
        <pc:spChg chg="add mod">
          <ac:chgData name="Florian Nuxoll" userId="c112223b0a12bea3" providerId="LiveId" clId="{E28EB792-9779-4DFE-96BA-4573B6465BA6}" dt="2022-11-16T18:47:00.334" v="978" actId="20577"/>
          <ac:spMkLst>
            <pc:docMk/>
            <pc:sldMk cId="2500632517" sldId="1451"/>
            <ac:spMk id="4" creationId="{D53ED15D-0B30-361D-3557-CAEFF533EC68}"/>
          </ac:spMkLst>
        </pc:spChg>
        <pc:spChg chg="add mod">
          <ac:chgData name="Florian Nuxoll" userId="c112223b0a12bea3" providerId="LiveId" clId="{E28EB792-9779-4DFE-96BA-4573B6465BA6}" dt="2022-11-16T18:47:03.186" v="979" actId="20577"/>
          <ac:spMkLst>
            <pc:docMk/>
            <pc:sldMk cId="2500632517" sldId="1451"/>
            <ac:spMk id="6" creationId="{0C4267C0-EBE0-5A13-AC74-A7C21251AE4C}"/>
          </ac:spMkLst>
        </pc:spChg>
        <pc:spChg chg="add mod">
          <ac:chgData name="Florian Nuxoll" userId="c112223b0a12bea3" providerId="LiveId" clId="{E28EB792-9779-4DFE-96BA-4573B6465BA6}" dt="2022-11-16T18:47:34.035" v="982" actId="20577"/>
          <ac:spMkLst>
            <pc:docMk/>
            <pc:sldMk cId="2500632517" sldId="1451"/>
            <ac:spMk id="8" creationId="{EFDDC52D-A70A-5D2D-6CF7-F06AACCDE4F3}"/>
          </ac:spMkLst>
        </pc:spChg>
        <pc:spChg chg="add mod">
          <ac:chgData name="Florian Nuxoll" userId="c112223b0a12bea3" providerId="LiveId" clId="{E28EB792-9779-4DFE-96BA-4573B6465BA6}" dt="2022-11-16T18:47:43.382" v="989" actId="20577"/>
          <ac:spMkLst>
            <pc:docMk/>
            <pc:sldMk cId="2500632517" sldId="1451"/>
            <ac:spMk id="10" creationId="{0E172402-1D61-4FD6-B1FA-E40462A3EA34}"/>
          </ac:spMkLst>
        </pc:spChg>
        <pc:spChg chg="add del mod">
          <ac:chgData name="Florian Nuxoll" userId="c112223b0a12bea3" providerId="LiveId" clId="{E28EB792-9779-4DFE-96BA-4573B6465BA6}" dt="2022-11-17T16:58:56.082" v="3559" actId="21"/>
          <ac:spMkLst>
            <pc:docMk/>
            <pc:sldMk cId="2500632517" sldId="1451"/>
            <ac:spMk id="13" creationId="{0CBF5EF8-8CB6-114E-300A-55AEE6B6AB70}"/>
          </ac:spMkLst>
        </pc:spChg>
        <pc:picChg chg="add mod">
          <ac:chgData name="Florian Nuxoll" userId="c112223b0a12bea3" providerId="LiveId" clId="{E28EB792-9779-4DFE-96BA-4573B6465BA6}" dt="2022-11-17T10:03:39.415" v="3064" actId="1076"/>
          <ac:picMkLst>
            <pc:docMk/>
            <pc:sldMk cId="2500632517" sldId="1451"/>
            <ac:picMk id="5" creationId="{A692FEBC-13D2-CD6D-89D0-FE3FAC9C5924}"/>
          </ac:picMkLst>
        </pc:picChg>
        <pc:picChg chg="add mod">
          <ac:chgData name="Florian Nuxoll" userId="c112223b0a12bea3" providerId="LiveId" clId="{E28EB792-9779-4DFE-96BA-4573B6465BA6}" dt="2022-11-17T10:03:47.904" v="3067" actId="1076"/>
          <ac:picMkLst>
            <pc:docMk/>
            <pc:sldMk cId="2500632517" sldId="1451"/>
            <ac:picMk id="7" creationId="{A12DF22B-CCF7-877D-D18D-BC7700116046}"/>
          </ac:picMkLst>
        </pc:picChg>
        <pc:picChg chg="add mod">
          <ac:chgData name="Florian Nuxoll" userId="c112223b0a12bea3" providerId="LiveId" clId="{E28EB792-9779-4DFE-96BA-4573B6465BA6}" dt="2022-11-17T10:03:43.632" v="3066" actId="1076"/>
          <ac:picMkLst>
            <pc:docMk/>
            <pc:sldMk cId="2500632517" sldId="1451"/>
            <ac:picMk id="9" creationId="{E103A46C-BD42-E6AE-ECD5-565C40D3A227}"/>
          </ac:picMkLst>
        </pc:picChg>
        <pc:picChg chg="add mod">
          <ac:chgData name="Florian Nuxoll" userId="c112223b0a12bea3" providerId="LiveId" clId="{E28EB792-9779-4DFE-96BA-4573B6465BA6}" dt="2022-11-16T18:45:52.139" v="939" actId="1076"/>
          <ac:picMkLst>
            <pc:docMk/>
            <pc:sldMk cId="2500632517" sldId="1451"/>
            <ac:picMk id="11" creationId="{6D5CEE55-7DDF-A8C0-D07F-20387D9E21AC}"/>
          </ac:picMkLst>
        </pc:picChg>
        <pc:picChg chg="add del mod">
          <ac:chgData name="Florian Nuxoll" userId="c112223b0a12bea3" providerId="LiveId" clId="{E28EB792-9779-4DFE-96BA-4573B6465BA6}" dt="2022-11-17T16:58:56.082" v="3559" actId="21"/>
          <ac:picMkLst>
            <pc:docMk/>
            <pc:sldMk cId="2500632517" sldId="1451"/>
            <ac:picMk id="12" creationId="{46D644C4-59EA-36FE-BFC7-547FDEF9E9C1}"/>
          </ac:picMkLst>
        </pc:picChg>
      </pc:sldChg>
      <pc:sldChg chg="addSp delSp modSp new mod ord">
        <pc:chgData name="Florian Nuxoll" userId="c112223b0a12bea3" providerId="LiveId" clId="{E28EB792-9779-4DFE-96BA-4573B6465BA6}" dt="2022-11-18T07:17:09.632" v="4298" actId="1076"/>
        <pc:sldMkLst>
          <pc:docMk/>
          <pc:sldMk cId="986347902" sldId="1452"/>
        </pc:sldMkLst>
        <pc:spChg chg="add del">
          <ac:chgData name="Florian Nuxoll" userId="c112223b0a12bea3" providerId="LiveId" clId="{E28EB792-9779-4DFE-96BA-4573B6465BA6}" dt="2022-11-16T07:59:13.748" v="666" actId="22"/>
          <ac:spMkLst>
            <pc:docMk/>
            <pc:sldMk cId="986347902" sldId="1452"/>
            <ac:spMk id="9" creationId="{25812D72-0136-1202-F1B7-B20764E6292D}"/>
          </ac:spMkLst>
        </pc:spChg>
        <pc:spChg chg="add mod">
          <ac:chgData name="Florian Nuxoll" userId="c112223b0a12bea3" providerId="LiveId" clId="{E28EB792-9779-4DFE-96BA-4573B6465BA6}" dt="2022-11-17T17:11:55.836" v="3704" actId="1076"/>
          <ac:spMkLst>
            <pc:docMk/>
            <pc:sldMk cId="986347902" sldId="1452"/>
            <ac:spMk id="11" creationId="{4A94E3B8-0CA6-E792-2A09-8E9B70B8597A}"/>
          </ac:spMkLst>
        </pc:spChg>
        <pc:spChg chg="add mod">
          <ac:chgData name="Florian Nuxoll" userId="c112223b0a12bea3" providerId="LiveId" clId="{E28EB792-9779-4DFE-96BA-4573B6465BA6}" dt="2022-11-17T17:11:58.085" v="3708" actId="1037"/>
          <ac:spMkLst>
            <pc:docMk/>
            <pc:sldMk cId="986347902" sldId="1452"/>
            <ac:spMk id="13" creationId="{276A8142-3069-EDE7-7155-6A16AE96CE20}"/>
          </ac:spMkLst>
        </pc:spChg>
        <pc:picChg chg="add mod">
          <ac:chgData name="Florian Nuxoll" userId="c112223b0a12bea3" providerId="LiveId" clId="{E28EB792-9779-4DFE-96BA-4573B6465BA6}" dt="2022-11-18T07:17:05.793" v="4297" actId="1076"/>
          <ac:picMkLst>
            <pc:docMk/>
            <pc:sldMk cId="986347902" sldId="1452"/>
            <ac:picMk id="5" creationId="{2305400C-FC14-910D-CE11-CD61DE53348D}"/>
          </ac:picMkLst>
        </pc:picChg>
        <pc:picChg chg="add mod">
          <ac:chgData name="Florian Nuxoll" userId="c112223b0a12bea3" providerId="LiveId" clId="{E28EB792-9779-4DFE-96BA-4573B6465BA6}" dt="2022-11-18T07:17:09.632" v="4298" actId="1076"/>
          <ac:picMkLst>
            <pc:docMk/>
            <pc:sldMk cId="986347902" sldId="1452"/>
            <ac:picMk id="7" creationId="{0E166124-E405-FBE9-196A-8C0F1A89C88C}"/>
          </ac:picMkLst>
        </pc:picChg>
      </pc:sldChg>
      <pc:sldChg chg="addSp delSp modSp new mod ord">
        <pc:chgData name="Florian Nuxoll" userId="c112223b0a12bea3" providerId="LiveId" clId="{E28EB792-9779-4DFE-96BA-4573B6465BA6}" dt="2022-11-17T10:09:06.986" v="3306"/>
        <pc:sldMkLst>
          <pc:docMk/>
          <pc:sldMk cId="4261465335" sldId="1453"/>
        </pc:sldMkLst>
        <pc:spChg chg="del">
          <ac:chgData name="Florian Nuxoll" userId="c112223b0a12bea3" providerId="LiveId" clId="{E28EB792-9779-4DFE-96BA-4573B6465BA6}" dt="2022-11-16T18:52:17.758" v="994" actId="22"/>
          <ac:spMkLst>
            <pc:docMk/>
            <pc:sldMk cId="4261465335" sldId="1453"/>
            <ac:spMk id="3" creationId="{1A7201A7-BC59-E26A-95D9-C7BAEE943462}"/>
          </ac:spMkLst>
        </pc:spChg>
        <pc:picChg chg="add mod ord">
          <ac:chgData name="Florian Nuxoll" userId="c112223b0a12bea3" providerId="LiveId" clId="{E28EB792-9779-4DFE-96BA-4573B6465BA6}" dt="2022-11-16T18:52:19.086" v="995" actId="1076"/>
          <ac:picMkLst>
            <pc:docMk/>
            <pc:sldMk cId="4261465335" sldId="1453"/>
            <ac:picMk id="5" creationId="{9F635B89-893B-F549-6ECD-D0C9C7A79D5B}"/>
          </ac:picMkLst>
        </pc:picChg>
        <pc:picChg chg="add mod">
          <ac:chgData name="Florian Nuxoll" userId="c112223b0a12bea3" providerId="LiveId" clId="{E28EB792-9779-4DFE-96BA-4573B6465BA6}" dt="2022-11-16T18:49:59.679" v="993" actId="1076"/>
          <ac:picMkLst>
            <pc:docMk/>
            <pc:sldMk cId="4261465335" sldId="1453"/>
            <ac:picMk id="1026" creationId="{C05A8E6B-1212-F21C-D1C2-43232C2844BA}"/>
          </ac:picMkLst>
        </pc:picChg>
      </pc:sldChg>
      <pc:sldChg chg="new del">
        <pc:chgData name="Florian Nuxoll" userId="c112223b0a12bea3" providerId="LiveId" clId="{E28EB792-9779-4DFE-96BA-4573B6465BA6}" dt="2022-11-17T10:17:03.694" v="3428" actId="47"/>
        <pc:sldMkLst>
          <pc:docMk/>
          <pc:sldMk cId="1570156525" sldId="1454"/>
        </pc:sldMkLst>
      </pc:sldChg>
      <pc:sldChg chg="modSp add del mod ord">
        <pc:chgData name="Florian Nuxoll" userId="c112223b0a12bea3" providerId="LiveId" clId="{E28EB792-9779-4DFE-96BA-4573B6465BA6}" dt="2022-11-17T09:11:27.022" v="2247" actId="47"/>
        <pc:sldMkLst>
          <pc:docMk/>
          <pc:sldMk cId="1594831046" sldId="1455"/>
        </pc:sldMkLst>
        <pc:spChg chg="mod">
          <ac:chgData name="Florian Nuxoll" userId="c112223b0a12bea3" providerId="LiveId" clId="{E28EB792-9779-4DFE-96BA-4573B6465BA6}" dt="2022-11-16T21:10:23.335" v="1001" actId="207"/>
          <ac:spMkLst>
            <pc:docMk/>
            <pc:sldMk cId="1594831046" sldId="1455"/>
            <ac:spMk id="4" creationId="{5B58EBC9-24E2-0EA4-563C-9777C15666AF}"/>
          </ac:spMkLst>
        </pc:spChg>
      </pc:sldChg>
      <pc:sldChg chg="addSp delSp modSp add mod ord modAnim">
        <pc:chgData name="Florian Nuxoll" userId="c112223b0a12bea3" providerId="LiveId" clId="{E28EB792-9779-4DFE-96BA-4573B6465BA6}" dt="2022-11-17T16:51:29.768" v="3510"/>
        <pc:sldMkLst>
          <pc:docMk/>
          <pc:sldMk cId="1372563550" sldId="1456"/>
        </pc:sldMkLst>
        <pc:spChg chg="mod">
          <ac:chgData name="Florian Nuxoll" userId="c112223b0a12bea3" providerId="LiveId" clId="{E28EB792-9779-4DFE-96BA-4573B6465BA6}" dt="2022-11-17T16:50:13.260" v="3500" actId="20577"/>
          <ac:spMkLst>
            <pc:docMk/>
            <pc:sldMk cId="1372563550" sldId="1456"/>
            <ac:spMk id="2" creationId="{A8DC1BDA-471B-BA4D-A69F-55A93B929F4A}"/>
          </ac:spMkLst>
        </pc:spChg>
        <pc:spChg chg="add mod">
          <ac:chgData name="Florian Nuxoll" userId="c112223b0a12bea3" providerId="LiveId" clId="{E28EB792-9779-4DFE-96BA-4573B6465BA6}" dt="2022-11-17T16:50:57.178" v="3506" actId="1076"/>
          <ac:spMkLst>
            <pc:docMk/>
            <pc:sldMk cId="1372563550" sldId="1456"/>
            <ac:spMk id="3" creationId="{5342F0DA-4F26-E558-88F6-4D879AA34C88}"/>
          </ac:spMkLst>
        </pc:spChg>
        <pc:spChg chg="add mod">
          <ac:chgData name="Florian Nuxoll" userId="c112223b0a12bea3" providerId="LiveId" clId="{E28EB792-9779-4DFE-96BA-4573B6465BA6}" dt="2022-11-17T10:13:12.880" v="3370" actId="20577"/>
          <ac:spMkLst>
            <pc:docMk/>
            <pc:sldMk cId="1372563550" sldId="1456"/>
            <ac:spMk id="4" creationId="{F72D528C-932D-691F-A88A-E4DEA9B40E67}"/>
          </ac:spMkLst>
        </pc:spChg>
        <pc:spChg chg="add mod">
          <ac:chgData name="Florian Nuxoll" userId="c112223b0a12bea3" providerId="LiveId" clId="{E28EB792-9779-4DFE-96BA-4573B6465BA6}" dt="2022-11-17T10:13:47.213" v="3407" actId="1076"/>
          <ac:spMkLst>
            <pc:docMk/>
            <pc:sldMk cId="1372563550" sldId="1456"/>
            <ac:spMk id="5" creationId="{D88AFA0E-0AB6-AD85-2137-00057FB1625D}"/>
          </ac:spMkLst>
        </pc:spChg>
        <pc:spChg chg="mod">
          <ac:chgData name="Florian Nuxoll" userId="c112223b0a12bea3" providerId="LiveId" clId="{E28EB792-9779-4DFE-96BA-4573B6465BA6}" dt="2022-11-16T21:11:28.579" v="1074" actId="1076"/>
          <ac:spMkLst>
            <pc:docMk/>
            <pc:sldMk cId="1372563550" sldId="1456"/>
            <ac:spMk id="6" creationId="{145FE637-4A29-8A72-E8FA-41B1D3C50A85}"/>
          </ac:spMkLst>
        </pc:spChg>
        <pc:spChg chg="mod">
          <ac:chgData name="Florian Nuxoll" userId="c112223b0a12bea3" providerId="LiveId" clId="{E28EB792-9779-4DFE-96BA-4573B6465BA6}" dt="2022-11-16T21:11:28.579" v="1074" actId="1076"/>
          <ac:spMkLst>
            <pc:docMk/>
            <pc:sldMk cId="1372563550" sldId="1456"/>
            <ac:spMk id="7" creationId="{A5AE2920-ABCD-F090-96D1-0916E9AADF78}"/>
          </ac:spMkLst>
        </pc:spChg>
        <pc:spChg chg="mod">
          <ac:chgData name="Florian Nuxoll" userId="c112223b0a12bea3" providerId="LiveId" clId="{E28EB792-9779-4DFE-96BA-4573B6465BA6}" dt="2022-11-16T21:11:28.579" v="1074" actId="1076"/>
          <ac:spMkLst>
            <pc:docMk/>
            <pc:sldMk cId="1372563550" sldId="1456"/>
            <ac:spMk id="8" creationId="{60E983D4-7DF0-112B-EE2B-5FCE514D6875}"/>
          </ac:spMkLst>
        </pc:spChg>
        <pc:spChg chg="mod">
          <ac:chgData name="Florian Nuxoll" userId="c112223b0a12bea3" providerId="LiveId" clId="{E28EB792-9779-4DFE-96BA-4573B6465BA6}" dt="2022-11-16T21:11:28.579" v="1074" actId="1076"/>
          <ac:spMkLst>
            <pc:docMk/>
            <pc:sldMk cId="1372563550" sldId="1456"/>
            <ac:spMk id="9" creationId="{EA20F09E-79F3-F554-B684-C8C85FFECD46}"/>
          </ac:spMkLst>
        </pc:spChg>
        <pc:spChg chg="add mod">
          <ac:chgData name="Florian Nuxoll" userId="c112223b0a12bea3" providerId="LiveId" clId="{E28EB792-9779-4DFE-96BA-4573B6465BA6}" dt="2022-11-17T10:13:55.239" v="3417" actId="20577"/>
          <ac:spMkLst>
            <pc:docMk/>
            <pc:sldMk cId="1372563550" sldId="1456"/>
            <ac:spMk id="10" creationId="{F9B9F803-4B5A-4DC2-7F1F-3A9F0FAFF68A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14" creationId="{76890A0A-ED25-73CC-E3EA-10282C7DED42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15" creationId="{B323D328-B4A4-6446-BFBF-720E928AA6CA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16" creationId="{DF74A9A7-C191-F8C7-ADD5-A902AD1CDF14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17" creationId="{35B45402-C7C5-8EA4-885C-4E1D68F01508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19" creationId="{2E224E9E-39DF-82E0-A6EA-05E67F934B62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20" creationId="{FED5DC27-AC29-AFFF-A8DC-C05B7EC9C34A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21" creationId="{1202F702-EE7E-4E10-61BA-3137D102668F}"/>
          </ac:spMkLst>
        </pc:spChg>
        <pc:spChg chg="mod">
          <ac:chgData name="Florian Nuxoll" userId="c112223b0a12bea3" providerId="LiveId" clId="{E28EB792-9779-4DFE-96BA-4573B6465BA6}" dt="2022-11-16T21:10:50.559" v="1036" actId="1035"/>
          <ac:spMkLst>
            <pc:docMk/>
            <pc:sldMk cId="1372563550" sldId="1456"/>
            <ac:spMk id="22" creationId="{4511D2BE-2C37-6E67-7365-F9EB8C6510C9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35" creationId="{80B6A911-B58A-64AC-624F-6EEAAAE1AF79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36" creationId="{6F4E23D0-F8FB-25CF-53C6-022D7EE186F8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37" creationId="{CFFF6CEA-2B3D-8C15-685A-E88A3272342F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38" creationId="{FC176891-51F2-9BFC-C6E8-A1863EDBA462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39" creationId="{0D41BA94-3656-27A9-5DF2-79B7393E4952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0" creationId="{B007ACDB-FECB-728E-CF71-1EFB4BDB9DBD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1" creationId="{6FDDCD10-C09E-17D0-7CFC-C4FF21F824F6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2" creationId="{6D504B86-B5BE-2338-0086-23EAE161EB52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3" creationId="{CFDB443C-ACE8-E82B-43A6-11D1899F4EBB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4" creationId="{4CEDB90D-A55F-284E-5E2D-EF0E4BE60CFD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5" creationId="{3264AC26-AB39-211E-9BC2-D2511BD5491C}"/>
          </ac:spMkLst>
        </pc:spChg>
        <pc:spChg chg="del">
          <ac:chgData name="Florian Nuxoll" userId="c112223b0a12bea3" providerId="LiveId" clId="{E28EB792-9779-4DFE-96BA-4573B6465BA6}" dt="2022-11-16T21:10:40.501" v="1003" actId="478"/>
          <ac:spMkLst>
            <pc:docMk/>
            <pc:sldMk cId="1372563550" sldId="1456"/>
            <ac:spMk id="46" creationId="{5323DB88-8C2B-02BF-1A90-C77CD0DB4CA9}"/>
          </ac:spMkLst>
        </pc:spChg>
      </pc:sldChg>
      <pc:sldChg chg="addSp delSp modSp add mod ord setBg">
        <pc:chgData name="Florian Nuxoll" userId="c112223b0a12bea3" providerId="LiveId" clId="{E28EB792-9779-4DFE-96BA-4573B6465BA6}" dt="2022-11-17T16:58:08.979" v="3555" actId="26606"/>
        <pc:sldMkLst>
          <pc:docMk/>
          <pc:sldMk cId="2770841352" sldId="1457"/>
        </pc:sldMkLst>
        <pc:spChg chg="mod">
          <ac:chgData name="Florian Nuxoll" userId="c112223b0a12bea3" providerId="LiveId" clId="{E28EB792-9779-4DFE-96BA-4573B6465BA6}" dt="2022-11-17T16:58:08.979" v="3555" actId="26606"/>
          <ac:spMkLst>
            <pc:docMk/>
            <pc:sldMk cId="2770841352" sldId="1457"/>
            <ac:spMk id="2" creationId="{F08BF466-1378-DC05-2EC7-584DF4119048}"/>
          </ac:spMkLst>
        </pc:spChg>
        <pc:spChg chg="del">
          <ac:chgData name="Florian Nuxoll" userId="c112223b0a12bea3" providerId="LiveId" clId="{E28EB792-9779-4DFE-96BA-4573B6465BA6}" dt="2022-11-16T21:16:20.361" v="1163" actId="478"/>
          <ac:spMkLst>
            <pc:docMk/>
            <pc:sldMk cId="2770841352" sldId="1457"/>
            <ac:spMk id="3" creationId="{B4C455D5-F36B-E016-DD3A-2C77947B893E}"/>
          </ac:spMkLst>
        </pc:spChg>
        <pc:spChg chg="del mod">
          <ac:chgData name="Florian Nuxoll" userId="c112223b0a12bea3" providerId="LiveId" clId="{E28EB792-9779-4DFE-96BA-4573B6465BA6}" dt="2022-11-16T21:16:22.450" v="1165" actId="478"/>
          <ac:spMkLst>
            <pc:docMk/>
            <pc:sldMk cId="2770841352" sldId="1457"/>
            <ac:spMk id="4" creationId="{5B58EBC9-24E2-0EA4-563C-9777C15666AF}"/>
          </ac:spMkLst>
        </pc:spChg>
        <pc:spChg chg="del">
          <ac:chgData name="Florian Nuxoll" userId="c112223b0a12bea3" providerId="LiveId" clId="{E28EB792-9779-4DFE-96BA-4573B6465BA6}" dt="2022-11-16T21:16:20.361" v="1163" actId="478"/>
          <ac:spMkLst>
            <pc:docMk/>
            <pc:sldMk cId="2770841352" sldId="1457"/>
            <ac:spMk id="5" creationId="{ED2474CC-76CC-6758-7164-AABF8C0527E3}"/>
          </ac:spMkLst>
        </pc:spChg>
        <pc:spChg chg="add del mod">
          <ac:chgData name="Florian Nuxoll" userId="c112223b0a12bea3" providerId="LiveId" clId="{E28EB792-9779-4DFE-96BA-4573B6465BA6}" dt="2022-11-17T16:57:50.429" v="3552" actId="478"/>
          <ac:spMkLst>
            <pc:docMk/>
            <pc:sldMk cId="2770841352" sldId="1457"/>
            <ac:spMk id="6" creationId="{36B4EAD8-9945-A386-4C04-0A599DCDBDE1}"/>
          </ac:spMkLst>
        </pc:spChg>
        <pc:spChg chg="del">
          <ac:chgData name="Florian Nuxoll" userId="c112223b0a12bea3" providerId="LiveId" clId="{E28EB792-9779-4DFE-96BA-4573B6465BA6}" dt="2022-11-16T21:16:20.361" v="1163" actId="478"/>
          <ac:spMkLst>
            <pc:docMk/>
            <pc:sldMk cId="2770841352" sldId="1457"/>
            <ac:spMk id="8" creationId="{6EBE553B-47BC-A900-4A18-D2D5C56E9C14}"/>
          </ac:spMkLst>
        </pc:spChg>
        <pc:spChg chg="add">
          <ac:chgData name="Florian Nuxoll" userId="c112223b0a12bea3" providerId="LiveId" clId="{E28EB792-9779-4DFE-96BA-4573B6465BA6}" dt="2022-11-17T16:58:08.979" v="3555" actId="26606"/>
          <ac:spMkLst>
            <pc:docMk/>
            <pc:sldMk cId="2770841352" sldId="1457"/>
            <ac:spMk id="1031" creationId="{0CABCAE3-64FC-4149-819F-2C1812824154}"/>
          </ac:spMkLst>
        </pc:spChg>
        <pc:spChg chg="add">
          <ac:chgData name="Florian Nuxoll" userId="c112223b0a12bea3" providerId="LiveId" clId="{E28EB792-9779-4DFE-96BA-4573B6465BA6}" dt="2022-11-17T16:58:08.979" v="3555" actId="26606"/>
          <ac:spMkLst>
            <pc:docMk/>
            <pc:sldMk cId="2770841352" sldId="1457"/>
            <ac:spMk id="1039" creationId="{56412368-7E6B-4064-B6FA-72DF6DA0C2DB}"/>
          </ac:spMkLst>
        </pc:spChg>
        <pc:spChg chg="add">
          <ac:chgData name="Florian Nuxoll" userId="c112223b0a12bea3" providerId="LiveId" clId="{E28EB792-9779-4DFE-96BA-4573B6465BA6}" dt="2022-11-17T16:58:08.979" v="3555" actId="26606"/>
          <ac:spMkLst>
            <pc:docMk/>
            <pc:sldMk cId="2770841352" sldId="1457"/>
            <ac:spMk id="1041" creationId="{8014FE20-9BCC-4219-A8AD-B1C110BD558D}"/>
          </ac:spMkLst>
        </pc:spChg>
        <pc:spChg chg="add">
          <ac:chgData name="Florian Nuxoll" userId="c112223b0a12bea3" providerId="LiveId" clId="{E28EB792-9779-4DFE-96BA-4573B6465BA6}" dt="2022-11-17T16:58:08.979" v="3555" actId="26606"/>
          <ac:spMkLst>
            <pc:docMk/>
            <pc:sldMk cId="2770841352" sldId="1457"/>
            <ac:spMk id="1049" creationId="{82388B0B-738B-4313-8674-79D97E74A005}"/>
          </ac:spMkLst>
        </pc:spChg>
        <pc:grpChg chg="add">
          <ac:chgData name="Florian Nuxoll" userId="c112223b0a12bea3" providerId="LiveId" clId="{E28EB792-9779-4DFE-96BA-4573B6465BA6}" dt="2022-11-17T16:58:08.979" v="3555" actId="26606"/>
          <ac:grpSpMkLst>
            <pc:docMk/>
            <pc:sldMk cId="2770841352" sldId="1457"/>
            <ac:grpSpMk id="1045" creationId="{36439133-030D-427C-AADE-2B48B1991785}"/>
          </ac:grpSpMkLst>
        </pc:grpChg>
        <pc:picChg chg="add mod">
          <ac:chgData name="Florian Nuxoll" userId="c112223b0a12bea3" providerId="LiveId" clId="{E28EB792-9779-4DFE-96BA-4573B6465BA6}" dt="2022-11-17T16:58:08.979" v="3555" actId="26606"/>
          <ac:picMkLst>
            <pc:docMk/>
            <pc:sldMk cId="2770841352" sldId="1457"/>
            <ac:picMk id="1026" creationId="{8897DF57-5AFC-26E5-CFB2-832742185483}"/>
          </ac:picMkLst>
        </pc:picChg>
        <pc:picChg chg="add">
          <ac:chgData name="Florian Nuxoll" userId="c112223b0a12bea3" providerId="LiveId" clId="{E28EB792-9779-4DFE-96BA-4573B6465BA6}" dt="2022-11-17T16:58:08.979" v="3555" actId="26606"/>
          <ac:picMkLst>
            <pc:docMk/>
            <pc:sldMk cId="2770841352" sldId="1457"/>
            <ac:picMk id="1033" creationId="{012FDCFE-9AD2-4D8A-8CBF-B3AA37EBF6DD}"/>
          </ac:picMkLst>
        </pc:picChg>
        <pc:picChg chg="add">
          <ac:chgData name="Florian Nuxoll" userId="c112223b0a12bea3" providerId="LiveId" clId="{E28EB792-9779-4DFE-96BA-4573B6465BA6}" dt="2022-11-17T16:58:08.979" v="3555" actId="26606"/>
          <ac:picMkLst>
            <pc:docMk/>
            <pc:sldMk cId="2770841352" sldId="1457"/>
            <ac:picMk id="1051" creationId="{6DF84359-5DD6-461B-9519-90AA2F46C1BE}"/>
          </ac:picMkLst>
        </pc:picChg>
        <pc:cxnChg chg="add">
          <ac:chgData name="Florian Nuxoll" userId="c112223b0a12bea3" providerId="LiveId" clId="{E28EB792-9779-4DFE-96BA-4573B6465BA6}" dt="2022-11-17T16:58:08.979" v="3555" actId="26606"/>
          <ac:cxnSpMkLst>
            <pc:docMk/>
            <pc:sldMk cId="2770841352" sldId="1457"/>
            <ac:cxnSpMk id="1035" creationId="{FBD463FC-4CA8-4FF4-85A3-AF9F4B98D210}"/>
          </ac:cxnSpMkLst>
        </pc:cxnChg>
        <pc:cxnChg chg="add">
          <ac:chgData name="Florian Nuxoll" userId="c112223b0a12bea3" providerId="LiveId" clId="{E28EB792-9779-4DFE-96BA-4573B6465BA6}" dt="2022-11-17T16:58:08.979" v="3555" actId="26606"/>
          <ac:cxnSpMkLst>
            <pc:docMk/>
            <pc:sldMk cId="2770841352" sldId="1457"/>
            <ac:cxnSpMk id="1037" creationId="{BECF35C3-8B44-4F4B-BD25-4C01823DB22A}"/>
          </ac:cxnSpMkLst>
        </pc:cxnChg>
        <pc:cxnChg chg="add">
          <ac:chgData name="Florian Nuxoll" userId="c112223b0a12bea3" providerId="LiveId" clId="{E28EB792-9779-4DFE-96BA-4573B6465BA6}" dt="2022-11-17T16:58:08.979" v="3555" actId="26606"/>
          <ac:cxnSpMkLst>
            <pc:docMk/>
            <pc:sldMk cId="2770841352" sldId="1457"/>
            <ac:cxnSpMk id="1043" creationId="{A661C966-C6C8-4667-903D-E68521C357FC}"/>
          </ac:cxnSpMkLst>
        </pc:cxnChg>
        <pc:cxnChg chg="add">
          <ac:chgData name="Florian Nuxoll" userId="c112223b0a12bea3" providerId="LiveId" clId="{E28EB792-9779-4DFE-96BA-4573B6465BA6}" dt="2022-11-17T16:58:08.979" v="3555" actId="26606"/>
          <ac:cxnSpMkLst>
            <pc:docMk/>
            <pc:sldMk cId="2770841352" sldId="1457"/>
            <ac:cxnSpMk id="1053" creationId="{E90BC892-CE86-41EE-8A3B-2178D5170C7C}"/>
          </ac:cxnSpMkLst>
        </pc:cxnChg>
      </pc:sldChg>
      <pc:sldChg chg="addSp delSp modSp new mod ord setBg">
        <pc:chgData name="Florian Nuxoll" userId="c112223b0a12bea3" providerId="LiveId" clId="{E28EB792-9779-4DFE-96BA-4573B6465BA6}" dt="2022-11-17T10:08:30.824" v="3299" actId="27636"/>
        <pc:sldMkLst>
          <pc:docMk/>
          <pc:sldMk cId="3627588446" sldId="1458"/>
        </pc:sldMkLst>
        <pc:spChg chg="mod">
          <ac:chgData name="Florian Nuxoll" userId="c112223b0a12bea3" providerId="LiveId" clId="{E28EB792-9779-4DFE-96BA-4573B6465BA6}" dt="2022-11-17T10:08:30.824" v="3299" actId="27636"/>
          <ac:spMkLst>
            <pc:docMk/>
            <pc:sldMk cId="3627588446" sldId="1458"/>
            <ac:spMk id="2" creationId="{BF1EBDB5-C91E-6858-BEA2-A160A7147E1C}"/>
          </ac:spMkLst>
        </pc:spChg>
        <pc:spChg chg="mod">
          <ac:chgData name="Florian Nuxoll" userId="c112223b0a12bea3" providerId="LiveId" clId="{E28EB792-9779-4DFE-96BA-4573B6465BA6}" dt="2022-11-17T10:08:24.747" v="3297" actId="26606"/>
          <ac:spMkLst>
            <pc:docMk/>
            <pc:sldMk cId="3627588446" sldId="1458"/>
            <ac:spMk id="3" creationId="{71D1F894-83DB-DD2C-1DA5-4CE88B62F873}"/>
          </ac:spMkLst>
        </pc:spChg>
        <pc:spChg chg="add del mod">
          <ac:chgData name="Florian Nuxoll" userId="c112223b0a12bea3" providerId="LiveId" clId="{E28EB792-9779-4DFE-96BA-4573B6465BA6}" dt="2022-11-17T10:08:24.747" v="3297" actId="26606"/>
          <ac:spMkLst>
            <pc:docMk/>
            <pc:sldMk cId="3627588446" sldId="1458"/>
            <ac:spMk id="5" creationId="{4F6FD79D-6ED4-7DA9-3C5B-BB29D3E84780}"/>
          </ac:spMkLst>
        </pc:spChg>
        <pc:spChg chg="add">
          <ac:chgData name="Florian Nuxoll" userId="c112223b0a12bea3" providerId="LiveId" clId="{E28EB792-9779-4DFE-96BA-4573B6465BA6}" dt="2022-11-17T10:08:24.747" v="3297" actId="26606"/>
          <ac:spMkLst>
            <pc:docMk/>
            <pc:sldMk cId="3627588446" sldId="1458"/>
            <ac:spMk id="2055" creationId="{3193BA5C-B8F3-4972-BA54-014C48FAFA42}"/>
          </ac:spMkLst>
        </pc:spChg>
        <pc:spChg chg="add">
          <ac:chgData name="Florian Nuxoll" userId="c112223b0a12bea3" providerId="LiveId" clId="{E28EB792-9779-4DFE-96BA-4573B6465BA6}" dt="2022-11-17T10:08:24.747" v="3297" actId="26606"/>
          <ac:spMkLst>
            <pc:docMk/>
            <pc:sldMk cId="3627588446" sldId="1458"/>
            <ac:spMk id="2059" creationId="{05B93327-222A-4DAC-9163-371BF44CDB0C}"/>
          </ac:spMkLst>
        </pc:spChg>
        <pc:spChg chg="add">
          <ac:chgData name="Florian Nuxoll" userId="c112223b0a12bea3" providerId="LiveId" clId="{E28EB792-9779-4DFE-96BA-4573B6465BA6}" dt="2022-11-17T10:08:24.747" v="3297" actId="26606"/>
          <ac:spMkLst>
            <pc:docMk/>
            <pc:sldMk cId="3627588446" sldId="1458"/>
            <ac:spMk id="2065" creationId="{56388820-A63D-463C-9DBC-060A5ABE33B6}"/>
          </ac:spMkLst>
        </pc:spChg>
        <pc:grpChg chg="add">
          <ac:chgData name="Florian Nuxoll" userId="c112223b0a12bea3" providerId="LiveId" clId="{E28EB792-9779-4DFE-96BA-4573B6465BA6}" dt="2022-11-17T10:08:24.747" v="3297" actId="26606"/>
          <ac:grpSpMkLst>
            <pc:docMk/>
            <pc:sldMk cId="3627588446" sldId="1458"/>
            <ac:grpSpMk id="2061" creationId="{14EE34E3-F117-4487-8ACF-33DA65FA11B3}"/>
          </ac:grpSpMkLst>
        </pc:grpChg>
        <pc:picChg chg="add mod">
          <ac:chgData name="Florian Nuxoll" userId="c112223b0a12bea3" providerId="LiveId" clId="{E28EB792-9779-4DFE-96BA-4573B6465BA6}" dt="2022-11-17T10:08:24.747" v="3297" actId="26606"/>
          <ac:picMkLst>
            <pc:docMk/>
            <pc:sldMk cId="3627588446" sldId="1458"/>
            <ac:picMk id="2050" creationId="{49C8A650-7952-996F-E685-EC48EC0DBF09}"/>
          </ac:picMkLst>
        </pc:picChg>
        <pc:picChg chg="add">
          <ac:chgData name="Florian Nuxoll" userId="c112223b0a12bea3" providerId="LiveId" clId="{E28EB792-9779-4DFE-96BA-4573B6465BA6}" dt="2022-11-17T10:08:24.747" v="3297" actId="26606"/>
          <ac:picMkLst>
            <pc:docMk/>
            <pc:sldMk cId="3627588446" sldId="1458"/>
            <ac:picMk id="2067" creationId="{C04ED70F-D6FD-4EB1-A171-D30F885FE73E}"/>
          </ac:picMkLst>
        </pc:picChg>
        <pc:cxnChg chg="add">
          <ac:chgData name="Florian Nuxoll" userId="c112223b0a12bea3" providerId="LiveId" clId="{E28EB792-9779-4DFE-96BA-4573B6465BA6}" dt="2022-11-17T10:08:24.747" v="3297" actId="26606"/>
          <ac:cxnSpMkLst>
            <pc:docMk/>
            <pc:sldMk cId="3627588446" sldId="1458"/>
            <ac:cxnSpMk id="2057" creationId="{D7162BAB-C25E-4CE9-B87C-F118DC7E7C22}"/>
          </ac:cxnSpMkLst>
        </pc:cxnChg>
        <pc:cxnChg chg="add">
          <ac:chgData name="Florian Nuxoll" userId="c112223b0a12bea3" providerId="LiveId" clId="{E28EB792-9779-4DFE-96BA-4573B6465BA6}" dt="2022-11-17T10:08:24.747" v="3297" actId="26606"/>
          <ac:cxnSpMkLst>
            <pc:docMk/>
            <pc:sldMk cId="3627588446" sldId="1458"/>
            <ac:cxnSpMk id="2069" creationId="{DA26CAE9-74C4-4EDD-8A80-77F79EAA86F4}"/>
          </ac:cxnSpMkLst>
        </pc:cxnChg>
      </pc:sldChg>
      <pc:sldChg chg="addSp delSp modSp new mod ord">
        <pc:chgData name="Florian Nuxoll" userId="c112223b0a12bea3" providerId="LiveId" clId="{E28EB792-9779-4DFE-96BA-4573B6465BA6}" dt="2022-11-17T10:08:50.059" v="3301"/>
        <pc:sldMkLst>
          <pc:docMk/>
          <pc:sldMk cId="2153533651" sldId="1459"/>
        </pc:sldMkLst>
        <pc:spChg chg="mod">
          <ac:chgData name="Florian Nuxoll" userId="c112223b0a12bea3" providerId="LiveId" clId="{E28EB792-9779-4DFE-96BA-4573B6465BA6}" dt="2022-11-17T07:21:30.375" v="1203" actId="27636"/>
          <ac:spMkLst>
            <pc:docMk/>
            <pc:sldMk cId="2153533651" sldId="1459"/>
            <ac:spMk id="2" creationId="{C166844F-9D05-0CDD-E954-15ADE0E37DD0}"/>
          </ac:spMkLst>
        </pc:spChg>
        <pc:spChg chg="del">
          <ac:chgData name="Florian Nuxoll" userId="c112223b0a12bea3" providerId="LiveId" clId="{E28EB792-9779-4DFE-96BA-4573B6465BA6}" dt="2022-11-17T07:21:51.149" v="1208" actId="478"/>
          <ac:spMkLst>
            <pc:docMk/>
            <pc:sldMk cId="2153533651" sldId="1459"/>
            <ac:spMk id="3" creationId="{BBD5A1FC-0AA1-8A1E-6DAE-823A57154A78}"/>
          </ac:spMkLst>
        </pc:spChg>
        <pc:spChg chg="add mod">
          <ac:chgData name="Florian Nuxoll" userId="c112223b0a12bea3" providerId="LiveId" clId="{E28EB792-9779-4DFE-96BA-4573B6465BA6}" dt="2022-11-17T07:34:58.858" v="1271" actId="1076"/>
          <ac:spMkLst>
            <pc:docMk/>
            <pc:sldMk cId="2153533651" sldId="1459"/>
            <ac:spMk id="9" creationId="{03FE817C-48FD-9583-43E2-FD3FAD49237E}"/>
          </ac:spMkLst>
        </pc:spChg>
        <pc:picChg chg="add mod">
          <ac:chgData name="Florian Nuxoll" userId="c112223b0a12bea3" providerId="LiveId" clId="{E28EB792-9779-4DFE-96BA-4573B6465BA6}" dt="2022-11-17T07:22:23.990" v="1213" actId="1440"/>
          <ac:picMkLst>
            <pc:docMk/>
            <pc:sldMk cId="2153533651" sldId="1459"/>
            <ac:picMk id="5" creationId="{5EE72B3B-2514-1B77-C54A-E03BEE2BED61}"/>
          </ac:picMkLst>
        </pc:picChg>
        <pc:picChg chg="add mod">
          <ac:chgData name="Florian Nuxoll" userId="c112223b0a12bea3" providerId="LiveId" clId="{E28EB792-9779-4DFE-96BA-4573B6465BA6}" dt="2022-11-17T07:22:11.974" v="1211" actId="1440"/>
          <ac:picMkLst>
            <pc:docMk/>
            <pc:sldMk cId="2153533651" sldId="1459"/>
            <ac:picMk id="7" creationId="{2245D600-6E2E-EC59-B119-8E0E082D9FD8}"/>
          </ac:picMkLst>
        </pc:picChg>
      </pc:sldChg>
      <pc:sldChg chg="addSp delSp modSp new del mod ord setBg">
        <pc:chgData name="Florian Nuxoll" userId="c112223b0a12bea3" providerId="LiveId" clId="{E28EB792-9779-4DFE-96BA-4573B6465BA6}" dt="2022-11-17T10:17:03.694" v="3428" actId="47"/>
        <pc:sldMkLst>
          <pc:docMk/>
          <pc:sldMk cId="1149487910" sldId="1460"/>
        </pc:sldMkLst>
        <pc:spChg chg="mod">
          <ac:chgData name="Florian Nuxoll" userId="c112223b0a12bea3" providerId="LiveId" clId="{E28EB792-9779-4DFE-96BA-4573B6465BA6}" dt="2022-11-17T09:26:59.194" v="2637" actId="26606"/>
          <ac:spMkLst>
            <pc:docMk/>
            <pc:sldMk cId="1149487910" sldId="1460"/>
            <ac:spMk id="2" creationId="{948F8FFD-9CBD-7C37-A500-598C69FE5399}"/>
          </ac:spMkLst>
        </pc:spChg>
        <pc:spChg chg="mod">
          <ac:chgData name="Florian Nuxoll" userId="c112223b0a12bea3" providerId="LiveId" clId="{E28EB792-9779-4DFE-96BA-4573B6465BA6}" dt="2022-11-17T09:26:59.194" v="2637" actId="26606"/>
          <ac:spMkLst>
            <pc:docMk/>
            <pc:sldMk cId="1149487910" sldId="1460"/>
            <ac:spMk id="3" creationId="{A8C97DDB-D97A-0426-5E4E-26CD8EED26AA}"/>
          </ac:spMkLst>
        </pc:spChg>
        <pc:spChg chg="add del">
          <ac:chgData name="Florian Nuxoll" userId="c112223b0a12bea3" providerId="LiveId" clId="{E28EB792-9779-4DFE-96BA-4573B6465BA6}" dt="2022-11-17T07:27:19.442" v="1218" actId="22"/>
          <ac:spMkLst>
            <pc:docMk/>
            <pc:sldMk cId="1149487910" sldId="1460"/>
            <ac:spMk id="7" creationId="{94E6834E-1C15-6E08-14DC-9B9DFBA419C7}"/>
          </ac:spMkLst>
        </pc:spChg>
        <pc:spChg chg="add del mod">
          <ac:chgData name="Florian Nuxoll" userId="c112223b0a12bea3" providerId="LiveId" clId="{E28EB792-9779-4DFE-96BA-4573B6465BA6}" dt="2022-11-17T09:26:59.194" v="2637" actId="26606"/>
          <ac:spMkLst>
            <pc:docMk/>
            <pc:sldMk cId="1149487910" sldId="1460"/>
            <ac:spMk id="9" creationId="{45DA506D-DDE5-AAB3-0B42-612436F29C26}"/>
          </ac:spMkLst>
        </pc:spChg>
        <pc:spChg chg="add del">
          <ac:chgData name="Florian Nuxoll" userId="c112223b0a12bea3" providerId="LiveId" clId="{E28EB792-9779-4DFE-96BA-4573B6465BA6}" dt="2022-11-17T09:26:59.194" v="2637" actId="26606"/>
          <ac:spMkLst>
            <pc:docMk/>
            <pc:sldMk cId="1149487910" sldId="1460"/>
            <ac:spMk id="14" creationId="{021A4066-B261-49FE-952E-A0FE3EE75CD2}"/>
          </ac:spMkLst>
        </pc:spChg>
        <pc:spChg chg="add del">
          <ac:chgData name="Florian Nuxoll" userId="c112223b0a12bea3" providerId="LiveId" clId="{E28EB792-9779-4DFE-96BA-4573B6465BA6}" dt="2022-11-17T09:26:59.194" v="2637" actId="26606"/>
          <ac:spMkLst>
            <pc:docMk/>
            <pc:sldMk cId="1149487910" sldId="1460"/>
            <ac:spMk id="18" creationId="{81958111-BC13-4D45-AB27-0C2C83F9BA64}"/>
          </ac:spMkLst>
        </pc:spChg>
        <pc:grpChg chg="add del">
          <ac:chgData name="Florian Nuxoll" userId="c112223b0a12bea3" providerId="LiveId" clId="{E28EB792-9779-4DFE-96BA-4573B6465BA6}" dt="2022-11-17T09:26:59.194" v="2637" actId="26606"/>
          <ac:grpSpMkLst>
            <pc:docMk/>
            <pc:sldMk cId="1149487910" sldId="1460"/>
            <ac:grpSpMk id="20" creationId="{82188758-E18A-4CE5-9D03-F4BF5D887C3F}"/>
          </ac:grpSpMkLst>
        </pc:grpChg>
        <pc:picChg chg="add del mod">
          <ac:chgData name="Florian Nuxoll" userId="c112223b0a12bea3" providerId="LiveId" clId="{E28EB792-9779-4DFE-96BA-4573B6465BA6}" dt="2022-11-17T09:27:07.869" v="2639" actId="21"/>
          <ac:picMkLst>
            <pc:docMk/>
            <pc:sldMk cId="1149487910" sldId="1460"/>
            <ac:picMk id="5" creationId="{F4E6BF5A-1552-CBF2-9652-298271BB2E5F}"/>
          </ac:picMkLst>
        </pc:picChg>
        <pc:picChg chg="add del mod">
          <ac:chgData name="Florian Nuxoll" userId="c112223b0a12bea3" providerId="LiveId" clId="{E28EB792-9779-4DFE-96BA-4573B6465BA6}" dt="2022-11-17T09:26:54.768" v="2623"/>
          <ac:picMkLst>
            <pc:docMk/>
            <pc:sldMk cId="1149487910" sldId="1460"/>
            <ac:picMk id="10" creationId="{9B54FB37-4240-C360-01C9-24E3316E8CF7}"/>
          </ac:picMkLst>
        </pc:picChg>
        <pc:picChg chg="add del">
          <ac:chgData name="Florian Nuxoll" userId="c112223b0a12bea3" providerId="LiveId" clId="{E28EB792-9779-4DFE-96BA-4573B6465BA6}" dt="2022-11-17T09:26:59.194" v="2637" actId="26606"/>
          <ac:picMkLst>
            <pc:docMk/>
            <pc:sldMk cId="1149487910" sldId="1460"/>
            <ac:picMk id="24" creationId="{D42F4933-2ECF-4EE5-BCE4-F19E3CA609FE}"/>
          </ac:picMkLst>
        </pc:picChg>
        <pc:cxnChg chg="add del">
          <ac:chgData name="Florian Nuxoll" userId="c112223b0a12bea3" providerId="LiveId" clId="{E28EB792-9779-4DFE-96BA-4573B6465BA6}" dt="2022-11-17T09:26:59.194" v="2637" actId="26606"/>
          <ac:cxnSpMkLst>
            <pc:docMk/>
            <pc:sldMk cId="1149487910" sldId="1460"/>
            <ac:cxnSpMk id="16" creationId="{381B4579-E2EA-4BD7-94FF-0A0BEE135C6B}"/>
          </ac:cxnSpMkLst>
        </pc:cxnChg>
        <pc:cxnChg chg="add del">
          <ac:chgData name="Florian Nuxoll" userId="c112223b0a12bea3" providerId="LiveId" clId="{E28EB792-9779-4DFE-96BA-4573B6465BA6}" dt="2022-11-17T09:26:59.194" v="2637" actId="26606"/>
          <ac:cxnSpMkLst>
            <pc:docMk/>
            <pc:sldMk cId="1149487910" sldId="1460"/>
            <ac:cxnSpMk id="26" creationId="{C6FAC23C-014D-4AC5-AD1B-36F7D0E7EF32}"/>
          </ac:cxnSpMkLst>
        </pc:cxnChg>
      </pc:sldChg>
      <pc:sldChg chg="addSp delSp modSp new del mod">
        <pc:chgData name="Florian Nuxoll" userId="c112223b0a12bea3" providerId="LiveId" clId="{E28EB792-9779-4DFE-96BA-4573B6465BA6}" dt="2022-11-17T10:10:37.304" v="3313" actId="47"/>
        <pc:sldMkLst>
          <pc:docMk/>
          <pc:sldMk cId="2875715638" sldId="1461"/>
        </pc:sldMkLst>
        <pc:spChg chg="del">
          <ac:chgData name="Florian Nuxoll" userId="c112223b0a12bea3" providerId="LiveId" clId="{E28EB792-9779-4DFE-96BA-4573B6465BA6}" dt="2022-11-17T07:40:48.347" v="1273" actId="22"/>
          <ac:spMkLst>
            <pc:docMk/>
            <pc:sldMk cId="2875715638" sldId="1461"/>
            <ac:spMk id="3" creationId="{0C1D7277-D956-2B9E-F754-4B8B3BFFB7B8}"/>
          </ac:spMkLst>
        </pc:spChg>
        <pc:spChg chg="add mod">
          <ac:chgData name="Florian Nuxoll" userId="c112223b0a12bea3" providerId="LiveId" clId="{E28EB792-9779-4DFE-96BA-4573B6465BA6}" dt="2022-11-17T07:42:08.343" v="1282" actId="1076"/>
          <ac:spMkLst>
            <pc:docMk/>
            <pc:sldMk cId="2875715638" sldId="1461"/>
            <ac:spMk id="7" creationId="{F270BDF3-F7B7-0734-4739-CAF87DC6D373}"/>
          </ac:spMkLst>
        </pc:spChg>
        <pc:picChg chg="add mod ord">
          <ac:chgData name="Florian Nuxoll" userId="c112223b0a12bea3" providerId="LiveId" clId="{E28EB792-9779-4DFE-96BA-4573B6465BA6}" dt="2022-11-17T07:40:48.347" v="1273" actId="22"/>
          <ac:picMkLst>
            <pc:docMk/>
            <pc:sldMk cId="2875715638" sldId="1461"/>
            <ac:picMk id="5" creationId="{439D5778-2C5B-79F4-192C-2240243666D7}"/>
          </ac:picMkLst>
        </pc:picChg>
        <pc:picChg chg="add mod">
          <ac:chgData name="Florian Nuxoll" userId="c112223b0a12bea3" providerId="LiveId" clId="{E28EB792-9779-4DFE-96BA-4573B6465BA6}" dt="2022-11-17T07:43:53.923" v="1285" actId="1076"/>
          <ac:picMkLst>
            <pc:docMk/>
            <pc:sldMk cId="2875715638" sldId="1461"/>
            <ac:picMk id="9" creationId="{E823F62A-DCA7-133F-FD89-4CC4C3A92AC5}"/>
          </ac:picMkLst>
        </pc:picChg>
      </pc:sldChg>
      <pc:sldChg chg="addSp delSp modSp new del mod">
        <pc:chgData name="Florian Nuxoll" userId="c112223b0a12bea3" providerId="LiveId" clId="{E28EB792-9779-4DFE-96BA-4573B6465BA6}" dt="2022-11-17T07:56:18.404" v="1413" actId="47"/>
        <pc:sldMkLst>
          <pc:docMk/>
          <pc:sldMk cId="2205898905" sldId="1462"/>
        </pc:sldMkLst>
        <pc:spChg chg="del">
          <ac:chgData name="Florian Nuxoll" userId="c112223b0a12bea3" providerId="LiveId" clId="{E28EB792-9779-4DFE-96BA-4573B6465BA6}" dt="2022-11-17T07:46:54.780" v="1287" actId="478"/>
          <ac:spMkLst>
            <pc:docMk/>
            <pc:sldMk cId="2205898905" sldId="1462"/>
            <ac:spMk id="2" creationId="{7741548E-189B-3891-2016-16C54330424D}"/>
          </ac:spMkLst>
        </pc:spChg>
        <pc:spChg chg="del mod">
          <ac:chgData name="Florian Nuxoll" userId="c112223b0a12bea3" providerId="LiveId" clId="{E28EB792-9779-4DFE-96BA-4573B6465BA6}" dt="2022-11-17T07:48:00.933" v="1352" actId="21"/>
          <ac:spMkLst>
            <pc:docMk/>
            <pc:sldMk cId="2205898905" sldId="1462"/>
            <ac:spMk id="3" creationId="{1C6C0711-B3EC-D99E-1DEB-123A97CCDA5E}"/>
          </ac:spMkLst>
        </pc:spChg>
        <pc:spChg chg="add mod">
          <ac:chgData name="Florian Nuxoll" userId="c112223b0a12bea3" providerId="LiveId" clId="{E28EB792-9779-4DFE-96BA-4573B6465BA6}" dt="2022-11-17T07:48:00.933" v="1352" actId="21"/>
          <ac:spMkLst>
            <pc:docMk/>
            <pc:sldMk cId="2205898905" sldId="1462"/>
            <ac:spMk id="5" creationId="{7FFE3857-86A1-DB25-AE90-DE827AA8F2F0}"/>
          </ac:spMkLst>
        </pc:spChg>
      </pc:sldChg>
      <pc:sldChg chg="addSp delSp modSp new mod modAnim">
        <pc:chgData name="Florian Nuxoll" userId="c112223b0a12bea3" providerId="LiveId" clId="{E28EB792-9779-4DFE-96BA-4573B6465BA6}" dt="2022-11-17T07:51:36.441" v="1398" actId="1076"/>
        <pc:sldMkLst>
          <pc:docMk/>
          <pc:sldMk cId="1306001052" sldId="1463"/>
        </pc:sldMkLst>
        <pc:spChg chg="mod">
          <ac:chgData name="Florian Nuxoll" userId="c112223b0a12bea3" providerId="LiveId" clId="{E28EB792-9779-4DFE-96BA-4573B6465BA6}" dt="2022-11-17T07:50:08.901" v="1386" actId="403"/>
          <ac:spMkLst>
            <pc:docMk/>
            <pc:sldMk cId="1306001052" sldId="1463"/>
            <ac:spMk id="2" creationId="{84A3AED0-91FC-EC51-4FF3-338E38F4502E}"/>
          </ac:spMkLst>
        </pc:spChg>
        <pc:spChg chg="del">
          <ac:chgData name="Florian Nuxoll" userId="c112223b0a12bea3" providerId="LiveId" clId="{E28EB792-9779-4DFE-96BA-4573B6465BA6}" dt="2022-11-17T07:48:04.189" v="1354" actId="478"/>
          <ac:spMkLst>
            <pc:docMk/>
            <pc:sldMk cId="1306001052" sldId="1463"/>
            <ac:spMk id="3" creationId="{ECD64C6B-ED19-EB75-21FC-C05FD2C0D7A0}"/>
          </ac:spMkLst>
        </pc:spChg>
        <pc:spChg chg="add mod">
          <ac:chgData name="Florian Nuxoll" userId="c112223b0a12bea3" providerId="LiveId" clId="{E28EB792-9779-4DFE-96BA-4573B6465BA6}" dt="2022-11-17T07:50:23.237" v="1389" actId="1076"/>
          <ac:spMkLst>
            <pc:docMk/>
            <pc:sldMk cId="1306001052" sldId="1463"/>
            <ac:spMk id="4" creationId="{9F9699F6-8413-1679-2678-822AA9A92CAB}"/>
          </ac:spMkLst>
        </pc:spChg>
        <pc:spChg chg="add mod">
          <ac:chgData name="Florian Nuxoll" userId="c112223b0a12bea3" providerId="LiveId" clId="{E28EB792-9779-4DFE-96BA-4573B6465BA6}" dt="2022-11-17T07:51:36.441" v="1398" actId="1076"/>
          <ac:spMkLst>
            <pc:docMk/>
            <pc:sldMk cId="1306001052" sldId="1463"/>
            <ac:spMk id="6" creationId="{10479334-5982-2186-A395-3CD756D075B3}"/>
          </ac:spMkLst>
        </pc:spChg>
        <pc:spChg chg="add del">
          <ac:chgData name="Florian Nuxoll" userId="c112223b0a12bea3" providerId="LiveId" clId="{E28EB792-9779-4DFE-96BA-4573B6465BA6}" dt="2022-11-17T07:49:02.132" v="1373" actId="22"/>
          <ac:spMkLst>
            <pc:docMk/>
            <pc:sldMk cId="1306001052" sldId="1463"/>
            <ac:spMk id="8" creationId="{6E8F7F34-03BD-5E1B-7D7D-FE0B3F4773D0}"/>
          </ac:spMkLst>
        </pc:spChg>
        <pc:spChg chg="add mod">
          <ac:chgData name="Florian Nuxoll" userId="c112223b0a12bea3" providerId="LiveId" clId="{E28EB792-9779-4DFE-96BA-4573B6465BA6}" dt="2022-11-17T07:50:21.485" v="1388" actId="1076"/>
          <ac:spMkLst>
            <pc:docMk/>
            <pc:sldMk cId="1306001052" sldId="1463"/>
            <ac:spMk id="10" creationId="{36D1519C-B02B-F893-4E40-7C45E95F411E}"/>
          </ac:spMkLst>
        </pc:spChg>
      </pc:sldChg>
      <pc:sldChg chg="modSp add del mod modAnim">
        <pc:chgData name="Florian Nuxoll" userId="c112223b0a12bea3" providerId="LiveId" clId="{E28EB792-9779-4DFE-96BA-4573B6465BA6}" dt="2022-11-17T17:00:47.017" v="3575" actId="47"/>
        <pc:sldMkLst>
          <pc:docMk/>
          <pc:sldMk cId="2983459474" sldId="1464"/>
        </pc:sldMkLst>
        <pc:spChg chg="mod">
          <ac:chgData name="Florian Nuxoll" userId="c112223b0a12bea3" providerId="LiveId" clId="{E28EB792-9779-4DFE-96BA-4573B6465BA6}" dt="2022-11-17T17:00:19.733" v="3571" actId="1076"/>
          <ac:spMkLst>
            <pc:docMk/>
            <pc:sldMk cId="2983459474" sldId="1464"/>
            <ac:spMk id="10" creationId="{36D1519C-B02B-F893-4E40-7C45E95F411E}"/>
          </ac:spMkLst>
        </pc:spChg>
      </pc:sldChg>
      <pc:sldChg chg="addSp delSp modSp new mod ord setBg modAnim">
        <pc:chgData name="Florian Nuxoll" userId="c112223b0a12bea3" providerId="LiveId" clId="{E28EB792-9779-4DFE-96BA-4573B6465BA6}" dt="2022-11-17T16:56:23.508" v="3545"/>
        <pc:sldMkLst>
          <pc:docMk/>
          <pc:sldMk cId="1155813661" sldId="1465"/>
        </pc:sldMkLst>
        <pc:spChg chg="del mod">
          <ac:chgData name="Florian Nuxoll" userId="c112223b0a12bea3" providerId="LiveId" clId="{E28EB792-9779-4DFE-96BA-4573B6465BA6}" dt="2022-11-17T07:57:28.324" v="1422" actId="478"/>
          <ac:spMkLst>
            <pc:docMk/>
            <pc:sldMk cId="1155813661" sldId="1465"/>
            <ac:spMk id="2" creationId="{AE71119A-E4BE-64F3-8B5D-CB2FCF98B74A}"/>
          </ac:spMkLst>
        </pc:spChg>
        <pc:spChg chg="mod">
          <ac:chgData name="Florian Nuxoll" userId="c112223b0a12bea3" providerId="LiveId" clId="{E28EB792-9779-4DFE-96BA-4573B6465BA6}" dt="2022-11-17T08:17:37.076" v="1944" actId="5793"/>
          <ac:spMkLst>
            <pc:docMk/>
            <pc:sldMk cId="1155813661" sldId="1465"/>
            <ac:spMk id="3" creationId="{7954C905-8A3D-4691-F777-E54DFD1535FE}"/>
          </ac:spMkLst>
        </pc:spChg>
        <pc:spChg chg="add">
          <ac:chgData name="Florian Nuxoll" userId="c112223b0a12bea3" providerId="LiveId" clId="{E28EB792-9779-4DFE-96BA-4573B6465BA6}" dt="2022-11-17T07:57:21.786" v="1421" actId="26606"/>
          <ac:spMkLst>
            <pc:docMk/>
            <pc:sldMk cId="1155813661" sldId="1465"/>
            <ac:spMk id="8" creationId="{FD6EDB49-211E-499D-9A08-6C5FF3D060F7}"/>
          </ac:spMkLst>
        </pc:spChg>
        <pc:spChg chg="add">
          <ac:chgData name="Florian Nuxoll" userId="c112223b0a12bea3" providerId="LiveId" clId="{E28EB792-9779-4DFE-96BA-4573B6465BA6}" dt="2022-11-17T07:57:21.786" v="1421" actId="26606"/>
          <ac:spMkLst>
            <pc:docMk/>
            <pc:sldMk cId="1155813661" sldId="1465"/>
            <ac:spMk id="10" creationId="{38F9F37E-D3CF-4F3D-96C2-25307819DF2D}"/>
          </ac:spMkLst>
        </pc:spChg>
        <pc:spChg chg="add">
          <ac:chgData name="Florian Nuxoll" userId="c112223b0a12bea3" providerId="LiveId" clId="{E28EB792-9779-4DFE-96BA-4573B6465BA6}" dt="2022-11-17T07:57:21.786" v="1421" actId="26606"/>
          <ac:spMkLst>
            <pc:docMk/>
            <pc:sldMk cId="1155813661" sldId="1465"/>
            <ac:spMk id="12" creationId="{C5FFF17D-767C-40E7-8C89-962F1F54BCD0}"/>
          </ac:spMkLst>
        </pc:spChg>
        <pc:spChg chg="add">
          <ac:chgData name="Florian Nuxoll" userId="c112223b0a12bea3" providerId="LiveId" clId="{E28EB792-9779-4DFE-96BA-4573B6465BA6}" dt="2022-11-17T07:57:21.786" v="1421" actId="26606"/>
          <ac:spMkLst>
            <pc:docMk/>
            <pc:sldMk cId="1155813661" sldId="1465"/>
            <ac:spMk id="14" creationId="{E69F39E1-619D-4D9E-8823-8BD8CC3206B6}"/>
          </ac:spMkLst>
        </pc:spChg>
        <pc:spChg chg="add">
          <ac:chgData name="Florian Nuxoll" userId="c112223b0a12bea3" providerId="LiveId" clId="{E28EB792-9779-4DFE-96BA-4573B6465BA6}" dt="2022-11-17T07:57:21.786" v="1421" actId="26606"/>
          <ac:spMkLst>
            <pc:docMk/>
            <pc:sldMk cId="1155813661" sldId="1465"/>
            <ac:spMk id="16" creationId="{C8C53F47-DF50-454F-A5A6-6B969748D972}"/>
          </ac:spMkLst>
        </pc:spChg>
        <pc:picChg chg="add">
          <ac:chgData name="Florian Nuxoll" userId="c112223b0a12bea3" providerId="LiveId" clId="{E28EB792-9779-4DFE-96BA-4573B6465BA6}" dt="2022-11-17T07:57:21.786" v="1421" actId="26606"/>
          <ac:picMkLst>
            <pc:docMk/>
            <pc:sldMk cId="1155813661" sldId="1465"/>
            <ac:picMk id="18" creationId="{6A26901A-BC62-4A3A-A07A-65E1F3DDDEC6}"/>
          </ac:picMkLst>
        </pc:picChg>
      </pc:sldChg>
      <pc:sldChg chg="addSp delSp modSp new mod setBg modAnim">
        <pc:chgData name="Florian Nuxoll" userId="c112223b0a12bea3" providerId="LiveId" clId="{E28EB792-9779-4DFE-96BA-4573B6465BA6}" dt="2022-11-17T08:08:19.503" v="1559" actId="27636"/>
        <pc:sldMkLst>
          <pc:docMk/>
          <pc:sldMk cId="3204121392" sldId="1466"/>
        </pc:sldMkLst>
        <pc:spChg chg="mod">
          <ac:chgData name="Florian Nuxoll" userId="c112223b0a12bea3" providerId="LiveId" clId="{E28EB792-9779-4DFE-96BA-4573B6465BA6}" dt="2022-11-17T08:08:19.503" v="1559" actId="27636"/>
          <ac:spMkLst>
            <pc:docMk/>
            <pc:sldMk cId="3204121392" sldId="1466"/>
            <ac:spMk id="2" creationId="{9E5663B8-E0A0-5721-2CBA-C2760B8B7E05}"/>
          </ac:spMkLst>
        </pc:spChg>
        <pc:spChg chg="del">
          <ac:chgData name="Florian Nuxoll" userId="c112223b0a12bea3" providerId="LiveId" clId="{E28EB792-9779-4DFE-96BA-4573B6465BA6}" dt="2022-11-17T07:58:08.405" v="1479" actId="478"/>
          <ac:spMkLst>
            <pc:docMk/>
            <pc:sldMk cId="3204121392" sldId="1466"/>
            <ac:spMk id="3" creationId="{EE698102-E42C-8A38-8B08-2598E2A386AA}"/>
          </ac:spMkLst>
        </pc:spChg>
        <pc:spChg chg="add">
          <ac:chgData name="Florian Nuxoll" userId="c112223b0a12bea3" providerId="LiveId" clId="{E28EB792-9779-4DFE-96BA-4573B6465BA6}" dt="2022-11-17T07:58:13.624" v="1481" actId="26606"/>
          <ac:spMkLst>
            <pc:docMk/>
            <pc:sldMk cId="3204121392" sldId="1466"/>
            <ac:spMk id="9" creationId="{0CABCAE3-64FC-4149-819F-2C1812824154}"/>
          </ac:spMkLst>
        </pc:spChg>
        <pc:spChg chg="add">
          <ac:chgData name="Florian Nuxoll" userId="c112223b0a12bea3" providerId="LiveId" clId="{E28EB792-9779-4DFE-96BA-4573B6465BA6}" dt="2022-11-17T07:58:13.624" v="1481" actId="26606"/>
          <ac:spMkLst>
            <pc:docMk/>
            <pc:sldMk cId="3204121392" sldId="1466"/>
            <ac:spMk id="17" creationId="{2FA7AD0A-1871-4DF8-9235-F49D0513B9C1}"/>
          </ac:spMkLst>
        </pc:spChg>
        <pc:spChg chg="add">
          <ac:chgData name="Florian Nuxoll" userId="c112223b0a12bea3" providerId="LiveId" clId="{E28EB792-9779-4DFE-96BA-4573B6465BA6}" dt="2022-11-17T07:58:13.624" v="1481" actId="26606"/>
          <ac:spMkLst>
            <pc:docMk/>
            <pc:sldMk cId="3204121392" sldId="1466"/>
            <ac:spMk id="19" creationId="{36B04CFB-FAE5-47DD-9B3E-4E9BA7A89CC1}"/>
          </ac:spMkLst>
        </pc:spChg>
        <pc:spChg chg="add">
          <ac:chgData name="Florian Nuxoll" userId="c112223b0a12bea3" providerId="LiveId" clId="{E28EB792-9779-4DFE-96BA-4573B6465BA6}" dt="2022-11-17T07:58:13.624" v="1481" actId="26606"/>
          <ac:spMkLst>
            <pc:docMk/>
            <pc:sldMk cId="3204121392" sldId="1466"/>
            <ac:spMk id="27" creationId="{622F7FD7-8884-4FD5-95AB-0B5C6033ADF7}"/>
          </ac:spMkLst>
        </pc:spChg>
        <pc:grpChg chg="add">
          <ac:chgData name="Florian Nuxoll" userId="c112223b0a12bea3" providerId="LiveId" clId="{E28EB792-9779-4DFE-96BA-4573B6465BA6}" dt="2022-11-17T07:58:13.624" v="1481" actId="26606"/>
          <ac:grpSpMkLst>
            <pc:docMk/>
            <pc:sldMk cId="3204121392" sldId="1466"/>
            <ac:grpSpMk id="23" creationId="{E8ACF89C-CFC3-4D68-B3C4-2BEFB7BBE5F7}"/>
          </ac:grpSpMkLst>
        </pc:grpChg>
        <pc:picChg chg="add mod">
          <ac:chgData name="Florian Nuxoll" userId="c112223b0a12bea3" providerId="LiveId" clId="{E28EB792-9779-4DFE-96BA-4573B6465BA6}" dt="2022-11-17T08:06:56.583" v="1539" actId="1076"/>
          <ac:picMkLst>
            <pc:docMk/>
            <pc:sldMk cId="3204121392" sldId="1466"/>
            <ac:picMk id="4" creationId="{F11BCFCC-674C-C1D9-D190-BB8AE0BA6F73}"/>
          </ac:picMkLst>
        </pc:picChg>
        <pc:picChg chg="add del mod">
          <ac:chgData name="Florian Nuxoll" userId="c112223b0a12bea3" providerId="LiveId" clId="{E28EB792-9779-4DFE-96BA-4573B6465BA6}" dt="2022-11-17T08:05:14.774" v="1496" actId="478"/>
          <ac:picMkLst>
            <pc:docMk/>
            <pc:sldMk cId="3204121392" sldId="1466"/>
            <ac:picMk id="5" creationId="{AC74167B-689F-5C42-0802-FC0781E4F983}"/>
          </ac:picMkLst>
        </pc:picChg>
        <pc:picChg chg="add del mod">
          <ac:chgData name="Florian Nuxoll" userId="c112223b0a12bea3" providerId="LiveId" clId="{E28EB792-9779-4DFE-96BA-4573B6465BA6}" dt="2022-11-17T08:05:15.384" v="1497" actId="478"/>
          <ac:picMkLst>
            <pc:docMk/>
            <pc:sldMk cId="3204121392" sldId="1466"/>
            <ac:picMk id="6" creationId="{88B68DF7-734E-2B72-DF27-54934123F60A}"/>
          </ac:picMkLst>
        </pc:picChg>
        <pc:picChg chg="add del mod">
          <ac:chgData name="Florian Nuxoll" userId="c112223b0a12bea3" providerId="LiveId" clId="{E28EB792-9779-4DFE-96BA-4573B6465BA6}" dt="2022-11-17T08:05:15.764" v="1498" actId="478"/>
          <ac:picMkLst>
            <pc:docMk/>
            <pc:sldMk cId="3204121392" sldId="1466"/>
            <ac:picMk id="7" creationId="{127DE315-A965-DE95-D703-2E37B7160CBF}"/>
          </ac:picMkLst>
        </pc:picChg>
        <pc:picChg chg="add del mod">
          <ac:chgData name="Florian Nuxoll" userId="c112223b0a12bea3" providerId="LiveId" clId="{E28EB792-9779-4DFE-96BA-4573B6465BA6}" dt="2022-11-17T08:06:12.637" v="1506" actId="478"/>
          <ac:picMkLst>
            <pc:docMk/>
            <pc:sldMk cId="3204121392" sldId="1466"/>
            <ac:picMk id="10" creationId="{7ED063FE-D973-8308-4361-374C4CB0C829}"/>
          </ac:picMkLst>
        </pc:picChg>
        <pc:picChg chg="add">
          <ac:chgData name="Florian Nuxoll" userId="c112223b0a12bea3" providerId="LiveId" clId="{E28EB792-9779-4DFE-96BA-4573B6465BA6}" dt="2022-11-17T07:58:13.624" v="1481" actId="26606"/>
          <ac:picMkLst>
            <pc:docMk/>
            <pc:sldMk cId="3204121392" sldId="1466"/>
            <ac:picMk id="11" creationId="{012FDCFE-9AD2-4D8A-8CBF-B3AA37EBF6DD}"/>
          </ac:picMkLst>
        </pc:picChg>
        <pc:picChg chg="add del mod">
          <ac:chgData name="Florian Nuxoll" userId="c112223b0a12bea3" providerId="LiveId" clId="{E28EB792-9779-4DFE-96BA-4573B6465BA6}" dt="2022-11-17T08:06:13.124" v="1507" actId="478"/>
          <ac:picMkLst>
            <pc:docMk/>
            <pc:sldMk cId="3204121392" sldId="1466"/>
            <ac:picMk id="14" creationId="{923EDE4F-428D-31A7-2EBB-8B448BE43077}"/>
          </ac:picMkLst>
        </pc:picChg>
        <pc:picChg chg="add del mod">
          <ac:chgData name="Florian Nuxoll" userId="c112223b0a12bea3" providerId="LiveId" clId="{E28EB792-9779-4DFE-96BA-4573B6465BA6}" dt="2022-11-17T08:06:40.573" v="1534" actId="478"/>
          <ac:picMkLst>
            <pc:docMk/>
            <pc:sldMk cId="3204121392" sldId="1466"/>
            <ac:picMk id="18" creationId="{DA80D654-AB3C-2361-25F4-E459C21A349E}"/>
          </ac:picMkLst>
        </pc:picChg>
        <pc:picChg chg="add del mod">
          <ac:chgData name="Florian Nuxoll" userId="c112223b0a12bea3" providerId="LiveId" clId="{E28EB792-9779-4DFE-96BA-4573B6465BA6}" dt="2022-11-17T08:06:39.725" v="1533" actId="478"/>
          <ac:picMkLst>
            <pc:docMk/>
            <pc:sldMk cId="3204121392" sldId="1466"/>
            <ac:picMk id="22" creationId="{600DB5B3-4F62-70EA-E631-06A122AB32DF}"/>
          </ac:picMkLst>
        </pc:picChg>
        <pc:picChg chg="add del mod">
          <ac:chgData name="Florian Nuxoll" userId="c112223b0a12bea3" providerId="LiveId" clId="{E28EB792-9779-4DFE-96BA-4573B6465BA6}" dt="2022-11-17T08:06:38.765" v="1532" actId="478"/>
          <ac:picMkLst>
            <pc:docMk/>
            <pc:sldMk cId="3204121392" sldId="1466"/>
            <ac:picMk id="28" creationId="{CD38BF4C-29E1-E6D7-83A2-6B473F999893}"/>
          </ac:picMkLst>
        </pc:picChg>
        <pc:picChg chg="add">
          <ac:chgData name="Florian Nuxoll" userId="c112223b0a12bea3" providerId="LiveId" clId="{E28EB792-9779-4DFE-96BA-4573B6465BA6}" dt="2022-11-17T07:58:13.624" v="1481" actId="26606"/>
          <ac:picMkLst>
            <pc:docMk/>
            <pc:sldMk cId="3204121392" sldId="1466"/>
            <ac:picMk id="29" creationId="{16EFE474-4FE0-4E8F-8F09-5ED2C9E76A84}"/>
          </ac:picMkLst>
        </pc:picChg>
        <pc:picChg chg="add mod">
          <ac:chgData name="Florian Nuxoll" userId="c112223b0a12bea3" providerId="LiveId" clId="{E28EB792-9779-4DFE-96BA-4573B6465BA6}" dt="2022-11-17T08:07:05.936" v="1543" actId="1076"/>
          <ac:picMkLst>
            <pc:docMk/>
            <pc:sldMk cId="3204121392" sldId="1466"/>
            <ac:picMk id="32" creationId="{8311173C-0B52-0B8D-C8BD-B122DC174068}"/>
          </ac:picMkLst>
        </pc:picChg>
        <pc:picChg chg="add mod">
          <ac:chgData name="Florian Nuxoll" userId="c112223b0a12bea3" providerId="LiveId" clId="{E28EB792-9779-4DFE-96BA-4573B6465BA6}" dt="2022-11-17T08:06:58.360" v="1540" actId="1076"/>
          <ac:picMkLst>
            <pc:docMk/>
            <pc:sldMk cId="3204121392" sldId="1466"/>
            <ac:picMk id="34" creationId="{3634BC0F-2B5C-0764-E83E-5A57C26C02CD}"/>
          </ac:picMkLst>
        </pc:picChg>
        <pc:picChg chg="add mod">
          <ac:chgData name="Florian Nuxoll" userId="c112223b0a12bea3" providerId="LiveId" clId="{E28EB792-9779-4DFE-96BA-4573B6465BA6}" dt="2022-11-17T08:06:59.647" v="1541" actId="1076"/>
          <ac:picMkLst>
            <pc:docMk/>
            <pc:sldMk cId="3204121392" sldId="1466"/>
            <ac:picMk id="36" creationId="{CEC3B532-98F2-7A8E-6444-28ED987B2506}"/>
          </ac:picMkLst>
        </pc:picChg>
        <pc:picChg chg="add mod">
          <ac:chgData name="Florian Nuxoll" userId="c112223b0a12bea3" providerId="LiveId" clId="{E28EB792-9779-4DFE-96BA-4573B6465BA6}" dt="2022-11-17T08:07:02.183" v="1542" actId="1076"/>
          <ac:picMkLst>
            <pc:docMk/>
            <pc:sldMk cId="3204121392" sldId="1466"/>
            <ac:picMk id="38" creationId="{30CDEC0B-6CE7-AF3C-576F-7FBB1B930CCF}"/>
          </ac:picMkLst>
        </pc:picChg>
        <pc:cxnChg chg="add">
          <ac:chgData name="Florian Nuxoll" userId="c112223b0a12bea3" providerId="LiveId" clId="{E28EB792-9779-4DFE-96BA-4573B6465BA6}" dt="2022-11-17T07:58:13.624" v="1481" actId="26606"/>
          <ac:cxnSpMkLst>
            <pc:docMk/>
            <pc:sldMk cId="3204121392" sldId="1466"/>
            <ac:cxnSpMk id="13" creationId="{FBD463FC-4CA8-4FF4-85A3-AF9F4B98D210}"/>
          </ac:cxnSpMkLst>
        </pc:cxnChg>
        <pc:cxnChg chg="add">
          <ac:chgData name="Florian Nuxoll" userId="c112223b0a12bea3" providerId="LiveId" clId="{E28EB792-9779-4DFE-96BA-4573B6465BA6}" dt="2022-11-17T07:58:13.624" v="1481" actId="26606"/>
          <ac:cxnSpMkLst>
            <pc:docMk/>
            <pc:sldMk cId="3204121392" sldId="1466"/>
            <ac:cxnSpMk id="15" creationId="{BECF35C3-8B44-4F4B-BD25-4C01823DB22A}"/>
          </ac:cxnSpMkLst>
        </pc:cxnChg>
        <pc:cxnChg chg="add">
          <ac:chgData name="Florian Nuxoll" userId="c112223b0a12bea3" providerId="LiveId" clId="{E28EB792-9779-4DFE-96BA-4573B6465BA6}" dt="2022-11-17T07:58:13.624" v="1481" actId="26606"/>
          <ac:cxnSpMkLst>
            <pc:docMk/>
            <pc:sldMk cId="3204121392" sldId="1466"/>
            <ac:cxnSpMk id="21" creationId="{EE68D41B-9286-479F-9AB7-678C8E348D71}"/>
          </ac:cxnSpMkLst>
        </pc:cxnChg>
        <pc:cxnChg chg="add">
          <ac:chgData name="Florian Nuxoll" userId="c112223b0a12bea3" providerId="LiveId" clId="{E28EB792-9779-4DFE-96BA-4573B6465BA6}" dt="2022-11-17T07:58:13.624" v="1481" actId="26606"/>
          <ac:cxnSpMkLst>
            <pc:docMk/>
            <pc:sldMk cId="3204121392" sldId="1466"/>
            <ac:cxnSpMk id="31" creationId="{CF8B8C81-54DC-4AF5-B682-3A2C70A6B55C}"/>
          </ac:cxnSpMkLst>
        </pc:cxnChg>
      </pc:sldChg>
      <pc:sldChg chg="addSp delSp add del setBg delDesignElem">
        <pc:chgData name="Florian Nuxoll" userId="c112223b0a12bea3" providerId="LiveId" clId="{E28EB792-9779-4DFE-96BA-4573B6465BA6}" dt="2022-11-17T08:10:51.066" v="1567"/>
        <pc:sldMkLst>
          <pc:docMk/>
          <pc:sldMk cId="377008282" sldId="1467"/>
        </pc:sldMkLst>
        <pc:spChg chg="add del">
          <ac:chgData name="Florian Nuxoll" userId="c112223b0a12bea3" providerId="LiveId" clId="{E28EB792-9779-4DFE-96BA-4573B6465BA6}" dt="2022-11-17T08:10:51.066" v="1567"/>
          <ac:spMkLst>
            <pc:docMk/>
            <pc:sldMk cId="377008282" sldId="1467"/>
            <ac:spMk id="9" creationId="{0CABCAE3-64FC-4149-819F-2C1812824154}"/>
          </ac:spMkLst>
        </pc:spChg>
        <pc:spChg chg="add del">
          <ac:chgData name="Florian Nuxoll" userId="c112223b0a12bea3" providerId="LiveId" clId="{E28EB792-9779-4DFE-96BA-4573B6465BA6}" dt="2022-11-17T08:10:51.066" v="1567"/>
          <ac:spMkLst>
            <pc:docMk/>
            <pc:sldMk cId="377008282" sldId="1467"/>
            <ac:spMk id="17" creationId="{2FA7AD0A-1871-4DF8-9235-F49D0513B9C1}"/>
          </ac:spMkLst>
        </pc:spChg>
        <pc:spChg chg="add del">
          <ac:chgData name="Florian Nuxoll" userId="c112223b0a12bea3" providerId="LiveId" clId="{E28EB792-9779-4DFE-96BA-4573B6465BA6}" dt="2022-11-17T08:10:51.066" v="1567"/>
          <ac:spMkLst>
            <pc:docMk/>
            <pc:sldMk cId="377008282" sldId="1467"/>
            <ac:spMk id="19" creationId="{36B04CFB-FAE5-47DD-9B3E-4E9BA7A89CC1}"/>
          </ac:spMkLst>
        </pc:spChg>
        <pc:spChg chg="add del">
          <ac:chgData name="Florian Nuxoll" userId="c112223b0a12bea3" providerId="LiveId" clId="{E28EB792-9779-4DFE-96BA-4573B6465BA6}" dt="2022-11-17T08:10:51.066" v="1567"/>
          <ac:spMkLst>
            <pc:docMk/>
            <pc:sldMk cId="377008282" sldId="1467"/>
            <ac:spMk id="27" creationId="{622F7FD7-8884-4FD5-95AB-0B5C6033ADF7}"/>
          </ac:spMkLst>
        </pc:spChg>
        <pc:grpChg chg="add del">
          <ac:chgData name="Florian Nuxoll" userId="c112223b0a12bea3" providerId="LiveId" clId="{E28EB792-9779-4DFE-96BA-4573B6465BA6}" dt="2022-11-17T08:10:51.066" v="1567"/>
          <ac:grpSpMkLst>
            <pc:docMk/>
            <pc:sldMk cId="377008282" sldId="1467"/>
            <ac:grpSpMk id="23" creationId="{E8ACF89C-CFC3-4D68-B3C4-2BEFB7BBE5F7}"/>
          </ac:grpSpMkLst>
        </pc:grpChg>
        <pc:picChg chg="add del">
          <ac:chgData name="Florian Nuxoll" userId="c112223b0a12bea3" providerId="LiveId" clId="{E28EB792-9779-4DFE-96BA-4573B6465BA6}" dt="2022-11-17T08:10:51.066" v="1567"/>
          <ac:picMkLst>
            <pc:docMk/>
            <pc:sldMk cId="377008282" sldId="1467"/>
            <ac:picMk id="11" creationId="{012FDCFE-9AD2-4D8A-8CBF-B3AA37EBF6DD}"/>
          </ac:picMkLst>
        </pc:picChg>
        <pc:picChg chg="add del">
          <ac:chgData name="Florian Nuxoll" userId="c112223b0a12bea3" providerId="LiveId" clId="{E28EB792-9779-4DFE-96BA-4573B6465BA6}" dt="2022-11-17T08:10:51.066" v="1567"/>
          <ac:picMkLst>
            <pc:docMk/>
            <pc:sldMk cId="377008282" sldId="1467"/>
            <ac:picMk id="29" creationId="{16EFE474-4FE0-4E8F-8F09-5ED2C9E76A84}"/>
          </ac:picMkLst>
        </pc:picChg>
        <pc:cxnChg chg="add del">
          <ac:chgData name="Florian Nuxoll" userId="c112223b0a12bea3" providerId="LiveId" clId="{E28EB792-9779-4DFE-96BA-4573B6465BA6}" dt="2022-11-17T08:10:51.066" v="1567"/>
          <ac:cxnSpMkLst>
            <pc:docMk/>
            <pc:sldMk cId="377008282" sldId="1467"/>
            <ac:cxnSpMk id="13" creationId="{FBD463FC-4CA8-4FF4-85A3-AF9F4B98D210}"/>
          </ac:cxnSpMkLst>
        </pc:cxnChg>
        <pc:cxnChg chg="add del">
          <ac:chgData name="Florian Nuxoll" userId="c112223b0a12bea3" providerId="LiveId" clId="{E28EB792-9779-4DFE-96BA-4573B6465BA6}" dt="2022-11-17T08:10:51.066" v="1567"/>
          <ac:cxnSpMkLst>
            <pc:docMk/>
            <pc:sldMk cId="377008282" sldId="1467"/>
            <ac:cxnSpMk id="15" creationId="{BECF35C3-8B44-4F4B-BD25-4C01823DB22A}"/>
          </ac:cxnSpMkLst>
        </pc:cxnChg>
        <pc:cxnChg chg="add del">
          <ac:chgData name="Florian Nuxoll" userId="c112223b0a12bea3" providerId="LiveId" clId="{E28EB792-9779-4DFE-96BA-4573B6465BA6}" dt="2022-11-17T08:10:51.066" v="1567"/>
          <ac:cxnSpMkLst>
            <pc:docMk/>
            <pc:sldMk cId="377008282" sldId="1467"/>
            <ac:cxnSpMk id="21" creationId="{EE68D41B-9286-479F-9AB7-678C8E348D71}"/>
          </ac:cxnSpMkLst>
        </pc:cxnChg>
        <pc:cxnChg chg="add del">
          <ac:chgData name="Florian Nuxoll" userId="c112223b0a12bea3" providerId="LiveId" clId="{E28EB792-9779-4DFE-96BA-4573B6465BA6}" dt="2022-11-17T08:10:51.066" v="1567"/>
          <ac:cxnSpMkLst>
            <pc:docMk/>
            <pc:sldMk cId="377008282" sldId="1467"/>
            <ac:cxnSpMk id="31" creationId="{CF8B8C81-54DC-4AF5-B682-3A2C70A6B55C}"/>
          </ac:cxnSpMkLst>
        </pc:cxnChg>
      </pc:sldChg>
      <pc:sldChg chg="addSp delSp modSp add mod delAnim modAnim">
        <pc:chgData name="Florian Nuxoll" userId="c112223b0a12bea3" providerId="LiveId" clId="{E28EB792-9779-4DFE-96BA-4573B6465BA6}" dt="2022-11-17T10:03:05.545" v="3043" actId="1076"/>
        <pc:sldMkLst>
          <pc:docMk/>
          <pc:sldMk cId="1415851070" sldId="1467"/>
        </pc:sldMkLst>
        <pc:spChg chg="add mod ord">
          <ac:chgData name="Florian Nuxoll" userId="c112223b0a12bea3" providerId="LiveId" clId="{E28EB792-9779-4DFE-96BA-4573B6465BA6}" dt="2022-11-17T10:03:05.545" v="3043" actId="1076"/>
          <ac:spMkLst>
            <pc:docMk/>
            <pc:sldMk cId="1415851070" sldId="1467"/>
            <ac:spMk id="3" creationId="{04667E07-4D36-7A33-04B2-F3BF9D0BA169}"/>
          </ac:spMkLst>
        </pc:spChg>
        <pc:spChg chg="add mod ord">
          <ac:chgData name="Florian Nuxoll" userId="c112223b0a12bea3" providerId="LiveId" clId="{E28EB792-9779-4DFE-96BA-4573B6465BA6}" dt="2022-11-17T08:13:36.797" v="1665" actId="1076"/>
          <ac:spMkLst>
            <pc:docMk/>
            <pc:sldMk cId="1415851070" sldId="1467"/>
            <ac:spMk id="5" creationId="{C54BA964-26BD-DAA4-B04C-155D606FC28A}"/>
          </ac:spMkLst>
        </pc:spChg>
        <pc:spChg chg="add mod">
          <ac:chgData name="Florian Nuxoll" userId="c112223b0a12bea3" providerId="LiveId" clId="{E28EB792-9779-4DFE-96BA-4573B6465BA6}" dt="2022-11-17T08:13:36.797" v="1665" actId="1076"/>
          <ac:spMkLst>
            <pc:docMk/>
            <pc:sldMk cId="1415851070" sldId="1467"/>
            <ac:spMk id="6" creationId="{208AC0B6-F012-3CA7-8D56-E414488C6C46}"/>
          </ac:spMkLst>
        </pc:spChg>
        <pc:picChg chg="del">
          <ac:chgData name="Florian Nuxoll" userId="c112223b0a12bea3" providerId="LiveId" clId="{E28EB792-9779-4DFE-96BA-4573B6465BA6}" dt="2022-11-17T08:11:01.252" v="1570" actId="478"/>
          <ac:picMkLst>
            <pc:docMk/>
            <pc:sldMk cId="1415851070" sldId="1467"/>
            <ac:picMk id="4" creationId="{F11BCFCC-674C-C1D9-D190-BB8AE0BA6F73}"/>
          </ac:picMkLst>
        </pc:picChg>
        <pc:picChg chg="del">
          <ac:chgData name="Florian Nuxoll" userId="c112223b0a12bea3" providerId="LiveId" clId="{E28EB792-9779-4DFE-96BA-4573B6465BA6}" dt="2022-11-17T08:11:02.063" v="1572" actId="478"/>
          <ac:picMkLst>
            <pc:docMk/>
            <pc:sldMk cId="1415851070" sldId="1467"/>
            <ac:picMk id="32" creationId="{8311173C-0B52-0B8D-C8BD-B122DC174068}"/>
          </ac:picMkLst>
        </pc:picChg>
        <pc:picChg chg="del">
          <ac:chgData name="Florian Nuxoll" userId="c112223b0a12bea3" providerId="LiveId" clId="{E28EB792-9779-4DFE-96BA-4573B6465BA6}" dt="2022-11-17T08:11:00.862" v="1569" actId="478"/>
          <ac:picMkLst>
            <pc:docMk/>
            <pc:sldMk cId="1415851070" sldId="1467"/>
            <ac:picMk id="34" creationId="{3634BC0F-2B5C-0764-E83E-5A57C26C02CD}"/>
          </ac:picMkLst>
        </pc:picChg>
        <pc:picChg chg="del">
          <ac:chgData name="Florian Nuxoll" userId="c112223b0a12bea3" providerId="LiveId" clId="{E28EB792-9779-4DFE-96BA-4573B6465BA6}" dt="2022-11-17T08:11:01.628" v="1571" actId="478"/>
          <ac:picMkLst>
            <pc:docMk/>
            <pc:sldMk cId="1415851070" sldId="1467"/>
            <ac:picMk id="36" creationId="{CEC3B532-98F2-7A8E-6444-28ED987B2506}"/>
          </ac:picMkLst>
        </pc:picChg>
        <pc:picChg chg="del mod">
          <ac:chgData name="Florian Nuxoll" userId="c112223b0a12bea3" providerId="LiveId" clId="{E28EB792-9779-4DFE-96BA-4573B6465BA6}" dt="2022-11-17T08:11:02.462" v="1574" actId="478"/>
          <ac:picMkLst>
            <pc:docMk/>
            <pc:sldMk cId="1415851070" sldId="1467"/>
            <ac:picMk id="38" creationId="{30CDEC0B-6CE7-AF3C-576F-7FBB1B930CCF}"/>
          </ac:picMkLst>
        </pc:picChg>
      </pc:sldChg>
      <pc:sldChg chg="addSp delSp modSp new mod setBg modAnim">
        <pc:chgData name="Florian Nuxoll" userId="c112223b0a12bea3" providerId="LiveId" clId="{E28EB792-9779-4DFE-96BA-4573B6465BA6}" dt="2022-11-18T07:11:25.865" v="4264"/>
        <pc:sldMkLst>
          <pc:docMk/>
          <pc:sldMk cId="1391185787" sldId="1468"/>
        </pc:sldMkLst>
        <pc:spChg chg="mod">
          <ac:chgData name="Florian Nuxoll" userId="c112223b0a12bea3" providerId="LiveId" clId="{E28EB792-9779-4DFE-96BA-4573B6465BA6}" dt="2022-11-17T08:59:59.786" v="1958" actId="20577"/>
          <ac:spMkLst>
            <pc:docMk/>
            <pc:sldMk cId="1391185787" sldId="1468"/>
            <ac:spMk id="2" creationId="{1CA8D85A-73F4-2B43-0F67-13A1030FF041}"/>
          </ac:spMkLst>
        </pc:spChg>
        <pc:spChg chg="mod">
          <ac:chgData name="Florian Nuxoll" userId="c112223b0a12bea3" providerId="LiveId" clId="{E28EB792-9779-4DFE-96BA-4573B6465BA6}" dt="2022-11-17T09:00:48.887" v="1975" actId="20577"/>
          <ac:spMkLst>
            <pc:docMk/>
            <pc:sldMk cId="1391185787" sldId="1468"/>
            <ac:spMk id="3" creationId="{FD1FA6FC-FCD8-8472-BB06-733DF38323E6}"/>
          </ac:spMkLst>
        </pc:spChg>
        <pc:spChg chg="add">
          <ac:chgData name="Florian Nuxoll" userId="c112223b0a12bea3" providerId="LiveId" clId="{E28EB792-9779-4DFE-96BA-4573B6465BA6}" dt="2022-11-17T08:59:07.421" v="1950" actId="26606"/>
          <ac:spMkLst>
            <pc:docMk/>
            <pc:sldMk cId="1391185787" sldId="1468"/>
            <ac:spMk id="9" creationId="{3193BA5C-B8F3-4972-BA54-014C48FAFA42}"/>
          </ac:spMkLst>
        </pc:spChg>
        <pc:spChg chg="add">
          <ac:chgData name="Florian Nuxoll" userId="c112223b0a12bea3" providerId="LiveId" clId="{E28EB792-9779-4DFE-96BA-4573B6465BA6}" dt="2022-11-17T08:59:07.421" v="1950" actId="26606"/>
          <ac:spMkLst>
            <pc:docMk/>
            <pc:sldMk cId="1391185787" sldId="1468"/>
            <ac:spMk id="13" creationId="{05B93327-222A-4DAC-9163-371BF44CDB0C}"/>
          </ac:spMkLst>
        </pc:spChg>
        <pc:spChg chg="add">
          <ac:chgData name="Florian Nuxoll" userId="c112223b0a12bea3" providerId="LiveId" clId="{E28EB792-9779-4DFE-96BA-4573B6465BA6}" dt="2022-11-17T08:59:07.421" v="1950" actId="26606"/>
          <ac:spMkLst>
            <pc:docMk/>
            <pc:sldMk cId="1391185787" sldId="1468"/>
            <ac:spMk id="19" creationId="{56388820-A63D-463C-9DBC-060A5ABE33B6}"/>
          </ac:spMkLst>
        </pc:spChg>
        <pc:grpChg chg="add">
          <ac:chgData name="Florian Nuxoll" userId="c112223b0a12bea3" providerId="LiveId" clId="{E28EB792-9779-4DFE-96BA-4573B6465BA6}" dt="2022-11-17T08:59:07.421" v="1950" actId="26606"/>
          <ac:grpSpMkLst>
            <pc:docMk/>
            <pc:sldMk cId="1391185787" sldId="1468"/>
            <ac:grpSpMk id="15" creationId="{14EE34E3-F117-4487-8ACF-33DA65FA11B3}"/>
          </ac:grpSpMkLst>
        </pc:grpChg>
        <pc:picChg chg="add mod">
          <ac:chgData name="Florian Nuxoll" userId="c112223b0a12bea3" providerId="LiveId" clId="{E28EB792-9779-4DFE-96BA-4573B6465BA6}" dt="2022-11-17T08:59:07.421" v="1950" actId="26606"/>
          <ac:picMkLst>
            <pc:docMk/>
            <pc:sldMk cId="1391185787" sldId="1468"/>
            <ac:picMk id="4" creationId="{6003E505-FBAD-1605-AE5D-80E77FCA5E35}"/>
          </ac:picMkLst>
        </pc:picChg>
        <pc:picChg chg="add del">
          <ac:chgData name="Florian Nuxoll" userId="c112223b0a12bea3" providerId="LiveId" clId="{E28EB792-9779-4DFE-96BA-4573B6465BA6}" dt="2022-11-17T09:03:38.727" v="2025" actId="478"/>
          <ac:picMkLst>
            <pc:docMk/>
            <pc:sldMk cId="1391185787" sldId="1468"/>
            <ac:picMk id="6" creationId="{42ED5C84-D57B-5454-3927-E607AA5F3C9D}"/>
          </ac:picMkLst>
        </pc:picChg>
        <pc:picChg chg="add">
          <ac:chgData name="Florian Nuxoll" userId="c112223b0a12bea3" providerId="LiveId" clId="{E28EB792-9779-4DFE-96BA-4573B6465BA6}" dt="2022-11-17T08:59:07.421" v="1950" actId="26606"/>
          <ac:picMkLst>
            <pc:docMk/>
            <pc:sldMk cId="1391185787" sldId="1468"/>
            <ac:picMk id="21" creationId="{C04ED70F-D6FD-4EB1-A171-D30F885FE73E}"/>
          </ac:picMkLst>
        </pc:picChg>
        <pc:cxnChg chg="add">
          <ac:chgData name="Florian Nuxoll" userId="c112223b0a12bea3" providerId="LiveId" clId="{E28EB792-9779-4DFE-96BA-4573B6465BA6}" dt="2022-11-17T08:59:07.421" v="1950" actId="26606"/>
          <ac:cxnSpMkLst>
            <pc:docMk/>
            <pc:sldMk cId="1391185787" sldId="1468"/>
            <ac:cxnSpMk id="11" creationId="{D7162BAB-C25E-4CE9-B87C-F118DC7E7C22}"/>
          </ac:cxnSpMkLst>
        </pc:cxnChg>
        <pc:cxnChg chg="add">
          <ac:chgData name="Florian Nuxoll" userId="c112223b0a12bea3" providerId="LiveId" clId="{E28EB792-9779-4DFE-96BA-4573B6465BA6}" dt="2022-11-17T08:59:07.421" v="1950" actId="26606"/>
          <ac:cxnSpMkLst>
            <pc:docMk/>
            <pc:sldMk cId="1391185787" sldId="1468"/>
            <ac:cxnSpMk id="23" creationId="{DA26CAE9-74C4-4EDD-8A80-77F79EAA86F4}"/>
          </ac:cxnSpMkLst>
        </pc:cxnChg>
      </pc:sldChg>
      <pc:sldChg chg="modSp new del mod">
        <pc:chgData name="Florian Nuxoll" userId="c112223b0a12bea3" providerId="LiveId" clId="{E28EB792-9779-4DFE-96BA-4573B6465BA6}" dt="2022-11-17T09:11:56.633" v="2250" actId="47"/>
        <pc:sldMkLst>
          <pc:docMk/>
          <pc:sldMk cId="2056909191" sldId="1469"/>
        </pc:sldMkLst>
        <pc:spChg chg="mod">
          <ac:chgData name="Florian Nuxoll" userId="c112223b0a12bea3" providerId="LiveId" clId="{E28EB792-9779-4DFE-96BA-4573B6465BA6}" dt="2022-11-17T09:06:26.286" v="2174" actId="20577"/>
          <ac:spMkLst>
            <pc:docMk/>
            <pc:sldMk cId="2056909191" sldId="1469"/>
            <ac:spMk id="2" creationId="{E7665BC7-D88F-3496-69B7-85A8F778F3D5}"/>
          </ac:spMkLst>
        </pc:spChg>
        <pc:spChg chg="mod">
          <ac:chgData name="Florian Nuxoll" userId="c112223b0a12bea3" providerId="LiveId" clId="{E28EB792-9779-4DFE-96BA-4573B6465BA6}" dt="2022-11-17T09:07:34.711" v="2214" actId="5793"/>
          <ac:spMkLst>
            <pc:docMk/>
            <pc:sldMk cId="2056909191" sldId="1469"/>
            <ac:spMk id="3" creationId="{096A53F1-3140-0810-8778-3CDB639E9108}"/>
          </ac:spMkLst>
        </pc:spChg>
      </pc:sldChg>
      <pc:sldChg chg="addSp delSp modSp add mod">
        <pc:chgData name="Florian Nuxoll" userId="c112223b0a12bea3" providerId="LiveId" clId="{E28EB792-9779-4DFE-96BA-4573B6465BA6}" dt="2022-11-17T16:56:50.914" v="3549" actId="14100"/>
        <pc:sldMkLst>
          <pc:docMk/>
          <pc:sldMk cId="3441840983" sldId="1470"/>
        </pc:sldMkLst>
        <pc:spChg chg="mod">
          <ac:chgData name="Florian Nuxoll" userId="c112223b0a12bea3" providerId="LiveId" clId="{E28EB792-9779-4DFE-96BA-4573B6465BA6}" dt="2022-11-17T09:03:30.347" v="2024" actId="14100"/>
          <ac:spMkLst>
            <pc:docMk/>
            <pc:sldMk cId="3441840983" sldId="1470"/>
            <ac:spMk id="3" creationId="{FD1FA6FC-FCD8-8472-BB06-733DF38323E6}"/>
          </ac:spMkLst>
        </pc:spChg>
        <pc:picChg chg="del">
          <ac:chgData name="Florian Nuxoll" userId="c112223b0a12bea3" providerId="LiveId" clId="{E28EB792-9779-4DFE-96BA-4573B6465BA6}" dt="2022-11-17T09:02:51.872" v="1980" actId="478"/>
          <ac:picMkLst>
            <pc:docMk/>
            <pc:sldMk cId="3441840983" sldId="1470"/>
            <ac:picMk id="4" creationId="{6003E505-FBAD-1605-AE5D-80E77FCA5E35}"/>
          </ac:picMkLst>
        </pc:picChg>
        <pc:picChg chg="add mod">
          <ac:chgData name="Florian Nuxoll" userId="c112223b0a12bea3" providerId="LiveId" clId="{E28EB792-9779-4DFE-96BA-4573B6465BA6}" dt="2022-11-17T16:56:50.914" v="3549" actId="14100"/>
          <ac:picMkLst>
            <pc:docMk/>
            <pc:sldMk cId="3441840983" sldId="1470"/>
            <ac:picMk id="5" creationId="{A5FA64BA-701D-079E-1344-E8C3BB26419C}"/>
          </ac:picMkLst>
        </pc:picChg>
        <pc:picChg chg="del">
          <ac:chgData name="Florian Nuxoll" userId="c112223b0a12bea3" providerId="LiveId" clId="{E28EB792-9779-4DFE-96BA-4573B6465BA6}" dt="2022-11-17T09:02:49.146" v="1979" actId="21"/>
          <ac:picMkLst>
            <pc:docMk/>
            <pc:sldMk cId="3441840983" sldId="1470"/>
            <ac:picMk id="6" creationId="{42ED5C84-D57B-5454-3927-E607AA5F3C9D}"/>
          </ac:picMkLst>
        </pc:picChg>
      </pc:sldChg>
      <pc:sldChg chg="addSp delSp modSp add mod modAnim">
        <pc:chgData name="Florian Nuxoll" userId="c112223b0a12bea3" providerId="LiveId" clId="{E28EB792-9779-4DFE-96BA-4573B6465BA6}" dt="2022-11-17T17:04:06.045" v="3594"/>
        <pc:sldMkLst>
          <pc:docMk/>
          <pc:sldMk cId="840625013" sldId="1471"/>
        </pc:sldMkLst>
        <pc:spChg chg="mod">
          <ac:chgData name="Florian Nuxoll" userId="c112223b0a12bea3" providerId="LiveId" clId="{E28EB792-9779-4DFE-96BA-4573B6465BA6}" dt="2022-11-17T09:06:13.566" v="2173" actId="20577"/>
          <ac:spMkLst>
            <pc:docMk/>
            <pc:sldMk cId="840625013" sldId="1471"/>
            <ac:spMk id="3" creationId="{FD1FA6FC-FCD8-8472-BB06-733DF38323E6}"/>
          </ac:spMkLst>
        </pc:spChg>
        <pc:picChg chg="add mod">
          <ac:chgData name="Florian Nuxoll" userId="c112223b0a12bea3" providerId="LiveId" clId="{E28EB792-9779-4DFE-96BA-4573B6465BA6}" dt="2022-11-17T16:56:59.411" v="3551" actId="14100"/>
          <ac:picMkLst>
            <pc:docMk/>
            <pc:sldMk cId="840625013" sldId="1471"/>
            <ac:picMk id="4" creationId="{EE1EB260-C9C3-6C21-238A-B92540D36F9F}"/>
          </ac:picMkLst>
        </pc:picChg>
        <pc:picChg chg="del">
          <ac:chgData name="Florian Nuxoll" userId="c112223b0a12bea3" providerId="LiveId" clId="{E28EB792-9779-4DFE-96BA-4573B6465BA6}" dt="2022-11-17T09:04:56.023" v="2027" actId="478"/>
          <ac:picMkLst>
            <pc:docMk/>
            <pc:sldMk cId="840625013" sldId="1471"/>
            <ac:picMk id="5" creationId="{A5FA64BA-701D-079E-1344-E8C3BB26419C}"/>
          </ac:picMkLst>
        </pc:picChg>
      </pc:sldChg>
      <pc:sldChg chg="delSp modSp add del mod ord">
        <pc:chgData name="Florian Nuxoll" userId="c112223b0a12bea3" providerId="LiveId" clId="{E28EB792-9779-4DFE-96BA-4573B6465BA6}" dt="2022-11-17T09:10:55.986" v="2239" actId="47"/>
        <pc:sldMkLst>
          <pc:docMk/>
          <pc:sldMk cId="2299154758" sldId="1472"/>
        </pc:sldMkLst>
        <pc:spChg chg="mod">
          <ac:chgData name="Florian Nuxoll" userId="c112223b0a12bea3" providerId="LiveId" clId="{E28EB792-9779-4DFE-96BA-4573B6465BA6}" dt="2022-11-17T09:10:46.732" v="2236" actId="6549"/>
          <ac:spMkLst>
            <pc:docMk/>
            <pc:sldMk cId="2299154758" sldId="1472"/>
            <ac:spMk id="2" creationId="{1CA8D85A-73F4-2B43-0F67-13A1030FF041}"/>
          </ac:spMkLst>
        </pc:spChg>
        <pc:picChg chg="del">
          <ac:chgData name="Florian Nuxoll" userId="c112223b0a12bea3" providerId="LiveId" clId="{E28EB792-9779-4DFE-96BA-4573B6465BA6}" dt="2022-11-17T09:10:45.161" v="2235" actId="478"/>
          <ac:picMkLst>
            <pc:docMk/>
            <pc:sldMk cId="2299154758" sldId="1472"/>
            <ac:picMk id="4" creationId="{EE1EB260-C9C3-6C21-238A-B92540D36F9F}"/>
          </ac:picMkLst>
        </pc:picChg>
      </pc:sldChg>
      <pc:sldChg chg="modSp add mod ord">
        <pc:chgData name="Florian Nuxoll" userId="c112223b0a12bea3" providerId="LiveId" clId="{E28EB792-9779-4DFE-96BA-4573B6465BA6}" dt="2022-11-17T09:11:20.368" v="2245" actId="1076"/>
        <pc:sldMkLst>
          <pc:docMk/>
          <pc:sldMk cId="3576594705" sldId="1472"/>
        </pc:sldMkLst>
        <pc:spChg chg="mod">
          <ac:chgData name="Florian Nuxoll" userId="c112223b0a12bea3" providerId="LiveId" clId="{E28EB792-9779-4DFE-96BA-4573B6465BA6}" dt="2022-11-17T09:11:20.368" v="2245" actId="1076"/>
          <ac:spMkLst>
            <pc:docMk/>
            <pc:sldMk cId="3576594705" sldId="1472"/>
            <ac:spMk id="4" creationId="{5B58EBC9-24E2-0EA4-563C-9777C15666AF}"/>
          </ac:spMkLst>
        </pc:spChg>
        <pc:spChg chg="mod">
          <ac:chgData name="Florian Nuxoll" userId="c112223b0a12bea3" providerId="LiveId" clId="{E28EB792-9779-4DFE-96BA-4573B6465BA6}" dt="2022-11-17T09:11:16.552" v="2244" actId="1076"/>
          <ac:spMkLst>
            <pc:docMk/>
            <pc:sldMk cId="3576594705" sldId="1472"/>
            <ac:spMk id="8" creationId="{6EBE553B-47BC-A900-4A18-D2D5C56E9C14}"/>
          </ac:spMkLst>
        </pc:spChg>
      </pc:sldChg>
      <pc:sldChg chg="modSp add mod">
        <pc:chgData name="Florian Nuxoll" userId="c112223b0a12bea3" providerId="LiveId" clId="{E28EB792-9779-4DFE-96BA-4573B6465BA6}" dt="2022-11-17T09:11:36.751" v="2248" actId="207"/>
        <pc:sldMkLst>
          <pc:docMk/>
          <pc:sldMk cId="1659861640" sldId="1473"/>
        </pc:sldMkLst>
        <pc:spChg chg="mod">
          <ac:chgData name="Florian Nuxoll" userId="c112223b0a12bea3" providerId="LiveId" clId="{E28EB792-9779-4DFE-96BA-4573B6465BA6}" dt="2022-11-17T09:11:36.751" v="2248" actId="207"/>
          <ac:spMkLst>
            <pc:docMk/>
            <pc:sldMk cId="1659861640" sldId="1473"/>
            <ac:spMk id="8" creationId="{6EBE553B-47BC-A900-4A18-D2D5C56E9C14}"/>
          </ac:spMkLst>
        </pc:spChg>
      </pc:sldChg>
      <pc:sldChg chg="addSp modSp new mod modAnim">
        <pc:chgData name="Florian Nuxoll" userId="c112223b0a12bea3" providerId="LiveId" clId="{E28EB792-9779-4DFE-96BA-4573B6465BA6}" dt="2022-11-18T07:13:34.520" v="4292" actId="20577"/>
        <pc:sldMkLst>
          <pc:docMk/>
          <pc:sldMk cId="2232836533" sldId="1474"/>
        </pc:sldMkLst>
        <pc:spChg chg="mod">
          <ac:chgData name="Florian Nuxoll" userId="c112223b0a12bea3" providerId="LiveId" clId="{E28EB792-9779-4DFE-96BA-4573B6465BA6}" dt="2022-11-17T09:12:06.751" v="2253" actId="27636"/>
          <ac:spMkLst>
            <pc:docMk/>
            <pc:sldMk cId="2232836533" sldId="1474"/>
            <ac:spMk id="2" creationId="{264A7DCB-78D3-73E2-C89A-5825720AFC4B}"/>
          </ac:spMkLst>
        </pc:spChg>
        <pc:spChg chg="mod">
          <ac:chgData name="Florian Nuxoll" userId="c112223b0a12bea3" providerId="LiveId" clId="{E28EB792-9779-4DFE-96BA-4573B6465BA6}" dt="2022-11-18T07:13:34.520" v="4292" actId="20577"/>
          <ac:spMkLst>
            <pc:docMk/>
            <pc:sldMk cId="2232836533" sldId="1474"/>
            <ac:spMk id="3" creationId="{C4A81475-5095-1AB9-91D0-26DB79774248}"/>
          </ac:spMkLst>
        </pc:spChg>
        <pc:spChg chg="add mod">
          <ac:chgData name="Florian Nuxoll" userId="c112223b0a12bea3" providerId="LiveId" clId="{E28EB792-9779-4DFE-96BA-4573B6465BA6}" dt="2022-11-17T17:06:10.509" v="3656" actId="207"/>
          <ac:spMkLst>
            <pc:docMk/>
            <pc:sldMk cId="2232836533" sldId="1474"/>
            <ac:spMk id="4" creationId="{E595860F-C0BC-A6CA-F5C5-195A63165E1E}"/>
          </ac:spMkLst>
        </pc:spChg>
        <pc:spChg chg="add mod">
          <ac:chgData name="Florian Nuxoll" userId="c112223b0a12bea3" providerId="LiveId" clId="{E28EB792-9779-4DFE-96BA-4573B6465BA6}" dt="2022-11-17T17:06:19.389" v="3661" actId="20577"/>
          <ac:spMkLst>
            <pc:docMk/>
            <pc:sldMk cId="2232836533" sldId="1474"/>
            <ac:spMk id="5" creationId="{872F4158-51F1-E444-3E81-CDBDE0D7F56D}"/>
          </ac:spMkLst>
        </pc:spChg>
      </pc:sldChg>
      <pc:sldChg chg="new del">
        <pc:chgData name="Florian Nuxoll" userId="c112223b0a12bea3" providerId="LiveId" clId="{E28EB792-9779-4DFE-96BA-4573B6465BA6}" dt="2022-11-17T10:17:03.694" v="3428" actId="47"/>
        <pc:sldMkLst>
          <pc:docMk/>
          <pc:sldMk cId="3603899879" sldId="1475"/>
        </pc:sldMkLst>
      </pc:sldChg>
      <pc:sldChg chg="addSp delSp modSp new mod setBg modAnim">
        <pc:chgData name="Florian Nuxoll" userId="c112223b0a12bea3" providerId="LiveId" clId="{E28EB792-9779-4DFE-96BA-4573B6465BA6}" dt="2022-11-18T07:14:11.486" v="4293" actId="20577"/>
        <pc:sldMkLst>
          <pc:docMk/>
          <pc:sldMk cId="438169645" sldId="1476"/>
        </pc:sldMkLst>
        <pc:spChg chg="mod">
          <ac:chgData name="Florian Nuxoll" userId="c112223b0a12bea3" providerId="LiveId" clId="{E28EB792-9779-4DFE-96BA-4573B6465BA6}" dt="2022-11-17T09:23:58.967" v="2422" actId="20577"/>
          <ac:spMkLst>
            <pc:docMk/>
            <pc:sldMk cId="438169645" sldId="1476"/>
            <ac:spMk id="2" creationId="{32A28233-A2BC-5C7C-2679-1C485B3816F5}"/>
          </ac:spMkLst>
        </pc:spChg>
        <pc:spChg chg="del mod">
          <ac:chgData name="Florian Nuxoll" userId="c112223b0a12bea3" providerId="LiveId" clId="{E28EB792-9779-4DFE-96BA-4573B6465BA6}" dt="2022-11-17T09:23:35.791" v="2399" actId="478"/>
          <ac:spMkLst>
            <pc:docMk/>
            <pc:sldMk cId="438169645" sldId="1476"/>
            <ac:spMk id="3" creationId="{A2F3B7C8-BF39-2ABE-3C50-ECFBD159345D}"/>
          </ac:spMkLst>
        </pc:spChg>
        <pc:spChg chg="add mod">
          <ac:chgData name="Florian Nuxoll" userId="c112223b0a12bea3" providerId="LiveId" clId="{E28EB792-9779-4DFE-96BA-4573B6465BA6}" dt="2022-11-18T07:14:11.486" v="4293" actId="20577"/>
          <ac:spMkLst>
            <pc:docMk/>
            <pc:sldMk cId="438169645" sldId="1476"/>
            <ac:spMk id="5" creationId="{2EBFFC54-BCA1-A938-9FC1-C62ADB1EB22F}"/>
          </ac:spMkLst>
        </pc:spChg>
        <pc:spChg chg="add">
          <ac:chgData name="Florian Nuxoll" userId="c112223b0a12bea3" providerId="LiveId" clId="{E28EB792-9779-4DFE-96BA-4573B6465BA6}" dt="2022-11-17T09:23:32.225" v="2398" actId="26606"/>
          <ac:spMkLst>
            <pc:docMk/>
            <pc:sldMk cId="438169645" sldId="1476"/>
            <ac:spMk id="16" creationId="{3193BA5C-B8F3-4972-BA54-014C48FAFA42}"/>
          </ac:spMkLst>
        </pc:spChg>
        <pc:spChg chg="add">
          <ac:chgData name="Florian Nuxoll" userId="c112223b0a12bea3" providerId="LiveId" clId="{E28EB792-9779-4DFE-96BA-4573B6465BA6}" dt="2022-11-17T09:23:32.225" v="2398" actId="26606"/>
          <ac:spMkLst>
            <pc:docMk/>
            <pc:sldMk cId="438169645" sldId="1476"/>
            <ac:spMk id="20" creationId="{05B93327-222A-4DAC-9163-371BF44CDB0C}"/>
          </ac:spMkLst>
        </pc:spChg>
        <pc:spChg chg="add">
          <ac:chgData name="Florian Nuxoll" userId="c112223b0a12bea3" providerId="LiveId" clId="{E28EB792-9779-4DFE-96BA-4573B6465BA6}" dt="2022-11-17T09:23:32.225" v="2398" actId="26606"/>
          <ac:spMkLst>
            <pc:docMk/>
            <pc:sldMk cId="438169645" sldId="1476"/>
            <ac:spMk id="26" creationId="{56388820-A63D-463C-9DBC-060A5ABE33B6}"/>
          </ac:spMkLst>
        </pc:spChg>
        <pc:grpChg chg="add del">
          <ac:chgData name="Florian Nuxoll" userId="c112223b0a12bea3" providerId="LiveId" clId="{E28EB792-9779-4DFE-96BA-4573B6465BA6}" dt="2022-11-17T09:23:32.225" v="2398" actId="26606"/>
          <ac:grpSpMkLst>
            <pc:docMk/>
            <pc:sldMk cId="438169645" sldId="1476"/>
            <ac:grpSpMk id="9" creationId="{F7C65FA4-631C-444F-89AA-F891363CCF6E}"/>
          </ac:grpSpMkLst>
        </pc:grpChg>
        <pc:grpChg chg="add">
          <ac:chgData name="Florian Nuxoll" userId="c112223b0a12bea3" providerId="LiveId" clId="{E28EB792-9779-4DFE-96BA-4573B6465BA6}" dt="2022-11-17T09:23:32.225" v="2398" actId="26606"/>
          <ac:grpSpMkLst>
            <pc:docMk/>
            <pc:sldMk cId="438169645" sldId="1476"/>
            <ac:grpSpMk id="22" creationId="{14EE34E3-F117-4487-8ACF-33DA65FA11B3}"/>
          </ac:grpSpMkLst>
        </pc:grpChg>
        <pc:picChg chg="add mod">
          <ac:chgData name="Florian Nuxoll" userId="c112223b0a12bea3" providerId="LiveId" clId="{E28EB792-9779-4DFE-96BA-4573B6465BA6}" dt="2022-11-17T09:23:32.225" v="2398" actId="26606"/>
          <ac:picMkLst>
            <pc:docMk/>
            <pc:sldMk cId="438169645" sldId="1476"/>
            <ac:picMk id="4" creationId="{B108245C-C102-7CC2-8DA1-811E2471FB5F}"/>
          </ac:picMkLst>
        </pc:picChg>
        <pc:picChg chg="add">
          <ac:chgData name="Florian Nuxoll" userId="c112223b0a12bea3" providerId="LiveId" clId="{E28EB792-9779-4DFE-96BA-4573B6465BA6}" dt="2022-11-17T09:23:32.225" v="2398" actId="26606"/>
          <ac:picMkLst>
            <pc:docMk/>
            <pc:sldMk cId="438169645" sldId="1476"/>
            <ac:picMk id="28" creationId="{C04ED70F-D6FD-4EB1-A171-D30F885FE73E}"/>
          </ac:picMkLst>
        </pc:picChg>
        <pc:cxnChg chg="add">
          <ac:chgData name="Florian Nuxoll" userId="c112223b0a12bea3" providerId="LiveId" clId="{E28EB792-9779-4DFE-96BA-4573B6465BA6}" dt="2022-11-17T09:23:32.225" v="2398" actId="26606"/>
          <ac:cxnSpMkLst>
            <pc:docMk/>
            <pc:sldMk cId="438169645" sldId="1476"/>
            <ac:cxnSpMk id="18" creationId="{D7162BAB-C25E-4CE9-B87C-F118DC7E7C22}"/>
          </ac:cxnSpMkLst>
        </pc:cxnChg>
        <pc:cxnChg chg="add">
          <ac:chgData name="Florian Nuxoll" userId="c112223b0a12bea3" providerId="LiveId" clId="{E28EB792-9779-4DFE-96BA-4573B6465BA6}" dt="2022-11-17T09:23:32.225" v="2398" actId="26606"/>
          <ac:cxnSpMkLst>
            <pc:docMk/>
            <pc:sldMk cId="438169645" sldId="1476"/>
            <ac:cxnSpMk id="30" creationId="{DA26CAE9-74C4-4EDD-8A80-77F79EAA86F4}"/>
          </ac:cxnSpMkLst>
        </pc:cxnChg>
      </pc:sldChg>
      <pc:sldChg chg="addSp delSp modSp add mod">
        <pc:chgData name="Florian Nuxoll" userId="c112223b0a12bea3" providerId="LiveId" clId="{E28EB792-9779-4DFE-96BA-4573B6465BA6}" dt="2022-11-17T09:28:00.175" v="2648"/>
        <pc:sldMkLst>
          <pc:docMk/>
          <pc:sldMk cId="3130746900" sldId="1477"/>
        </pc:sldMkLst>
        <pc:spChg chg="del mod">
          <ac:chgData name="Florian Nuxoll" userId="c112223b0a12bea3" providerId="LiveId" clId="{E28EB792-9779-4DFE-96BA-4573B6465BA6}" dt="2022-11-17T09:28:00.175" v="2648"/>
          <ac:spMkLst>
            <pc:docMk/>
            <pc:sldMk cId="3130746900" sldId="1477"/>
            <ac:spMk id="5" creationId="{2EBFFC54-BCA1-A938-9FC1-C62ADB1EB22F}"/>
          </ac:spMkLst>
        </pc:spChg>
        <pc:spChg chg="add mod">
          <ac:chgData name="Florian Nuxoll" userId="c112223b0a12bea3" providerId="LiveId" clId="{E28EB792-9779-4DFE-96BA-4573B6465BA6}" dt="2022-11-17T09:27:52.759" v="2645"/>
          <ac:spMkLst>
            <pc:docMk/>
            <pc:sldMk cId="3130746900" sldId="1477"/>
            <ac:spMk id="6" creationId="{820BF2F2-9E61-0634-8E3D-439BB3BA6926}"/>
          </ac:spMkLst>
        </pc:spChg>
        <pc:picChg chg="add mod">
          <ac:chgData name="Florian Nuxoll" userId="c112223b0a12bea3" providerId="LiveId" clId="{E28EB792-9779-4DFE-96BA-4573B6465BA6}" dt="2022-11-17T09:27:17.422" v="2644" actId="1076"/>
          <ac:picMkLst>
            <pc:docMk/>
            <pc:sldMk cId="3130746900" sldId="1477"/>
            <ac:picMk id="3" creationId="{E76329EC-9AF1-3692-3798-B30483329630}"/>
          </ac:picMkLst>
        </pc:picChg>
        <pc:picChg chg="del">
          <ac:chgData name="Florian Nuxoll" userId="c112223b0a12bea3" providerId="LiveId" clId="{E28EB792-9779-4DFE-96BA-4573B6465BA6}" dt="2022-11-17T09:27:09.886" v="2640" actId="478"/>
          <ac:picMkLst>
            <pc:docMk/>
            <pc:sldMk cId="3130746900" sldId="1477"/>
            <ac:picMk id="4" creationId="{B108245C-C102-7CC2-8DA1-811E2471FB5F}"/>
          </ac:picMkLst>
        </pc:picChg>
      </pc:sldChg>
      <pc:sldChg chg="addSp delSp modSp new del mod delAnim modAnim">
        <pc:chgData name="Florian Nuxoll" userId="c112223b0a12bea3" providerId="LiveId" clId="{E28EB792-9779-4DFE-96BA-4573B6465BA6}" dt="2022-11-17T10:03:57.159" v="3068" actId="47"/>
        <pc:sldMkLst>
          <pc:docMk/>
          <pc:sldMk cId="462703384" sldId="1478"/>
        </pc:sldMkLst>
        <pc:spChg chg="del">
          <ac:chgData name="Florian Nuxoll" userId="c112223b0a12bea3" providerId="LiveId" clId="{E28EB792-9779-4DFE-96BA-4573B6465BA6}" dt="2022-11-17T10:02:05.366" v="3022" actId="478"/>
          <ac:spMkLst>
            <pc:docMk/>
            <pc:sldMk cId="462703384" sldId="1478"/>
            <ac:spMk id="3" creationId="{FE1E1374-529C-D23F-8138-BC273574D27E}"/>
          </ac:spMkLst>
        </pc:spChg>
        <pc:spChg chg="add mod">
          <ac:chgData name="Florian Nuxoll" userId="c112223b0a12bea3" providerId="LiveId" clId="{E28EB792-9779-4DFE-96BA-4573B6465BA6}" dt="2022-11-17T10:02:03.883" v="3021" actId="1076"/>
          <ac:spMkLst>
            <pc:docMk/>
            <pc:sldMk cId="462703384" sldId="1478"/>
            <ac:spMk id="6" creationId="{70C34ED5-9F9E-ABC1-ABD8-AF548B208BD3}"/>
          </ac:spMkLst>
        </pc:spChg>
        <pc:picChg chg="add del mod">
          <ac:chgData name="Florian Nuxoll" userId="c112223b0a12bea3" providerId="LiveId" clId="{E28EB792-9779-4DFE-96BA-4573B6465BA6}" dt="2022-11-17T10:02:19.846" v="3025" actId="21"/>
          <ac:picMkLst>
            <pc:docMk/>
            <pc:sldMk cId="462703384" sldId="1478"/>
            <ac:picMk id="4" creationId="{8F21E88E-6839-4669-33C2-D6B71EE98128}"/>
          </ac:picMkLst>
        </pc:picChg>
        <pc:picChg chg="add del mod">
          <ac:chgData name="Florian Nuxoll" userId="c112223b0a12bea3" providerId="LiveId" clId="{E28EB792-9779-4DFE-96BA-4573B6465BA6}" dt="2022-11-17T10:02:16.647" v="3024" actId="478"/>
          <ac:picMkLst>
            <pc:docMk/>
            <pc:sldMk cId="462703384" sldId="1478"/>
            <ac:picMk id="5" creationId="{671CAF4B-310D-A14E-B1B3-9C9004FDDC79}"/>
          </ac:picMkLst>
        </pc:picChg>
      </pc:sldChg>
      <pc:sldChg chg="addSp delSp modSp add mod modAnim">
        <pc:chgData name="Florian Nuxoll" userId="c112223b0a12bea3" providerId="LiveId" clId="{E28EB792-9779-4DFE-96BA-4573B6465BA6}" dt="2022-11-17T09:32:27.720" v="2910" actId="20577"/>
        <pc:sldMkLst>
          <pc:docMk/>
          <pc:sldMk cId="807563587" sldId="1479"/>
        </pc:sldMkLst>
        <pc:spChg chg="add mod">
          <ac:chgData name="Florian Nuxoll" userId="c112223b0a12bea3" providerId="LiveId" clId="{E28EB792-9779-4DFE-96BA-4573B6465BA6}" dt="2022-11-17T09:32:27.720" v="2910" actId="20577"/>
          <ac:spMkLst>
            <pc:docMk/>
            <pc:sldMk cId="807563587" sldId="1479"/>
            <ac:spMk id="5" creationId="{3DD4FFE6-E505-83B5-9BF5-C8513EA88959}"/>
          </ac:spMkLst>
        </pc:spChg>
        <pc:picChg chg="del">
          <ac:chgData name="Florian Nuxoll" userId="c112223b0a12bea3" providerId="LiveId" clId="{E28EB792-9779-4DFE-96BA-4573B6465BA6}" dt="2022-11-17T09:29:16.750" v="2656" actId="478"/>
          <ac:picMkLst>
            <pc:docMk/>
            <pc:sldMk cId="807563587" sldId="1479"/>
            <ac:picMk id="3" creationId="{E76329EC-9AF1-3692-3798-B30483329630}"/>
          </ac:picMkLst>
        </pc:picChg>
        <pc:picChg chg="add mod">
          <ac:chgData name="Florian Nuxoll" userId="c112223b0a12bea3" providerId="LiveId" clId="{E28EB792-9779-4DFE-96BA-4573B6465BA6}" dt="2022-11-17T09:30:16.869" v="2700" actId="1076"/>
          <ac:picMkLst>
            <pc:docMk/>
            <pc:sldMk cId="807563587" sldId="1479"/>
            <ac:picMk id="4" creationId="{3C30124B-72E9-2EC5-B69B-2F8866E0EA12}"/>
          </ac:picMkLst>
        </pc:picChg>
      </pc:sldChg>
      <pc:sldChg chg="delSp add del setBg delDesignElem">
        <pc:chgData name="Florian Nuxoll" userId="c112223b0a12bea3" providerId="LiveId" clId="{E28EB792-9779-4DFE-96BA-4573B6465BA6}" dt="2022-11-17T09:29:04.712" v="2654" actId="47"/>
        <pc:sldMkLst>
          <pc:docMk/>
          <pc:sldMk cId="2857215612" sldId="1479"/>
        </pc:sldMkLst>
        <pc:spChg chg="del">
          <ac:chgData name="Florian Nuxoll" userId="c112223b0a12bea3" providerId="LiveId" clId="{E28EB792-9779-4DFE-96BA-4573B6465BA6}" dt="2022-11-17T09:29:02.261" v="2653"/>
          <ac:spMkLst>
            <pc:docMk/>
            <pc:sldMk cId="2857215612" sldId="1479"/>
            <ac:spMk id="16" creationId="{3193BA5C-B8F3-4972-BA54-014C48FAFA42}"/>
          </ac:spMkLst>
        </pc:spChg>
        <pc:spChg chg="del">
          <ac:chgData name="Florian Nuxoll" userId="c112223b0a12bea3" providerId="LiveId" clId="{E28EB792-9779-4DFE-96BA-4573B6465BA6}" dt="2022-11-17T09:29:02.261" v="2653"/>
          <ac:spMkLst>
            <pc:docMk/>
            <pc:sldMk cId="2857215612" sldId="1479"/>
            <ac:spMk id="20" creationId="{05B93327-222A-4DAC-9163-371BF44CDB0C}"/>
          </ac:spMkLst>
        </pc:spChg>
        <pc:spChg chg="del">
          <ac:chgData name="Florian Nuxoll" userId="c112223b0a12bea3" providerId="LiveId" clId="{E28EB792-9779-4DFE-96BA-4573B6465BA6}" dt="2022-11-17T09:29:02.261" v="2653"/>
          <ac:spMkLst>
            <pc:docMk/>
            <pc:sldMk cId="2857215612" sldId="1479"/>
            <ac:spMk id="26" creationId="{56388820-A63D-463C-9DBC-060A5ABE33B6}"/>
          </ac:spMkLst>
        </pc:spChg>
        <pc:grpChg chg="del">
          <ac:chgData name="Florian Nuxoll" userId="c112223b0a12bea3" providerId="LiveId" clId="{E28EB792-9779-4DFE-96BA-4573B6465BA6}" dt="2022-11-17T09:29:02.261" v="2653"/>
          <ac:grpSpMkLst>
            <pc:docMk/>
            <pc:sldMk cId="2857215612" sldId="1479"/>
            <ac:grpSpMk id="22" creationId="{14EE34E3-F117-4487-8ACF-33DA65FA11B3}"/>
          </ac:grpSpMkLst>
        </pc:grpChg>
        <pc:picChg chg="del">
          <ac:chgData name="Florian Nuxoll" userId="c112223b0a12bea3" providerId="LiveId" clId="{E28EB792-9779-4DFE-96BA-4573B6465BA6}" dt="2022-11-17T09:29:02.261" v="2653"/>
          <ac:picMkLst>
            <pc:docMk/>
            <pc:sldMk cId="2857215612" sldId="1479"/>
            <ac:picMk id="28" creationId="{C04ED70F-D6FD-4EB1-A171-D30F885FE73E}"/>
          </ac:picMkLst>
        </pc:picChg>
        <pc:cxnChg chg="del">
          <ac:chgData name="Florian Nuxoll" userId="c112223b0a12bea3" providerId="LiveId" clId="{E28EB792-9779-4DFE-96BA-4573B6465BA6}" dt="2022-11-17T09:29:02.261" v="2653"/>
          <ac:cxnSpMkLst>
            <pc:docMk/>
            <pc:sldMk cId="2857215612" sldId="1479"/>
            <ac:cxnSpMk id="18" creationId="{D7162BAB-C25E-4CE9-B87C-F118DC7E7C22}"/>
          </ac:cxnSpMkLst>
        </pc:cxnChg>
        <pc:cxnChg chg="del">
          <ac:chgData name="Florian Nuxoll" userId="c112223b0a12bea3" providerId="LiveId" clId="{E28EB792-9779-4DFE-96BA-4573B6465BA6}" dt="2022-11-17T09:29:02.261" v="2653"/>
          <ac:cxnSpMkLst>
            <pc:docMk/>
            <pc:sldMk cId="2857215612" sldId="1479"/>
            <ac:cxnSpMk id="30" creationId="{DA26CAE9-74C4-4EDD-8A80-77F79EAA86F4}"/>
          </ac:cxnSpMkLst>
        </pc:cxnChg>
      </pc:sldChg>
      <pc:sldChg chg="addSp delSp modSp add mod delAnim">
        <pc:chgData name="Florian Nuxoll" userId="c112223b0a12bea3" providerId="LiveId" clId="{E28EB792-9779-4DFE-96BA-4573B6465BA6}" dt="2022-11-18T07:14:41.353" v="4294" actId="20577"/>
        <pc:sldMkLst>
          <pc:docMk/>
          <pc:sldMk cId="3860951339" sldId="1480"/>
        </pc:sldMkLst>
        <pc:spChg chg="mod">
          <ac:chgData name="Florian Nuxoll" userId="c112223b0a12bea3" providerId="LiveId" clId="{E28EB792-9779-4DFE-96BA-4573B6465BA6}" dt="2022-11-18T07:14:41.353" v="4294" actId="20577"/>
          <ac:spMkLst>
            <pc:docMk/>
            <pc:sldMk cId="3860951339" sldId="1480"/>
            <ac:spMk id="5" creationId="{3DD4FFE6-E505-83B5-9BF5-C8513EA88959}"/>
          </ac:spMkLst>
        </pc:spChg>
        <pc:spChg chg="add mod">
          <ac:chgData name="Florian Nuxoll" userId="c112223b0a12bea3" providerId="LiveId" clId="{E28EB792-9779-4DFE-96BA-4573B6465BA6}" dt="2022-11-17T09:33:51.434" v="3015" actId="207"/>
          <ac:spMkLst>
            <pc:docMk/>
            <pc:sldMk cId="3860951339" sldId="1480"/>
            <ac:spMk id="7" creationId="{B185F86B-657B-B836-2B84-CBED7FA2CE41}"/>
          </ac:spMkLst>
        </pc:spChg>
        <pc:picChg chg="del">
          <ac:chgData name="Florian Nuxoll" userId="c112223b0a12bea3" providerId="LiveId" clId="{E28EB792-9779-4DFE-96BA-4573B6465BA6}" dt="2022-11-17T09:32:38.712" v="2912" actId="478"/>
          <ac:picMkLst>
            <pc:docMk/>
            <pc:sldMk cId="3860951339" sldId="1480"/>
            <ac:picMk id="4" creationId="{3C30124B-72E9-2EC5-B69B-2F8866E0EA12}"/>
          </ac:picMkLst>
        </pc:picChg>
      </pc:sldChg>
      <pc:sldChg chg="add">
        <pc:chgData name="Florian Nuxoll" userId="c112223b0a12bea3" providerId="LiveId" clId="{E28EB792-9779-4DFE-96BA-4573B6465BA6}" dt="2022-11-17T09:34:15.228" v="3019"/>
        <pc:sldMkLst>
          <pc:docMk/>
          <pc:sldMk cId="2198332530" sldId="1481"/>
        </pc:sldMkLst>
      </pc:sldChg>
      <pc:sldChg chg="delSp add del setBg delDesignElem">
        <pc:chgData name="Florian Nuxoll" userId="c112223b0a12bea3" providerId="LiveId" clId="{E28EB792-9779-4DFE-96BA-4573B6465BA6}" dt="2022-11-17T09:34:05.825" v="3018" actId="47"/>
        <pc:sldMkLst>
          <pc:docMk/>
          <pc:sldMk cId="2498545318" sldId="1481"/>
        </pc:sldMkLst>
        <pc:spChg chg="del">
          <ac:chgData name="Florian Nuxoll" userId="c112223b0a12bea3" providerId="LiveId" clId="{E28EB792-9779-4DFE-96BA-4573B6465BA6}" dt="2022-11-17T09:33:59.910" v="3017"/>
          <ac:spMkLst>
            <pc:docMk/>
            <pc:sldMk cId="2498545318" sldId="1481"/>
            <ac:spMk id="16" creationId="{3193BA5C-B8F3-4972-BA54-014C48FAFA42}"/>
          </ac:spMkLst>
        </pc:spChg>
        <pc:spChg chg="del">
          <ac:chgData name="Florian Nuxoll" userId="c112223b0a12bea3" providerId="LiveId" clId="{E28EB792-9779-4DFE-96BA-4573B6465BA6}" dt="2022-11-17T09:33:59.910" v="3017"/>
          <ac:spMkLst>
            <pc:docMk/>
            <pc:sldMk cId="2498545318" sldId="1481"/>
            <ac:spMk id="20" creationId="{05B93327-222A-4DAC-9163-371BF44CDB0C}"/>
          </ac:spMkLst>
        </pc:spChg>
        <pc:spChg chg="del">
          <ac:chgData name="Florian Nuxoll" userId="c112223b0a12bea3" providerId="LiveId" clId="{E28EB792-9779-4DFE-96BA-4573B6465BA6}" dt="2022-11-17T09:33:59.910" v="3017"/>
          <ac:spMkLst>
            <pc:docMk/>
            <pc:sldMk cId="2498545318" sldId="1481"/>
            <ac:spMk id="26" creationId="{56388820-A63D-463C-9DBC-060A5ABE33B6}"/>
          </ac:spMkLst>
        </pc:spChg>
        <pc:grpChg chg="del">
          <ac:chgData name="Florian Nuxoll" userId="c112223b0a12bea3" providerId="LiveId" clId="{E28EB792-9779-4DFE-96BA-4573B6465BA6}" dt="2022-11-17T09:33:59.910" v="3017"/>
          <ac:grpSpMkLst>
            <pc:docMk/>
            <pc:sldMk cId="2498545318" sldId="1481"/>
            <ac:grpSpMk id="22" creationId="{14EE34E3-F117-4487-8ACF-33DA65FA11B3}"/>
          </ac:grpSpMkLst>
        </pc:grpChg>
        <pc:picChg chg="del">
          <ac:chgData name="Florian Nuxoll" userId="c112223b0a12bea3" providerId="LiveId" clId="{E28EB792-9779-4DFE-96BA-4573B6465BA6}" dt="2022-11-17T09:33:59.910" v="3017"/>
          <ac:picMkLst>
            <pc:docMk/>
            <pc:sldMk cId="2498545318" sldId="1481"/>
            <ac:picMk id="28" creationId="{C04ED70F-D6FD-4EB1-A171-D30F885FE73E}"/>
          </ac:picMkLst>
        </pc:picChg>
        <pc:cxnChg chg="del">
          <ac:chgData name="Florian Nuxoll" userId="c112223b0a12bea3" providerId="LiveId" clId="{E28EB792-9779-4DFE-96BA-4573B6465BA6}" dt="2022-11-17T09:33:59.910" v="3017"/>
          <ac:cxnSpMkLst>
            <pc:docMk/>
            <pc:sldMk cId="2498545318" sldId="1481"/>
            <ac:cxnSpMk id="18" creationId="{D7162BAB-C25E-4CE9-B87C-F118DC7E7C22}"/>
          </ac:cxnSpMkLst>
        </pc:cxnChg>
        <pc:cxnChg chg="del">
          <ac:chgData name="Florian Nuxoll" userId="c112223b0a12bea3" providerId="LiveId" clId="{E28EB792-9779-4DFE-96BA-4573B6465BA6}" dt="2022-11-17T09:33:59.910" v="3017"/>
          <ac:cxnSpMkLst>
            <pc:docMk/>
            <pc:sldMk cId="2498545318" sldId="1481"/>
            <ac:cxnSpMk id="30" creationId="{DA26CAE9-74C4-4EDD-8A80-77F79EAA86F4}"/>
          </ac:cxnSpMkLst>
        </pc:cxnChg>
      </pc:sldChg>
      <pc:sldChg chg="addSp delSp modSp add mod delAnim modAnim">
        <pc:chgData name="Florian Nuxoll" userId="c112223b0a12bea3" providerId="LiveId" clId="{E28EB792-9779-4DFE-96BA-4573B6465BA6}" dt="2022-11-17T10:03:32.350" v="3061" actId="1076"/>
        <pc:sldMkLst>
          <pc:docMk/>
          <pc:sldMk cId="2861042841" sldId="1482"/>
        </pc:sldMkLst>
        <pc:spChg chg="mod">
          <ac:chgData name="Florian Nuxoll" userId="c112223b0a12bea3" providerId="LiveId" clId="{E28EB792-9779-4DFE-96BA-4573B6465BA6}" dt="2022-11-17T10:02:57.668" v="3041"/>
          <ac:spMkLst>
            <pc:docMk/>
            <pc:sldMk cId="2861042841" sldId="1482"/>
            <ac:spMk id="4" creationId="{A8486965-FCCB-D2F6-1A0C-402006248ED4}"/>
          </ac:spMkLst>
        </pc:spChg>
        <pc:spChg chg="del">
          <ac:chgData name="Florian Nuxoll" userId="c112223b0a12bea3" providerId="LiveId" clId="{E28EB792-9779-4DFE-96BA-4573B6465BA6}" dt="2022-11-17T10:02:21.809" v="3026" actId="478"/>
          <ac:spMkLst>
            <pc:docMk/>
            <pc:sldMk cId="2861042841" sldId="1482"/>
            <ac:spMk id="6" creationId="{F863DAF2-8CA3-8047-E6E5-74DDD64370FF}"/>
          </ac:spMkLst>
        </pc:spChg>
        <pc:spChg chg="add mod">
          <ac:chgData name="Florian Nuxoll" userId="c112223b0a12bea3" providerId="LiveId" clId="{E28EB792-9779-4DFE-96BA-4573B6465BA6}" dt="2022-11-17T10:03:32.350" v="3061" actId="1076"/>
          <ac:spMkLst>
            <pc:docMk/>
            <pc:sldMk cId="2861042841" sldId="1482"/>
            <ac:spMk id="7" creationId="{7FC6FC96-26E7-4C50-8B6A-655B9551BD43}"/>
          </ac:spMkLst>
        </pc:spChg>
        <pc:spChg chg="del">
          <ac:chgData name="Florian Nuxoll" userId="c112223b0a12bea3" providerId="LiveId" clId="{E28EB792-9779-4DFE-96BA-4573B6465BA6}" dt="2022-11-17T10:02:22.447" v="3027" actId="478"/>
          <ac:spMkLst>
            <pc:docMk/>
            <pc:sldMk cId="2861042841" sldId="1482"/>
            <ac:spMk id="8" creationId="{6DB12052-8CDA-49B5-FBD4-79D05F2A063D}"/>
          </ac:spMkLst>
        </pc:spChg>
        <pc:picChg chg="add mod">
          <ac:chgData name="Florian Nuxoll" userId="c112223b0a12bea3" providerId="LiveId" clId="{E28EB792-9779-4DFE-96BA-4573B6465BA6}" dt="2022-11-17T10:02:30.703" v="3031" actId="1076"/>
          <ac:picMkLst>
            <pc:docMk/>
            <pc:sldMk cId="2861042841" sldId="1482"/>
            <ac:picMk id="2" creationId="{0A229763-F581-E49A-00A3-ED594618E8E4}"/>
          </ac:picMkLst>
        </pc:picChg>
      </pc:sldChg>
      <pc:sldChg chg="addSp modSp add mod ord">
        <pc:chgData name="Florian Nuxoll" userId="c112223b0a12bea3" providerId="LiveId" clId="{E28EB792-9779-4DFE-96BA-4573B6465BA6}" dt="2022-11-17T10:07:21.736" v="3289" actId="20577"/>
        <pc:sldMkLst>
          <pc:docMk/>
          <pc:sldMk cId="3660776392" sldId="1483"/>
        </pc:sldMkLst>
        <pc:spChg chg="add mod">
          <ac:chgData name="Florian Nuxoll" userId="c112223b0a12bea3" providerId="LiveId" clId="{E28EB792-9779-4DFE-96BA-4573B6465BA6}" dt="2022-11-17T10:06:35.747" v="3218" actId="14100"/>
          <ac:spMkLst>
            <pc:docMk/>
            <pc:sldMk cId="3660776392" sldId="1483"/>
            <ac:spMk id="3" creationId="{4A1F09A4-6314-07CB-8940-29FFAA809026}"/>
          </ac:spMkLst>
        </pc:spChg>
        <pc:spChg chg="add mod">
          <ac:chgData name="Florian Nuxoll" userId="c112223b0a12bea3" providerId="LiveId" clId="{E28EB792-9779-4DFE-96BA-4573B6465BA6}" dt="2022-11-17T10:07:21.736" v="3289" actId="20577"/>
          <ac:spMkLst>
            <pc:docMk/>
            <pc:sldMk cId="3660776392" sldId="1483"/>
            <ac:spMk id="4" creationId="{FA1BE475-7CF8-3D67-5DB4-D70E761F3C65}"/>
          </ac:spMkLst>
        </pc:spChg>
        <pc:spChg chg="mod">
          <ac:chgData name="Florian Nuxoll" userId="c112223b0a12bea3" providerId="LiveId" clId="{E28EB792-9779-4DFE-96BA-4573B6465BA6}" dt="2022-11-17T10:06:10.539" v="3178" actId="6549"/>
          <ac:spMkLst>
            <pc:docMk/>
            <pc:sldMk cId="3660776392" sldId="1483"/>
            <ac:spMk id="5" creationId="{3DD4FFE6-E505-83B5-9BF5-C8513EA88959}"/>
          </ac:spMkLst>
        </pc:spChg>
        <pc:spChg chg="mod">
          <ac:chgData name="Florian Nuxoll" userId="c112223b0a12bea3" providerId="LiveId" clId="{E28EB792-9779-4DFE-96BA-4573B6465BA6}" dt="2022-11-17T10:04:55.746" v="3101" actId="1076"/>
          <ac:spMkLst>
            <pc:docMk/>
            <pc:sldMk cId="3660776392" sldId="1483"/>
            <ac:spMk id="7" creationId="{B185F86B-657B-B836-2B84-CBED7FA2CE41}"/>
          </ac:spMkLst>
        </pc:spChg>
      </pc:sldChg>
      <pc:sldChg chg="addSp delSp add del setBg delDesignElem">
        <pc:chgData name="Florian Nuxoll" userId="c112223b0a12bea3" providerId="LiveId" clId="{E28EB792-9779-4DFE-96BA-4573B6465BA6}" dt="2022-11-17T10:04:26.866" v="3071"/>
        <pc:sldMkLst>
          <pc:docMk/>
          <pc:sldMk cId="4108381121" sldId="1483"/>
        </pc:sldMkLst>
        <pc:spChg chg="add del">
          <ac:chgData name="Florian Nuxoll" userId="c112223b0a12bea3" providerId="LiveId" clId="{E28EB792-9779-4DFE-96BA-4573B6465BA6}" dt="2022-11-17T10:04:26.866" v="3071"/>
          <ac:spMkLst>
            <pc:docMk/>
            <pc:sldMk cId="4108381121" sldId="1483"/>
            <ac:spMk id="16" creationId="{3193BA5C-B8F3-4972-BA54-014C48FAFA42}"/>
          </ac:spMkLst>
        </pc:spChg>
        <pc:spChg chg="add del">
          <ac:chgData name="Florian Nuxoll" userId="c112223b0a12bea3" providerId="LiveId" clId="{E28EB792-9779-4DFE-96BA-4573B6465BA6}" dt="2022-11-17T10:04:26.866" v="3071"/>
          <ac:spMkLst>
            <pc:docMk/>
            <pc:sldMk cId="4108381121" sldId="1483"/>
            <ac:spMk id="20" creationId="{05B93327-222A-4DAC-9163-371BF44CDB0C}"/>
          </ac:spMkLst>
        </pc:spChg>
        <pc:spChg chg="add del">
          <ac:chgData name="Florian Nuxoll" userId="c112223b0a12bea3" providerId="LiveId" clId="{E28EB792-9779-4DFE-96BA-4573B6465BA6}" dt="2022-11-17T10:04:26.866" v="3071"/>
          <ac:spMkLst>
            <pc:docMk/>
            <pc:sldMk cId="4108381121" sldId="1483"/>
            <ac:spMk id="26" creationId="{56388820-A63D-463C-9DBC-060A5ABE33B6}"/>
          </ac:spMkLst>
        </pc:spChg>
        <pc:grpChg chg="add del">
          <ac:chgData name="Florian Nuxoll" userId="c112223b0a12bea3" providerId="LiveId" clId="{E28EB792-9779-4DFE-96BA-4573B6465BA6}" dt="2022-11-17T10:04:26.866" v="3071"/>
          <ac:grpSpMkLst>
            <pc:docMk/>
            <pc:sldMk cId="4108381121" sldId="1483"/>
            <ac:grpSpMk id="22" creationId="{14EE34E3-F117-4487-8ACF-33DA65FA11B3}"/>
          </ac:grpSpMkLst>
        </pc:grpChg>
        <pc:picChg chg="add del">
          <ac:chgData name="Florian Nuxoll" userId="c112223b0a12bea3" providerId="LiveId" clId="{E28EB792-9779-4DFE-96BA-4573B6465BA6}" dt="2022-11-17T10:04:26.866" v="3071"/>
          <ac:picMkLst>
            <pc:docMk/>
            <pc:sldMk cId="4108381121" sldId="1483"/>
            <ac:picMk id="28" creationId="{C04ED70F-D6FD-4EB1-A171-D30F885FE73E}"/>
          </ac:picMkLst>
        </pc:picChg>
        <pc:cxnChg chg="add del">
          <ac:chgData name="Florian Nuxoll" userId="c112223b0a12bea3" providerId="LiveId" clId="{E28EB792-9779-4DFE-96BA-4573B6465BA6}" dt="2022-11-17T10:04:26.866" v="3071"/>
          <ac:cxnSpMkLst>
            <pc:docMk/>
            <pc:sldMk cId="4108381121" sldId="1483"/>
            <ac:cxnSpMk id="18" creationId="{D7162BAB-C25E-4CE9-B87C-F118DC7E7C22}"/>
          </ac:cxnSpMkLst>
        </pc:cxnChg>
        <pc:cxnChg chg="add del">
          <ac:chgData name="Florian Nuxoll" userId="c112223b0a12bea3" providerId="LiveId" clId="{E28EB792-9779-4DFE-96BA-4573B6465BA6}" dt="2022-11-17T10:04:26.866" v="3071"/>
          <ac:cxnSpMkLst>
            <pc:docMk/>
            <pc:sldMk cId="4108381121" sldId="1483"/>
            <ac:cxnSpMk id="30" creationId="{DA26CAE9-74C4-4EDD-8A80-77F79EAA86F4}"/>
          </ac:cxnSpMkLst>
        </pc:cxnChg>
      </pc:sldChg>
      <pc:sldChg chg="addSp delSp modSp add mod">
        <pc:chgData name="Florian Nuxoll" userId="c112223b0a12bea3" providerId="LiveId" clId="{E28EB792-9779-4DFE-96BA-4573B6465BA6}" dt="2022-11-17T10:08:04.567" v="3294" actId="478"/>
        <pc:sldMkLst>
          <pc:docMk/>
          <pc:sldMk cId="940880719" sldId="1484"/>
        </pc:sldMkLst>
        <pc:spChg chg="mod">
          <ac:chgData name="Florian Nuxoll" userId="c112223b0a12bea3" providerId="LiveId" clId="{E28EB792-9779-4DFE-96BA-4573B6465BA6}" dt="2022-11-17T10:08:00.988" v="3293" actId="207"/>
          <ac:spMkLst>
            <pc:docMk/>
            <pc:sldMk cId="940880719" sldId="1484"/>
            <ac:spMk id="5" creationId="{ED2474CC-76CC-6758-7164-AABF8C0527E3}"/>
          </ac:spMkLst>
        </pc:spChg>
        <pc:spChg chg="add del mod">
          <ac:chgData name="Florian Nuxoll" userId="c112223b0a12bea3" providerId="LiveId" clId="{E28EB792-9779-4DFE-96BA-4573B6465BA6}" dt="2022-11-17T10:08:04.567" v="3294" actId="478"/>
          <ac:spMkLst>
            <pc:docMk/>
            <pc:sldMk cId="940880719" sldId="1484"/>
            <ac:spMk id="6" creationId="{BE187662-7DAA-B92A-3C7B-5D51C006D2CF}"/>
          </ac:spMkLst>
        </pc:spChg>
      </pc:sldChg>
      <pc:sldChg chg="add ord">
        <pc:chgData name="Florian Nuxoll" userId="c112223b0a12bea3" providerId="LiveId" clId="{E28EB792-9779-4DFE-96BA-4573B6465BA6}" dt="2022-11-17T10:09:04.044" v="3304"/>
        <pc:sldMkLst>
          <pc:docMk/>
          <pc:sldMk cId="2678847933" sldId="1485"/>
        </pc:sldMkLst>
      </pc:sldChg>
      <pc:sldChg chg="modSp add mod">
        <pc:chgData name="Florian Nuxoll" userId="c112223b0a12bea3" providerId="LiveId" clId="{E28EB792-9779-4DFE-96BA-4573B6465BA6}" dt="2022-11-17T10:10:25.879" v="3310" actId="207"/>
        <pc:sldMkLst>
          <pc:docMk/>
          <pc:sldMk cId="3081130492" sldId="1486"/>
        </pc:sldMkLst>
        <pc:spChg chg="mod">
          <ac:chgData name="Florian Nuxoll" userId="c112223b0a12bea3" providerId="LiveId" clId="{E28EB792-9779-4DFE-96BA-4573B6465BA6}" dt="2022-11-17T10:10:08.956" v="3308" actId="207"/>
          <ac:spMkLst>
            <pc:docMk/>
            <pc:sldMk cId="3081130492" sldId="1486"/>
            <ac:spMk id="4" creationId="{5B58EBC9-24E2-0EA4-563C-9777C15666AF}"/>
          </ac:spMkLst>
        </pc:spChg>
        <pc:spChg chg="mod">
          <ac:chgData name="Florian Nuxoll" userId="c112223b0a12bea3" providerId="LiveId" clId="{E28EB792-9779-4DFE-96BA-4573B6465BA6}" dt="2022-11-17T10:10:25.879" v="3310" actId="207"/>
          <ac:spMkLst>
            <pc:docMk/>
            <pc:sldMk cId="3081130492" sldId="1486"/>
            <ac:spMk id="5" creationId="{ED2474CC-76CC-6758-7164-AABF8C0527E3}"/>
          </ac:spMkLst>
        </pc:spChg>
      </pc:sldChg>
      <pc:sldChg chg="modSp add mod ord">
        <pc:chgData name="Florian Nuxoll" userId="c112223b0a12bea3" providerId="LiveId" clId="{E28EB792-9779-4DFE-96BA-4573B6465BA6}" dt="2022-11-17T10:16:55.310" v="3427" actId="207"/>
        <pc:sldMkLst>
          <pc:docMk/>
          <pc:sldMk cId="2394221529" sldId="1487"/>
        </pc:sldMkLst>
        <pc:spChg chg="mod">
          <ac:chgData name="Florian Nuxoll" userId="c112223b0a12bea3" providerId="LiveId" clId="{E28EB792-9779-4DFE-96BA-4573B6465BA6}" dt="2022-11-17T10:16:40.196" v="3424" actId="207"/>
          <ac:spMkLst>
            <pc:docMk/>
            <pc:sldMk cId="2394221529" sldId="1487"/>
            <ac:spMk id="3" creationId="{B4C455D5-F36B-E016-DD3A-2C77947B893E}"/>
          </ac:spMkLst>
        </pc:spChg>
        <pc:spChg chg="mod">
          <ac:chgData name="Florian Nuxoll" userId="c112223b0a12bea3" providerId="LiveId" clId="{E28EB792-9779-4DFE-96BA-4573B6465BA6}" dt="2022-11-17T10:16:55.310" v="3427" actId="207"/>
          <ac:spMkLst>
            <pc:docMk/>
            <pc:sldMk cId="2394221529" sldId="1487"/>
            <ac:spMk id="4" creationId="{5B58EBC9-24E2-0EA4-563C-9777C15666AF}"/>
          </ac:spMkLst>
        </pc:spChg>
      </pc:sldChg>
      <pc:sldChg chg="addSp new del mod">
        <pc:chgData name="Florian Nuxoll" userId="c112223b0a12bea3" providerId="LiveId" clId="{E28EB792-9779-4DFE-96BA-4573B6465BA6}" dt="2022-11-17T16:58:23.895" v="3557" actId="47"/>
        <pc:sldMkLst>
          <pc:docMk/>
          <pc:sldMk cId="513054285" sldId="1488"/>
        </pc:sldMkLst>
        <pc:picChg chg="add">
          <ac:chgData name="Florian Nuxoll" userId="c112223b0a12bea3" providerId="LiveId" clId="{E28EB792-9779-4DFE-96BA-4573B6465BA6}" dt="2022-11-17T10:18:03.484" v="3436" actId="22"/>
          <ac:picMkLst>
            <pc:docMk/>
            <pc:sldMk cId="513054285" sldId="1488"/>
            <ac:picMk id="5" creationId="{9BE5CB8D-E13B-3947-3D61-88F43D572507}"/>
          </ac:picMkLst>
        </pc:picChg>
      </pc:sldChg>
      <pc:sldChg chg="modSp new mod">
        <pc:chgData name="Florian Nuxoll" userId="c112223b0a12bea3" providerId="LiveId" clId="{E28EB792-9779-4DFE-96BA-4573B6465BA6}" dt="2022-11-18T07:17:48.569" v="4346" actId="6549"/>
        <pc:sldMkLst>
          <pc:docMk/>
          <pc:sldMk cId="2821992357" sldId="1489"/>
        </pc:sldMkLst>
        <pc:spChg chg="mod">
          <ac:chgData name="Florian Nuxoll" userId="c112223b0a12bea3" providerId="LiveId" clId="{E28EB792-9779-4DFE-96BA-4573B6465BA6}" dt="2022-11-18T07:17:40.961" v="4342" actId="20577"/>
          <ac:spMkLst>
            <pc:docMk/>
            <pc:sldMk cId="2821992357" sldId="1489"/>
            <ac:spMk id="2" creationId="{FDA90523-0D70-2FC5-E9D8-4215ABF87B52}"/>
          </ac:spMkLst>
        </pc:spChg>
        <pc:spChg chg="mod">
          <ac:chgData name="Florian Nuxoll" userId="c112223b0a12bea3" providerId="LiveId" clId="{E28EB792-9779-4DFE-96BA-4573B6465BA6}" dt="2022-11-18T07:17:48.569" v="4346" actId="6549"/>
          <ac:spMkLst>
            <pc:docMk/>
            <pc:sldMk cId="2821992357" sldId="1489"/>
            <ac:spMk id="3" creationId="{19902176-68E6-27C5-90A7-4007075BE2A6}"/>
          </ac:spMkLst>
        </pc:spChg>
      </pc:sldChg>
      <pc:sldChg chg="addSp delSp modSp new mod modAnim">
        <pc:chgData name="Florian Nuxoll" userId="c112223b0a12bea3" providerId="LiveId" clId="{E28EB792-9779-4DFE-96BA-4573B6465BA6}" dt="2022-11-17T16:55:44.888" v="3542"/>
        <pc:sldMkLst>
          <pc:docMk/>
          <pc:sldMk cId="999110812" sldId="1492"/>
        </pc:sldMkLst>
        <pc:spChg chg="mod">
          <ac:chgData name="Florian Nuxoll" userId="c112223b0a12bea3" providerId="LiveId" clId="{E28EB792-9779-4DFE-96BA-4573B6465BA6}" dt="2022-11-17T16:52:16.253" v="3537" actId="20577"/>
          <ac:spMkLst>
            <pc:docMk/>
            <pc:sldMk cId="999110812" sldId="1492"/>
            <ac:spMk id="2" creationId="{EEC51985-C399-B2E7-F38B-D4D0C6838204}"/>
          </ac:spMkLst>
        </pc:spChg>
        <pc:spChg chg="del">
          <ac:chgData name="Florian Nuxoll" userId="c112223b0a12bea3" providerId="LiveId" clId="{E28EB792-9779-4DFE-96BA-4573B6465BA6}" dt="2022-11-17T16:52:18.359" v="3538" actId="478"/>
          <ac:spMkLst>
            <pc:docMk/>
            <pc:sldMk cId="999110812" sldId="1492"/>
            <ac:spMk id="3" creationId="{439BD54A-BB73-D6BA-9839-23FE529305D8}"/>
          </ac:spMkLst>
        </pc:spChg>
        <pc:picChg chg="add mod">
          <ac:chgData name="Florian Nuxoll" userId="c112223b0a12bea3" providerId="LiveId" clId="{E28EB792-9779-4DFE-96BA-4573B6465BA6}" dt="2022-11-17T16:55:29.926" v="3540" actId="1440"/>
          <ac:picMkLst>
            <pc:docMk/>
            <pc:sldMk cId="999110812" sldId="1492"/>
            <ac:picMk id="4" creationId="{5CC157A9-85BE-BD5B-93ED-628F3BEB97EC}"/>
          </ac:picMkLst>
        </pc:picChg>
        <pc:picChg chg="add mod">
          <ac:chgData name="Florian Nuxoll" userId="c112223b0a12bea3" providerId="LiveId" clId="{E28EB792-9779-4DFE-96BA-4573B6465BA6}" dt="2022-11-17T16:55:32.002" v="3541" actId="1440"/>
          <ac:picMkLst>
            <pc:docMk/>
            <pc:sldMk cId="999110812" sldId="1492"/>
            <ac:picMk id="5" creationId="{4B44678C-DBCA-8CE2-888F-F73C12896753}"/>
          </ac:picMkLst>
        </pc:picChg>
      </pc:sldChg>
      <pc:sldChg chg="addSp delSp modSp new del mod modAnim">
        <pc:chgData name="Florian Nuxoll" userId="c112223b0a12bea3" providerId="LiveId" clId="{E28EB792-9779-4DFE-96BA-4573B6465BA6}" dt="2022-11-18T07:17:15.480" v="4299" actId="47"/>
        <pc:sldMkLst>
          <pc:docMk/>
          <pc:sldMk cId="103650535" sldId="1493"/>
        </pc:sldMkLst>
        <pc:spChg chg="add mod">
          <ac:chgData name="Florian Nuxoll" userId="c112223b0a12bea3" providerId="LiveId" clId="{E28EB792-9779-4DFE-96BA-4573B6465BA6}" dt="2022-11-17T17:12:08.582" v="3710" actId="1076"/>
          <ac:spMkLst>
            <pc:docMk/>
            <pc:sldMk cId="103650535" sldId="1493"/>
            <ac:spMk id="5" creationId="{C9FB9840-90E7-8EE0-7442-73607035CCE3}"/>
          </ac:spMkLst>
        </pc:spChg>
        <pc:spChg chg="add del mod">
          <ac:chgData name="Florian Nuxoll" userId="c112223b0a12bea3" providerId="LiveId" clId="{E28EB792-9779-4DFE-96BA-4573B6465BA6}" dt="2022-11-17T17:12:39.629" v="3716" actId="478"/>
          <ac:spMkLst>
            <pc:docMk/>
            <pc:sldMk cId="103650535" sldId="1493"/>
            <ac:spMk id="8" creationId="{E2C27F1C-86C6-DA61-16C5-1101C40195C6}"/>
          </ac:spMkLst>
        </pc:spChg>
        <pc:picChg chg="add mod">
          <ac:chgData name="Florian Nuxoll" userId="c112223b0a12bea3" providerId="LiveId" clId="{E28EB792-9779-4DFE-96BA-4573B6465BA6}" dt="2022-11-17T17:12:03.453" v="3709" actId="1076"/>
          <ac:picMkLst>
            <pc:docMk/>
            <pc:sldMk cId="103650535" sldId="1493"/>
            <ac:picMk id="4" creationId="{9169BEF8-0C66-5684-33C0-7E4C14322537}"/>
          </ac:picMkLst>
        </pc:picChg>
        <pc:picChg chg="add mod">
          <ac:chgData name="Florian Nuxoll" userId="c112223b0a12bea3" providerId="LiveId" clId="{E28EB792-9779-4DFE-96BA-4573B6465BA6}" dt="2022-11-17T17:12:32.608" v="3714" actId="1076"/>
          <ac:picMkLst>
            <pc:docMk/>
            <pc:sldMk cId="103650535" sldId="1493"/>
            <ac:picMk id="6" creationId="{06C15896-87F4-7434-6F58-B71074FF76F6}"/>
          </ac:picMkLst>
        </pc:picChg>
        <pc:picChg chg="add mod">
          <ac:chgData name="Florian Nuxoll" userId="c112223b0a12bea3" providerId="LiveId" clId="{E28EB792-9779-4DFE-96BA-4573B6465BA6}" dt="2022-11-17T17:12:35.809" v="3715" actId="1076"/>
          <ac:picMkLst>
            <pc:docMk/>
            <pc:sldMk cId="103650535" sldId="1493"/>
            <ac:picMk id="7" creationId="{C232F185-1E2A-67AA-B506-2A76C49F73C8}"/>
          </ac:picMkLst>
        </pc:picChg>
      </pc:sldChg>
      <pc:sldChg chg="add modAnim">
        <pc:chgData name="Florian Nuxoll" userId="c112223b0a12bea3" providerId="LiveId" clId="{E28EB792-9779-4DFE-96BA-4573B6465BA6}" dt="2022-11-17T17:02:58.587" v="3593"/>
        <pc:sldMkLst>
          <pc:docMk/>
          <pc:sldMk cId="3411442372" sldId="1494"/>
        </pc:sldMkLst>
      </pc:sldChg>
      <pc:sldChg chg="modSp new mod">
        <pc:chgData name="Florian Nuxoll" userId="c112223b0a12bea3" providerId="LiveId" clId="{E28EB792-9779-4DFE-96BA-4573B6465BA6}" dt="2022-11-17T17:15:07.758" v="4095" actId="20577"/>
        <pc:sldMkLst>
          <pc:docMk/>
          <pc:sldMk cId="572697505" sldId="1495"/>
        </pc:sldMkLst>
        <pc:spChg chg="mod">
          <ac:chgData name="Florian Nuxoll" userId="c112223b0a12bea3" providerId="LiveId" clId="{E28EB792-9779-4DFE-96BA-4573B6465BA6}" dt="2022-11-17T17:13:42.860" v="3775" actId="20577"/>
          <ac:spMkLst>
            <pc:docMk/>
            <pc:sldMk cId="572697505" sldId="1495"/>
            <ac:spMk id="2" creationId="{0B8F2316-79BF-6E91-E5F9-40D14297719B}"/>
          </ac:spMkLst>
        </pc:spChg>
        <pc:spChg chg="mod">
          <ac:chgData name="Florian Nuxoll" userId="c112223b0a12bea3" providerId="LiveId" clId="{E28EB792-9779-4DFE-96BA-4573B6465BA6}" dt="2022-11-17T17:15:07.758" v="4095" actId="20577"/>
          <ac:spMkLst>
            <pc:docMk/>
            <pc:sldMk cId="572697505" sldId="1495"/>
            <ac:spMk id="3" creationId="{98E5E437-2B70-7180-BF07-B918ECAE42D6}"/>
          </ac:spMkLst>
        </pc:spChg>
      </pc:sldChg>
      <pc:sldChg chg="addSp delSp modSp new mod setBg">
        <pc:chgData name="Florian Nuxoll" userId="c112223b0a12bea3" providerId="LiveId" clId="{E28EB792-9779-4DFE-96BA-4573B6465BA6}" dt="2022-11-18T07:18:54.435" v="4409" actId="1076"/>
        <pc:sldMkLst>
          <pc:docMk/>
          <pc:sldMk cId="2576046715" sldId="1496"/>
        </pc:sldMkLst>
        <pc:spChg chg="mod ord">
          <ac:chgData name="Florian Nuxoll" userId="c112223b0a12bea3" providerId="LiveId" clId="{E28EB792-9779-4DFE-96BA-4573B6465BA6}" dt="2022-11-17T20:22:35.137" v="4263" actId="26606"/>
          <ac:spMkLst>
            <pc:docMk/>
            <pc:sldMk cId="2576046715" sldId="1496"/>
            <ac:spMk id="2" creationId="{697839C1-FE10-94CB-C21C-CD319A5315AC}"/>
          </ac:spMkLst>
        </pc:spChg>
        <pc:spChg chg="mod ord">
          <ac:chgData name="Florian Nuxoll" userId="c112223b0a12bea3" providerId="LiveId" clId="{E28EB792-9779-4DFE-96BA-4573B6465BA6}" dt="2022-11-17T20:22:35.137" v="4263" actId="26606"/>
          <ac:spMkLst>
            <pc:docMk/>
            <pc:sldMk cId="2576046715" sldId="1496"/>
            <ac:spMk id="3" creationId="{C8FADB11-41A2-F20A-19B3-D84F36D846F3}"/>
          </ac:spMkLst>
        </pc:spChg>
        <pc:spChg chg="add mod">
          <ac:chgData name="Florian Nuxoll" userId="c112223b0a12bea3" providerId="LiveId" clId="{E28EB792-9779-4DFE-96BA-4573B6465BA6}" dt="2022-11-18T07:18:54.435" v="4409" actId="1076"/>
          <ac:spMkLst>
            <pc:docMk/>
            <pc:sldMk cId="2576046715" sldId="1496"/>
            <ac:spMk id="4" creationId="{C9E9C420-55EB-AA3A-3355-B0F53361C745}"/>
          </ac:spMkLst>
        </pc:spChg>
        <pc:spChg chg="add del">
          <ac:chgData name="Florian Nuxoll" userId="c112223b0a12bea3" providerId="LiveId" clId="{E28EB792-9779-4DFE-96BA-4573B6465BA6}" dt="2022-11-17T20:22:28.166" v="4261" actId="26606"/>
          <ac:spMkLst>
            <pc:docMk/>
            <pc:sldMk cId="2576046715" sldId="1496"/>
            <ac:spMk id="2055" creationId="{2D9A643A-A18D-442D-A729-DF6C133B5B9D}"/>
          </ac:spMkLst>
        </pc:spChg>
        <pc:spChg chg="add del">
          <ac:chgData name="Florian Nuxoll" userId="c112223b0a12bea3" providerId="LiveId" clId="{E28EB792-9779-4DFE-96BA-4573B6465BA6}" dt="2022-11-17T20:22:28.166" v="4261" actId="26606"/>
          <ac:spMkLst>
            <pc:docMk/>
            <pc:sldMk cId="2576046715" sldId="1496"/>
            <ac:spMk id="2057" creationId="{2D0FC3E6-77E8-4844-B423-47C904BF0670}"/>
          </ac:spMkLst>
        </pc:spChg>
        <pc:spChg chg="add del">
          <ac:chgData name="Florian Nuxoll" userId="c112223b0a12bea3" providerId="LiveId" clId="{E28EB792-9779-4DFE-96BA-4573B6465BA6}" dt="2022-11-17T20:22:28.166" v="4261" actId="26606"/>
          <ac:spMkLst>
            <pc:docMk/>
            <pc:sldMk cId="2576046715" sldId="1496"/>
            <ac:spMk id="2063" creationId="{9D519FC3-E04F-4257-9948-C67007FD5837}"/>
          </ac:spMkLst>
        </pc:spChg>
        <pc:spChg chg="add del">
          <ac:chgData name="Florian Nuxoll" userId="c112223b0a12bea3" providerId="LiveId" clId="{E28EB792-9779-4DFE-96BA-4573B6465BA6}" dt="2022-11-17T20:22:35.137" v="4263" actId="26606"/>
          <ac:spMkLst>
            <pc:docMk/>
            <pc:sldMk cId="2576046715" sldId="1496"/>
            <ac:spMk id="2071" creationId="{DB11B611-1B79-4ABC-8D72-4DC85A2A578E}"/>
          </ac:spMkLst>
        </pc:spChg>
        <pc:spChg chg="add del">
          <ac:chgData name="Florian Nuxoll" userId="c112223b0a12bea3" providerId="LiveId" clId="{E28EB792-9779-4DFE-96BA-4573B6465BA6}" dt="2022-11-17T20:22:35.137" v="4263" actId="26606"/>
          <ac:spMkLst>
            <pc:docMk/>
            <pc:sldMk cId="2576046715" sldId="1496"/>
            <ac:spMk id="2073" creationId="{49954531-3F27-4E48-83B1-1123C5BA4F4D}"/>
          </ac:spMkLst>
        </pc:spChg>
        <pc:grpChg chg="add del">
          <ac:chgData name="Florian Nuxoll" userId="c112223b0a12bea3" providerId="LiveId" clId="{E28EB792-9779-4DFE-96BA-4573B6465BA6}" dt="2022-11-17T20:22:28.166" v="4261" actId="26606"/>
          <ac:grpSpMkLst>
            <pc:docMk/>
            <pc:sldMk cId="2576046715" sldId="1496"/>
            <ac:grpSpMk id="2059" creationId="{6CA376F3-DB8D-48C4-ABA1-B7533050C57F}"/>
          </ac:grpSpMkLst>
        </pc:grpChg>
        <pc:grpChg chg="add del">
          <ac:chgData name="Florian Nuxoll" userId="c112223b0a12bea3" providerId="LiveId" clId="{E28EB792-9779-4DFE-96BA-4573B6465BA6}" dt="2022-11-17T20:22:35.137" v="4263" actId="26606"/>
          <ac:grpSpMkLst>
            <pc:docMk/>
            <pc:sldMk cId="2576046715" sldId="1496"/>
            <ac:grpSpMk id="2074" creationId="{2C74BA31-6766-4A2B-9C20-5195543DDA65}"/>
          </ac:grpSpMkLst>
        </pc:grpChg>
        <pc:picChg chg="add mod">
          <ac:chgData name="Florian Nuxoll" userId="c112223b0a12bea3" providerId="LiveId" clId="{E28EB792-9779-4DFE-96BA-4573B6465BA6}" dt="2022-11-17T20:22:35.137" v="4263" actId="26606"/>
          <ac:picMkLst>
            <pc:docMk/>
            <pc:sldMk cId="2576046715" sldId="1496"/>
            <ac:picMk id="5" creationId="{9E7F5901-3132-651E-BF4F-31DBE1401C01}"/>
          </ac:picMkLst>
        </pc:picChg>
        <pc:picChg chg="add mod">
          <ac:chgData name="Florian Nuxoll" userId="c112223b0a12bea3" providerId="LiveId" clId="{E28EB792-9779-4DFE-96BA-4573B6465BA6}" dt="2022-11-17T20:22:35.137" v="4263" actId="26606"/>
          <ac:picMkLst>
            <pc:docMk/>
            <pc:sldMk cId="2576046715" sldId="1496"/>
            <ac:picMk id="2050" creationId="{F7EC1594-35CE-C16A-3305-2FD3BD79EDE7}"/>
          </ac:picMkLst>
        </pc:picChg>
        <pc:picChg chg="add del">
          <ac:chgData name="Florian Nuxoll" userId="c112223b0a12bea3" providerId="LiveId" clId="{E28EB792-9779-4DFE-96BA-4573B6465BA6}" dt="2022-11-17T20:22:28.166" v="4261" actId="26606"/>
          <ac:picMkLst>
            <pc:docMk/>
            <pc:sldMk cId="2576046715" sldId="1496"/>
            <ac:picMk id="2067" creationId="{C05B8F27-FE29-4AF0-8904-E14147A0E45F}"/>
          </ac:picMkLst>
        </pc:picChg>
        <pc:picChg chg="add del">
          <ac:chgData name="Florian Nuxoll" userId="c112223b0a12bea3" providerId="LiveId" clId="{E28EB792-9779-4DFE-96BA-4573B6465BA6}" dt="2022-11-17T20:22:35.137" v="4263" actId="26606"/>
          <ac:picMkLst>
            <pc:docMk/>
            <pc:sldMk cId="2576046715" sldId="1496"/>
            <ac:picMk id="2076" creationId="{9724DFD3-2F3F-4857-946B-042FDED8F48F}"/>
          </ac:picMkLst>
        </pc:picChg>
        <pc:cxnChg chg="add del">
          <ac:chgData name="Florian Nuxoll" userId="c112223b0a12bea3" providerId="LiveId" clId="{E28EB792-9779-4DFE-96BA-4573B6465BA6}" dt="2022-11-17T20:22:28.166" v="4261" actId="26606"/>
          <ac:cxnSpMkLst>
            <pc:docMk/>
            <pc:sldMk cId="2576046715" sldId="1496"/>
            <ac:cxnSpMk id="2065" creationId="{6D00ADDD-D6F3-415A-8D00-11D98E3E370B}"/>
          </ac:cxnSpMkLst>
        </pc:cxnChg>
        <pc:cxnChg chg="add del">
          <ac:chgData name="Florian Nuxoll" userId="c112223b0a12bea3" providerId="LiveId" clId="{E28EB792-9779-4DFE-96BA-4573B6465BA6}" dt="2022-11-17T20:22:28.166" v="4261" actId="26606"/>
          <ac:cxnSpMkLst>
            <pc:docMk/>
            <pc:sldMk cId="2576046715" sldId="1496"/>
            <ac:cxnSpMk id="2069" creationId="{EBC476F5-4468-4786-8EA4-6CF65200AF5F}"/>
          </ac:cxnSpMkLst>
        </pc:cxnChg>
        <pc:cxnChg chg="add del">
          <ac:chgData name="Florian Nuxoll" userId="c112223b0a12bea3" providerId="LiveId" clId="{E28EB792-9779-4DFE-96BA-4573B6465BA6}" dt="2022-11-17T20:22:35.137" v="4263" actId="26606"/>
          <ac:cxnSpMkLst>
            <pc:docMk/>
            <pc:sldMk cId="2576046715" sldId="1496"/>
            <ac:cxnSpMk id="2072" creationId="{D9447CC7-2393-417B-A420-7853BF787D94}"/>
          </ac:cxnSpMkLst>
        </pc:cxnChg>
        <pc:cxnChg chg="add del">
          <ac:chgData name="Florian Nuxoll" userId="c112223b0a12bea3" providerId="LiveId" clId="{E28EB792-9779-4DFE-96BA-4573B6465BA6}" dt="2022-11-17T20:22:35.137" v="4263" actId="26606"/>
          <ac:cxnSpMkLst>
            <pc:docMk/>
            <pc:sldMk cId="2576046715" sldId="1496"/>
            <ac:cxnSpMk id="2077" creationId="{FB6E0628-52CF-4950-8D4E-4345202603D9}"/>
          </ac:cxnSpMkLst>
        </pc:cxnChg>
      </pc:sldChg>
      <pc:sldChg chg="addSp modSp new">
        <pc:chgData name="Florian Nuxoll" userId="c112223b0a12bea3" providerId="LiveId" clId="{E28EB792-9779-4DFE-96BA-4573B6465BA6}" dt="2022-11-18T07:18:11.807" v="4349"/>
        <pc:sldMkLst>
          <pc:docMk/>
          <pc:sldMk cId="1473623328" sldId="1497"/>
        </pc:sldMkLst>
        <pc:spChg chg="add mod">
          <ac:chgData name="Florian Nuxoll" userId="c112223b0a12bea3" providerId="LiveId" clId="{E28EB792-9779-4DFE-96BA-4573B6465BA6}" dt="2022-11-18T07:18:11.807" v="4349"/>
          <ac:spMkLst>
            <pc:docMk/>
            <pc:sldMk cId="1473623328" sldId="1497"/>
            <ac:spMk id="4" creationId="{1B54C1C7-2B97-5C48-AB48-B4B6D9A3D9F8}"/>
          </ac:spMkLst>
        </pc:spChg>
      </pc:sldChg>
      <pc:sldMasterChg chg="delSldLayout">
        <pc:chgData name="Florian Nuxoll" userId="c112223b0a12bea3" providerId="LiveId" clId="{E28EB792-9779-4DFE-96BA-4573B6465BA6}" dt="2022-11-17T10:17:07.097" v="3430" actId="47"/>
        <pc:sldMasterMkLst>
          <pc:docMk/>
          <pc:sldMasterMk cId="3942035327" sldId="2147483708"/>
        </pc:sldMasterMkLst>
        <pc:sldLayoutChg chg="del">
          <pc:chgData name="Florian Nuxoll" userId="c112223b0a12bea3" providerId="LiveId" clId="{E28EB792-9779-4DFE-96BA-4573B6465BA6}" dt="2022-11-17T10:17:07.097" v="3430" actId="47"/>
          <pc:sldLayoutMkLst>
            <pc:docMk/>
            <pc:sldMasterMk cId="3942035327" sldId="2147483708"/>
            <pc:sldLayoutMk cId="71634702" sldId="2147483720"/>
          </pc:sldLayoutMkLst>
        </pc:sldLayoutChg>
      </pc:sldMasterChg>
    </pc:docChg>
  </pc:docChgLst>
  <pc:docChgLst>
    <pc:chgData name="Florian Nuxoll" userId="c112223b0a12bea3" providerId="LiveId" clId="{CF351504-EAB4-4C79-A05A-E4B5176E5031}"/>
    <pc:docChg chg="undo custSel addSld delSld modSld sldOrd">
      <pc:chgData name="Florian Nuxoll" userId="c112223b0a12bea3" providerId="LiveId" clId="{CF351504-EAB4-4C79-A05A-E4B5176E5031}" dt="2022-11-19T07:13:58.406" v="225" actId="14100"/>
      <pc:docMkLst>
        <pc:docMk/>
      </pc:docMkLst>
      <pc:sldChg chg="modAnim">
        <pc:chgData name="Florian Nuxoll" userId="c112223b0a12bea3" providerId="LiveId" clId="{CF351504-EAB4-4C79-A05A-E4B5176E5031}" dt="2022-11-17T12:45:21.848" v="12"/>
        <pc:sldMkLst>
          <pc:docMk/>
          <pc:sldMk cId="4280241377" sldId="1450"/>
        </pc:sldMkLst>
      </pc:sldChg>
      <pc:sldChg chg="modSp mod modAnim">
        <pc:chgData name="Florian Nuxoll" userId="c112223b0a12bea3" providerId="LiveId" clId="{CF351504-EAB4-4C79-A05A-E4B5176E5031}" dt="2022-11-17T13:02:03.833" v="63" actId="20577"/>
        <pc:sldMkLst>
          <pc:docMk/>
          <pc:sldMk cId="4261465335" sldId="1453"/>
        </pc:sldMkLst>
        <pc:spChg chg="mod">
          <ac:chgData name="Florian Nuxoll" userId="c112223b0a12bea3" providerId="LiveId" clId="{CF351504-EAB4-4C79-A05A-E4B5176E5031}" dt="2022-11-17T13:02:03.833" v="63" actId="20577"/>
          <ac:spMkLst>
            <pc:docMk/>
            <pc:sldMk cId="4261465335" sldId="1453"/>
            <ac:spMk id="2" creationId="{259719DF-FCEA-86A0-92F1-29D8457012E8}"/>
          </ac:spMkLst>
        </pc:spChg>
        <pc:picChg chg="mod">
          <ac:chgData name="Florian Nuxoll" userId="c112223b0a12bea3" providerId="LiveId" clId="{CF351504-EAB4-4C79-A05A-E4B5176E5031}" dt="2022-11-17T12:50:43.541" v="36" actId="1076"/>
          <ac:picMkLst>
            <pc:docMk/>
            <pc:sldMk cId="4261465335" sldId="1453"/>
            <ac:picMk id="5" creationId="{9F635B89-893B-F549-6ECD-D0C9C7A79D5B}"/>
          </ac:picMkLst>
        </pc:picChg>
      </pc:sldChg>
      <pc:sldChg chg="modAnim">
        <pc:chgData name="Florian Nuxoll" userId="c112223b0a12bea3" providerId="LiveId" clId="{CF351504-EAB4-4C79-A05A-E4B5176E5031}" dt="2022-11-17T12:50:16.719" v="35"/>
        <pc:sldMkLst>
          <pc:docMk/>
          <pc:sldMk cId="3627588446" sldId="1458"/>
        </pc:sldMkLst>
      </pc:sldChg>
      <pc:sldChg chg="modAnim">
        <pc:chgData name="Florian Nuxoll" userId="c112223b0a12bea3" providerId="LiveId" clId="{CF351504-EAB4-4C79-A05A-E4B5176E5031}" dt="2022-11-17T12:45:56.428" v="16"/>
        <pc:sldMkLst>
          <pc:docMk/>
          <pc:sldMk cId="3576594705" sldId="1472"/>
        </pc:sldMkLst>
      </pc:sldChg>
      <pc:sldChg chg="modAnim">
        <pc:chgData name="Florian Nuxoll" userId="c112223b0a12bea3" providerId="LiveId" clId="{CF351504-EAB4-4C79-A05A-E4B5176E5031}" dt="2022-11-17T12:46:20.998" v="18"/>
        <pc:sldMkLst>
          <pc:docMk/>
          <pc:sldMk cId="2232836533" sldId="1474"/>
        </pc:sldMkLst>
      </pc:sldChg>
      <pc:sldChg chg="modAnim">
        <pc:chgData name="Florian Nuxoll" userId="c112223b0a12bea3" providerId="LiveId" clId="{CF351504-EAB4-4C79-A05A-E4B5176E5031}" dt="2022-11-17T12:46:31.038" v="19"/>
        <pc:sldMkLst>
          <pc:docMk/>
          <pc:sldMk cId="438169645" sldId="1476"/>
        </pc:sldMkLst>
      </pc:sldChg>
      <pc:sldChg chg="del">
        <pc:chgData name="Florian Nuxoll" userId="c112223b0a12bea3" providerId="LiveId" clId="{CF351504-EAB4-4C79-A05A-E4B5176E5031}" dt="2022-11-17T12:47:56.929" v="20" actId="47"/>
        <pc:sldMkLst>
          <pc:docMk/>
          <pc:sldMk cId="807563587" sldId="1479"/>
        </pc:sldMkLst>
      </pc:sldChg>
      <pc:sldChg chg="modAnim">
        <pc:chgData name="Florian Nuxoll" userId="c112223b0a12bea3" providerId="LiveId" clId="{CF351504-EAB4-4C79-A05A-E4B5176E5031}" dt="2022-11-17T12:48:15.358" v="25"/>
        <pc:sldMkLst>
          <pc:docMk/>
          <pc:sldMk cId="3860951339" sldId="1480"/>
        </pc:sldMkLst>
      </pc:sldChg>
      <pc:sldChg chg="modAnim">
        <pc:chgData name="Florian Nuxoll" userId="c112223b0a12bea3" providerId="LiveId" clId="{CF351504-EAB4-4C79-A05A-E4B5176E5031}" dt="2022-11-17T12:49:08.818" v="28"/>
        <pc:sldMkLst>
          <pc:docMk/>
          <pc:sldMk cId="2861042841" sldId="1482"/>
        </pc:sldMkLst>
      </pc:sldChg>
      <pc:sldChg chg="add del modAnim">
        <pc:chgData name="Florian Nuxoll" userId="c112223b0a12bea3" providerId="LiveId" clId="{CF351504-EAB4-4C79-A05A-E4B5176E5031}" dt="2022-11-17T13:02:34.025" v="65" actId="2696"/>
        <pc:sldMkLst>
          <pc:docMk/>
          <pc:sldMk cId="3660776392" sldId="1483"/>
        </pc:sldMkLst>
      </pc:sldChg>
      <pc:sldChg chg="addSp delSp modSp new mod">
        <pc:chgData name="Florian Nuxoll" userId="c112223b0a12bea3" providerId="LiveId" clId="{CF351504-EAB4-4C79-A05A-E4B5176E5031}" dt="2022-11-17T13:01:40.255" v="41"/>
        <pc:sldMkLst>
          <pc:docMk/>
          <pc:sldMk cId="3043602274" sldId="1490"/>
        </pc:sldMkLst>
        <pc:spChg chg="add del mod">
          <ac:chgData name="Florian Nuxoll" userId="c112223b0a12bea3" providerId="LiveId" clId="{CF351504-EAB4-4C79-A05A-E4B5176E5031}" dt="2022-11-17T13:01:40.255" v="41"/>
          <ac:spMkLst>
            <pc:docMk/>
            <pc:sldMk cId="3043602274" sldId="1490"/>
            <ac:spMk id="4" creationId="{9D168333-3508-6744-3CDA-5FFD59B8AAED}"/>
          </ac:spMkLst>
        </pc:spChg>
      </pc:sldChg>
      <pc:sldChg chg="addSp delSp modSp add mod ord addAnim delAnim modAnim">
        <pc:chgData name="Florian Nuxoll" userId="c112223b0a12bea3" providerId="LiveId" clId="{CF351504-EAB4-4C79-A05A-E4B5176E5031}" dt="2022-11-17T13:05:10.473" v="206" actId="6549"/>
        <pc:sldMkLst>
          <pc:docMk/>
          <pc:sldMk cId="3902872288" sldId="1491"/>
        </pc:sldMkLst>
        <pc:spChg chg="mod">
          <ac:chgData name="Florian Nuxoll" userId="c112223b0a12bea3" providerId="LiveId" clId="{CF351504-EAB4-4C79-A05A-E4B5176E5031}" dt="2022-11-17T13:03:07.598" v="86" actId="20577"/>
          <ac:spMkLst>
            <pc:docMk/>
            <pc:sldMk cId="3902872288" sldId="1491"/>
            <ac:spMk id="2" creationId="{32A28233-A2BC-5C7C-2679-1C485B3816F5}"/>
          </ac:spMkLst>
        </pc:spChg>
        <pc:spChg chg="del">
          <ac:chgData name="Florian Nuxoll" userId="c112223b0a12bea3" providerId="LiveId" clId="{CF351504-EAB4-4C79-A05A-E4B5176E5031}" dt="2022-11-17T13:04:37.635" v="178" actId="478"/>
          <ac:spMkLst>
            <pc:docMk/>
            <pc:sldMk cId="3902872288" sldId="1491"/>
            <ac:spMk id="3" creationId="{4A1F09A4-6314-07CB-8940-29FFAA809026}"/>
          </ac:spMkLst>
        </pc:spChg>
        <pc:spChg chg="del">
          <ac:chgData name="Florian Nuxoll" userId="c112223b0a12bea3" providerId="LiveId" clId="{CF351504-EAB4-4C79-A05A-E4B5176E5031}" dt="2022-11-17T13:04:41.313" v="179" actId="478"/>
          <ac:spMkLst>
            <pc:docMk/>
            <pc:sldMk cId="3902872288" sldId="1491"/>
            <ac:spMk id="4" creationId="{FA1BE475-7CF8-3D67-5DB4-D70E761F3C65}"/>
          </ac:spMkLst>
        </pc:spChg>
        <pc:spChg chg="mod">
          <ac:chgData name="Florian Nuxoll" userId="c112223b0a12bea3" providerId="LiveId" clId="{CF351504-EAB4-4C79-A05A-E4B5176E5031}" dt="2022-11-17T13:04:31.103" v="177" actId="207"/>
          <ac:spMkLst>
            <pc:docMk/>
            <pc:sldMk cId="3902872288" sldId="1491"/>
            <ac:spMk id="5" creationId="{3DD4FFE6-E505-83B5-9BF5-C8513EA88959}"/>
          </ac:spMkLst>
        </pc:spChg>
        <pc:spChg chg="add del mod">
          <ac:chgData name="Florian Nuxoll" userId="c112223b0a12bea3" providerId="LiveId" clId="{CF351504-EAB4-4C79-A05A-E4B5176E5031}" dt="2022-11-17T13:05:10.473" v="206" actId="6549"/>
          <ac:spMkLst>
            <pc:docMk/>
            <pc:sldMk cId="3902872288" sldId="1491"/>
            <ac:spMk id="7" creationId="{B185F86B-657B-B836-2B84-CBED7FA2CE41}"/>
          </ac:spMkLst>
        </pc:spChg>
      </pc:sldChg>
      <pc:sldChg chg="addSp modSp new mod">
        <pc:chgData name="Florian Nuxoll" userId="c112223b0a12bea3" providerId="LiveId" clId="{CF351504-EAB4-4C79-A05A-E4B5176E5031}" dt="2022-11-19T07:13:58.406" v="225" actId="14100"/>
        <pc:sldMkLst>
          <pc:docMk/>
          <pc:sldMk cId="795783030" sldId="1497"/>
        </pc:sldMkLst>
        <pc:picChg chg="add mod">
          <ac:chgData name="Florian Nuxoll" userId="c112223b0a12bea3" providerId="LiveId" clId="{CF351504-EAB4-4C79-A05A-E4B5176E5031}" dt="2022-11-19T07:12:19.683" v="214" actId="1076"/>
          <ac:picMkLst>
            <pc:docMk/>
            <pc:sldMk cId="795783030" sldId="1497"/>
            <ac:picMk id="5" creationId="{F1C1FC60-B5B1-2085-CF21-258148AE1792}"/>
          </ac:picMkLst>
        </pc:picChg>
        <pc:picChg chg="add mod">
          <ac:chgData name="Florian Nuxoll" userId="c112223b0a12bea3" providerId="LiveId" clId="{CF351504-EAB4-4C79-A05A-E4B5176E5031}" dt="2022-11-19T07:13:07.976" v="219" actId="1076"/>
          <ac:picMkLst>
            <pc:docMk/>
            <pc:sldMk cId="795783030" sldId="1497"/>
            <ac:picMk id="7" creationId="{803E728D-B956-5765-B982-C335A0081051}"/>
          </ac:picMkLst>
        </pc:picChg>
        <pc:picChg chg="add mod">
          <ac:chgData name="Florian Nuxoll" userId="c112223b0a12bea3" providerId="LiveId" clId="{CF351504-EAB4-4C79-A05A-E4B5176E5031}" dt="2022-11-19T07:13:58.406" v="225" actId="14100"/>
          <ac:picMkLst>
            <pc:docMk/>
            <pc:sldMk cId="795783030" sldId="1497"/>
            <ac:picMk id="9" creationId="{8773DA44-28D8-6306-6EA6-01751BAA0176}"/>
          </ac:picMkLst>
        </pc:picChg>
      </pc:sldChg>
      <pc:sldChg chg="del">
        <pc:chgData name="Florian Nuxoll" userId="c112223b0a12bea3" providerId="LiveId" clId="{CF351504-EAB4-4C79-A05A-E4B5176E5031}" dt="2022-11-19T07:10:53.056" v="207" actId="47"/>
        <pc:sldMkLst>
          <pc:docMk/>
          <pc:sldMk cId="1473623328" sldId="1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4161E4-888E-40FC-BC86-245750608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CE69D4-A583-4FB4-862D-7D2AE84D6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FED6-B449-413F-9022-5E7BB5781194}" type="datetime1">
              <a:rPr lang="de-DE" smtClean="0"/>
              <a:t>19.11.2022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A0B40D-49D9-420B-871A-DEA47438E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7D8F6B-C109-45B7-84B5-9A345AF33C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2C252-D5FD-4A7E-8923-A4B5A82346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05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F462-0CAB-48D1-A3D8-6DC37F8948D5}" type="datetime1">
              <a:rPr lang="de-DE" smtClean="0"/>
              <a:pPr/>
              <a:t>19.11.2022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2CBB3-1755-49E4-8B50-FCC2B99F2D53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37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2CBB3-1755-49E4-8B50-FCC2B99F2D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1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897CC9-9224-4535-BC80-BA4B4B991D12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338606" y="798973"/>
            <a:ext cx="914400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8A260-95D8-4C16-8AF1-A3279A2A8958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40F182-DC1C-41BE-9AE6-289634FE06CB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8EDA4D-AE24-4054-8182-C1F45AE7B280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F7C8B-2447-41A2-BE13-0B8FAB389016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9408B-E132-4B70-BA54-DEFA65A21A84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35" name="Gerader Verbinde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61C31-E6BA-4653-AFBF-66D1572732D7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9" name="Gerader Verbinde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D6EBA3-C0D8-4D35-A3E0-420A347EA609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D72CA-0F91-46F3-BA88-CB9FDC632ED1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95918C-CB46-438A-A656-3A84151FD4EA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ec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9403C24-036C-4863-B341-1C0BAAE15C60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758017-E439-4E27-ACE2-F978BFA73774}" type="datetime1">
              <a:rPr lang="de-DE" noProof="0" smtClean="0"/>
              <a:t>19.11.2022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7072" y="798973"/>
            <a:ext cx="914007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0" name="Gerader Verbinde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podcasts.schu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hteck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6" name="Rechteck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/>
          </a:p>
        </p:txBody>
      </p:sp>
      <p:cxnSp>
        <p:nvCxnSpPr>
          <p:cNvPr id="27" name="Gerader Verbinde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el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pic>
        <p:nvPicPr>
          <p:cNvPr id="29" name="Bild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Gerader Verbinde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F51BC8-68A2-8B98-F3E5-62F316652BE9}"/>
              </a:ext>
            </a:extLst>
          </p:cNvPr>
          <p:cNvSpPr txBox="1"/>
          <p:nvPr/>
        </p:nvSpPr>
        <p:spPr>
          <a:xfrm>
            <a:off x="1306585" y="1466427"/>
            <a:ext cx="10639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i="0" u="none" strike="noStrike" dirty="0">
                <a:effectLst/>
                <a:latin typeface="Open Sans" panose="020B0606030504020204" pitchFamily="34" charset="0"/>
              </a:rPr>
              <a:t>Englischunterricht und Lernen lernen</a:t>
            </a:r>
            <a:endParaRPr lang="de-DE" sz="3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AE457A-6F0F-9A2E-F40E-53E919A786C6}"/>
              </a:ext>
            </a:extLst>
          </p:cNvPr>
          <p:cNvSpPr txBox="1"/>
          <p:nvPr/>
        </p:nvSpPr>
        <p:spPr>
          <a:xfrm>
            <a:off x="1306585" y="2392910"/>
            <a:ext cx="8978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u="none" strike="noStrike" dirty="0">
                <a:effectLst/>
                <a:latin typeface="Open Sans" panose="020B0606030504020204" pitchFamily="34" charset="0"/>
              </a:rPr>
              <a:t>Wie Erkenntnisse aus der Hirnforschung von Lehrkräften im Englischunterricht genutzt werden können 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3B3FD2-86D4-D9D8-CD88-87867C07C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87" y="3614059"/>
            <a:ext cx="3024188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A67DFF-708F-281C-CFDE-FB6FC734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300" y="3624251"/>
            <a:ext cx="3993977" cy="147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FE59BD9-4933-E597-036C-EF00B6D82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781" y="3609183"/>
            <a:ext cx="3551986" cy="148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71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CA8D85A-73F4-2B43-0F67-13A1030F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Neuronen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FA6FC-FCD8-8472-BB06-733DF383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016189" cy="3450613"/>
          </a:xfrm>
        </p:spPr>
        <p:txBody>
          <a:bodyPr>
            <a:normAutofit/>
          </a:bodyPr>
          <a:lstStyle/>
          <a:p>
            <a:r>
              <a:rPr lang="de-DE" dirty="0"/>
              <a:t>86 Mrd. Neuronen</a:t>
            </a:r>
          </a:p>
          <a:p>
            <a:r>
              <a:rPr lang="de-DE" dirty="0"/>
              <a:t>lernen = Neuronen verbinden sich</a:t>
            </a:r>
          </a:p>
          <a:p>
            <a:r>
              <a:rPr lang="de-DE" dirty="0"/>
              <a:t>Verbindungen können stärker werden</a:t>
            </a:r>
          </a:p>
          <a:p>
            <a:r>
              <a:rPr lang="de-DE" dirty="0"/>
              <a:t>Verbindungen können schwächer werden und sich auch wieder lösen.</a:t>
            </a:r>
          </a:p>
          <a:p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E1EB260-C9C3-6C21-238A-B92540D3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46" y="2015732"/>
            <a:ext cx="4925553" cy="192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51351-5CC1-42FA-5250-D45D337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Arten von Gedächtnis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6609E36A-E4B8-EEA2-A303-2FE415CD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985" y="2905125"/>
            <a:ext cx="1629585" cy="1629585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0E5BFA3-589D-4777-DBDF-040FF1604D67}"/>
              </a:ext>
            </a:extLst>
          </p:cNvPr>
          <p:cNvSpPr/>
          <p:nvPr/>
        </p:nvSpPr>
        <p:spPr>
          <a:xfrm>
            <a:off x="1929363" y="2889505"/>
            <a:ext cx="390525" cy="390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0ED613-6012-86E6-DED2-86753AC603A6}"/>
              </a:ext>
            </a:extLst>
          </p:cNvPr>
          <p:cNvSpPr/>
          <p:nvPr/>
        </p:nvSpPr>
        <p:spPr>
          <a:xfrm>
            <a:off x="1824983" y="2474839"/>
            <a:ext cx="390525" cy="390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0114FD5-49D7-AC75-9016-A8BE0BC79712}"/>
              </a:ext>
            </a:extLst>
          </p:cNvPr>
          <p:cNvSpPr/>
          <p:nvPr/>
        </p:nvSpPr>
        <p:spPr>
          <a:xfrm>
            <a:off x="2453718" y="3038475"/>
            <a:ext cx="390525" cy="3905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B47EC98-47AF-94F4-24E1-19F3BB60DBEB}"/>
              </a:ext>
            </a:extLst>
          </p:cNvPr>
          <p:cNvSpPr/>
          <p:nvPr/>
        </p:nvSpPr>
        <p:spPr>
          <a:xfrm>
            <a:off x="2337736" y="2585399"/>
            <a:ext cx="390525" cy="390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B0C84CEB-7222-C579-E15D-835127D0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81" y="2905124"/>
            <a:ext cx="1629585" cy="1629585"/>
          </a:xfrm>
          <a:prstGeom prst="rect">
            <a:avLst/>
          </a:prstGeo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D3028BBB-82BB-27AF-4BE4-6200D1341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445" y="2905124"/>
            <a:ext cx="1629585" cy="162958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BC38A01-47D3-38FF-D45A-C534FD8086B2}"/>
              </a:ext>
            </a:extLst>
          </p:cNvPr>
          <p:cNvSpPr txBox="1"/>
          <p:nvPr/>
        </p:nvSpPr>
        <p:spPr>
          <a:xfrm>
            <a:off x="1484972" y="487680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Sensorisches Gedächtnis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93531B-5594-7BAA-8646-E84DC875FCD9}"/>
              </a:ext>
            </a:extLst>
          </p:cNvPr>
          <p:cNvSpPr txBox="1"/>
          <p:nvPr/>
        </p:nvSpPr>
        <p:spPr>
          <a:xfrm>
            <a:off x="5385332" y="4876800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Arbeitsgedächtnis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5276BA-4021-AD1B-2054-9AFDE9A2C9C3}"/>
              </a:ext>
            </a:extLst>
          </p:cNvPr>
          <p:cNvSpPr txBox="1"/>
          <p:nvPr/>
        </p:nvSpPr>
        <p:spPr>
          <a:xfrm>
            <a:off x="9077445" y="48768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Langzeitgedächtnis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D8C42F-1F2B-28DE-C72B-04A96AFC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31" y="5444521"/>
            <a:ext cx="1943100" cy="6191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DA30786-AB7F-EBFB-7DF9-191FDFEF0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24" y="5377136"/>
            <a:ext cx="1981200" cy="6667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A20ABE5-D24B-511E-D910-7D79E752E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445" y="5353393"/>
            <a:ext cx="2095500" cy="73342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0B3B66C-94C6-EC6D-480B-E6CDF3AF442C}"/>
              </a:ext>
            </a:extLst>
          </p:cNvPr>
          <p:cNvSpPr txBox="1"/>
          <p:nvPr/>
        </p:nvSpPr>
        <p:spPr>
          <a:xfrm>
            <a:off x="1151922" y="263711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Reize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0F339F1-11CB-24E8-9650-096606361B68}"/>
              </a:ext>
            </a:extLst>
          </p:cNvPr>
          <p:cNvCxnSpPr/>
          <p:nvPr/>
        </p:nvCxnSpPr>
        <p:spPr>
          <a:xfrm>
            <a:off x="3620531" y="3716518"/>
            <a:ext cx="14932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500E843-5E9F-4A70-383B-6D175CC69A4E}"/>
              </a:ext>
            </a:extLst>
          </p:cNvPr>
          <p:cNvCxnSpPr/>
          <p:nvPr/>
        </p:nvCxnSpPr>
        <p:spPr>
          <a:xfrm>
            <a:off x="7408002" y="3508322"/>
            <a:ext cx="14932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757ABAB-6BAD-2378-DAF7-26D7DD66FAA2}"/>
              </a:ext>
            </a:extLst>
          </p:cNvPr>
          <p:cNvCxnSpPr>
            <a:cxnSpLocks/>
          </p:cNvCxnSpPr>
          <p:nvPr/>
        </p:nvCxnSpPr>
        <p:spPr>
          <a:xfrm flipH="1">
            <a:off x="7408002" y="3853669"/>
            <a:ext cx="14577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07BBADAD-CC36-DFAA-4F67-FCE14926A3F8}"/>
              </a:ext>
            </a:extLst>
          </p:cNvPr>
          <p:cNvSpPr txBox="1"/>
          <p:nvPr/>
        </p:nvSpPr>
        <p:spPr>
          <a:xfrm>
            <a:off x="3558581" y="2669045"/>
            <a:ext cx="170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Aufmerksamkeit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9620CA4-7738-62AF-376E-885DC092CBCD}"/>
              </a:ext>
            </a:extLst>
          </p:cNvPr>
          <p:cNvSpPr txBox="1"/>
          <p:nvPr/>
        </p:nvSpPr>
        <p:spPr>
          <a:xfrm>
            <a:off x="7298945" y="2281549"/>
            <a:ext cx="192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lernen/speichern</a:t>
            </a:r>
          </a:p>
          <a:p>
            <a:r>
              <a:rPr lang="de-DE" dirty="0"/>
              <a:t>von Informationen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17634E-92AF-89BF-77CF-2A7004B51400}"/>
              </a:ext>
            </a:extLst>
          </p:cNvPr>
          <p:cNvSpPr txBox="1"/>
          <p:nvPr/>
        </p:nvSpPr>
        <p:spPr>
          <a:xfrm>
            <a:off x="7097609" y="4086255"/>
            <a:ext cx="250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Abruf von Informationen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DD05DD2-207D-A6A9-E6BA-94C7A5FB9CE1}"/>
              </a:ext>
            </a:extLst>
          </p:cNvPr>
          <p:cNvSpPr/>
          <p:nvPr/>
        </p:nvSpPr>
        <p:spPr>
          <a:xfrm>
            <a:off x="2817462" y="2449378"/>
            <a:ext cx="390525" cy="3905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2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/>
      <p:bldP spid="3" grpId="0"/>
      <p:bldP spid="4" grpId="0"/>
      <p:bldP spid="20" grpId="0"/>
      <p:bldP spid="18" grpId="0"/>
      <p:bldP spid="21" grpId="0"/>
      <p:bldP spid="2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58EBC9-24E2-0EA4-563C-9777C15666AF}"/>
              </a:ext>
            </a:extLst>
          </p:cNvPr>
          <p:cNvSpPr/>
          <p:nvPr/>
        </p:nvSpPr>
        <p:spPr>
          <a:xfrm>
            <a:off x="7939279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interleaving</a:t>
            </a:r>
            <a:endParaRPr lang="de-DE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2474CC-76CC-6758-7164-AABF8C0527E3}"/>
              </a:ext>
            </a:extLst>
          </p:cNvPr>
          <p:cNvSpPr/>
          <p:nvPr/>
        </p:nvSpPr>
        <p:spPr>
          <a:xfrm>
            <a:off x="4415405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spaced</a:t>
            </a:r>
            <a:r>
              <a:rPr lang="de-DE" sz="3600" dirty="0"/>
              <a:t> </a:t>
            </a:r>
            <a:r>
              <a:rPr lang="de-DE" sz="3600" dirty="0" err="1"/>
              <a:t>repitition</a:t>
            </a:r>
            <a:endParaRPr lang="de-DE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E553B-47BC-A900-4A18-D2D5C56E9C14}"/>
              </a:ext>
            </a:extLst>
          </p:cNvPr>
          <p:cNvSpPr/>
          <p:nvPr/>
        </p:nvSpPr>
        <p:spPr>
          <a:xfrm>
            <a:off x="891531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retrieval</a:t>
            </a:r>
            <a:r>
              <a:rPr lang="de-DE" sz="3600" dirty="0"/>
              <a:t> </a:t>
            </a:r>
            <a:r>
              <a:rPr lang="de-DE" sz="3600" dirty="0" err="1"/>
              <a:t>practice</a:t>
            </a:r>
            <a:endParaRPr lang="de-DE" sz="3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C455D5-F36B-E016-DD3A-2C77947B893E}"/>
              </a:ext>
            </a:extLst>
          </p:cNvPr>
          <p:cNvSpPr/>
          <p:nvPr/>
        </p:nvSpPr>
        <p:spPr>
          <a:xfrm>
            <a:off x="4415405" y="4383461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predicting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765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58EBC9-24E2-0EA4-563C-9777C15666AF}"/>
              </a:ext>
            </a:extLst>
          </p:cNvPr>
          <p:cNvSpPr/>
          <p:nvPr/>
        </p:nvSpPr>
        <p:spPr>
          <a:xfrm>
            <a:off x="7939279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interleaving</a:t>
            </a:r>
            <a:endParaRPr lang="de-DE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2474CC-76CC-6758-7164-AABF8C0527E3}"/>
              </a:ext>
            </a:extLst>
          </p:cNvPr>
          <p:cNvSpPr/>
          <p:nvPr/>
        </p:nvSpPr>
        <p:spPr>
          <a:xfrm>
            <a:off x="4415405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spaced</a:t>
            </a:r>
            <a:r>
              <a:rPr lang="de-DE" sz="3600" dirty="0"/>
              <a:t> </a:t>
            </a:r>
            <a:r>
              <a:rPr lang="de-DE" sz="3600" dirty="0" err="1"/>
              <a:t>repitition</a:t>
            </a:r>
            <a:endParaRPr lang="de-DE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E553B-47BC-A900-4A18-D2D5C56E9C14}"/>
              </a:ext>
            </a:extLst>
          </p:cNvPr>
          <p:cNvSpPr/>
          <p:nvPr/>
        </p:nvSpPr>
        <p:spPr>
          <a:xfrm>
            <a:off x="891531" y="2534873"/>
            <a:ext cx="3238150" cy="12415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retrieval</a:t>
            </a:r>
            <a:r>
              <a:rPr lang="de-DE" sz="3600" dirty="0"/>
              <a:t> </a:t>
            </a:r>
            <a:r>
              <a:rPr lang="de-DE" sz="3600" dirty="0" err="1"/>
              <a:t>practice</a:t>
            </a:r>
            <a:endParaRPr lang="de-DE" sz="3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C455D5-F36B-E016-DD3A-2C77947B893E}"/>
              </a:ext>
            </a:extLst>
          </p:cNvPr>
          <p:cNvSpPr/>
          <p:nvPr/>
        </p:nvSpPr>
        <p:spPr>
          <a:xfrm>
            <a:off x="4415405" y="4383461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predicting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5986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A7DCB-78D3-73E2-C89A-5825720A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3200" dirty="0"/>
            </a:br>
            <a:r>
              <a:rPr lang="de-DE" sz="3200" dirty="0" err="1"/>
              <a:t>retrieval</a:t>
            </a:r>
            <a:r>
              <a:rPr lang="de-DE" sz="3200" dirty="0"/>
              <a:t> </a:t>
            </a:r>
            <a:r>
              <a:rPr lang="de-DE" sz="3200" dirty="0" err="1"/>
              <a:t>practice</a:t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81475-5095-1AB9-91D0-26DB7977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 haben Sie im Studium für Klausuren gelernt?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haben die meisten ihrer Kommilitonen für Klausuren gelernt?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95860F-C0BC-A6CA-F5C5-195A63165E1E}"/>
              </a:ext>
            </a:extLst>
          </p:cNvPr>
          <p:cNvSpPr/>
          <p:nvPr/>
        </p:nvSpPr>
        <p:spPr>
          <a:xfrm>
            <a:off x="1596571" y="4484914"/>
            <a:ext cx="2627086" cy="1277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2F4158-51F1-E444-3E81-CDBDE0D7F56D}"/>
              </a:ext>
            </a:extLst>
          </p:cNvPr>
          <p:cNvSpPr/>
          <p:nvPr/>
        </p:nvSpPr>
        <p:spPr>
          <a:xfrm>
            <a:off x="4939673" y="4484914"/>
            <a:ext cx="2627086" cy="1277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2328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A28233-A2BC-5C7C-2679-1C485B38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Retrieval </a:t>
            </a:r>
            <a:r>
              <a:rPr lang="de-DE" dirty="0" err="1"/>
              <a:t>practice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08245C-C102-7CC2-8DA1-811E2471F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2042932"/>
            <a:ext cx="4821551" cy="20129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EBFFC54-BCA1-A938-9FC1-C62ADB1EB22F}"/>
              </a:ext>
            </a:extLst>
          </p:cNvPr>
          <p:cNvSpPr txBox="1"/>
          <p:nvPr/>
        </p:nvSpPr>
        <p:spPr>
          <a:xfrm>
            <a:off x="527156" y="2658275"/>
            <a:ext cx="4851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Lernende sollten Informationen (z.B. Wortschatz) </a:t>
            </a:r>
          </a:p>
          <a:p>
            <a:r>
              <a:rPr lang="de-DE" dirty="0"/>
              <a:t>möglichst oft aktiv aufrufen</a:t>
            </a:r>
          </a:p>
          <a:p>
            <a:endParaRPr lang="de-DE" dirty="0"/>
          </a:p>
          <a:p>
            <a:r>
              <a:rPr lang="de-DE" dirty="0"/>
              <a:t>-   aussprechen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aufschreiben</a:t>
            </a:r>
          </a:p>
          <a:p>
            <a:pPr marL="285750" indent="-285750">
              <a:buFontTx/>
              <a:buChar char="-"/>
            </a:pPr>
            <a:r>
              <a:rPr lang="de-DE" dirty="0"/>
              <a:t>ins Gedächtnis rufen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1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A28233-A2BC-5C7C-2679-1C485B38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Retrieval </a:t>
            </a:r>
            <a:r>
              <a:rPr lang="de-DE" dirty="0" err="1"/>
              <a:t>practice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76329EC-9AF1-3692-3798-B3048332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79" y="903074"/>
            <a:ext cx="4652078" cy="42851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0BF2F2-9E61-0634-8E3D-439BB3BA6926}"/>
              </a:ext>
            </a:extLst>
          </p:cNvPr>
          <p:cNvSpPr txBox="1"/>
          <p:nvPr/>
        </p:nvSpPr>
        <p:spPr>
          <a:xfrm>
            <a:off x="1883809" y="5822649"/>
            <a:ext cx="10177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Dunlosky</a:t>
            </a:r>
            <a:r>
              <a:rPr lang="en-US" sz="900" dirty="0"/>
              <a:t>, John, et al. "Improving students’ learning with effective learning techniques: Promising directions from cognitive and educational psychology." Psychological Science in the public interest 14.1 (2013): 4-58.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3074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A28233-A2BC-5C7C-2679-1C485B38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Retrieval </a:t>
            </a:r>
            <a:r>
              <a:rPr lang="de-DE" dirty="0" err="1"/>
              <a:t>practice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20BF2F2-9E61-0634-8E3D-439BB3BA6926}"/>
              </a:ext>
            </a:extLst>
          </p:cNvPr>
          <p:cNvSpPr txBox="1"/>
          <p:nvPr/>
        </p:nvSpPr>
        <p:spPr>
          <a:xfrm>
            <a:off x="1883809" y="5822649"/>
            <a:ext cx="10177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Dunlosky</a:t>
            </a:r>
            <a:r>
              <a:rPr lang="en-US" sz="900" dirty="0"/>
              <a:t>, John, et al. "Improving students’ learning with effective learning techniques: Promising directions from cognitive and educational psychology." Psychological Science in the public interest 14.1 (2013): 4-58.</a:t>
            </a:r>
            <a:endParaRPr lang="de-DE" sz="9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D4FFE6-E505-83B5-9BF5-C8513EA88959}"/>
              </a:ext>
            </a:extLst>
          </p:cNvPr>
          <p:cNvSpPr txBox="1"/>
          <p:nvPr/>
        </p:nvSpPr>
        <p:spPr>
          <a:xfrm>
            <a:off x="6690360" y="2018413"/>
            <a:ext cx="39542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last </a:t>
            </a:r>
            <a:r>
              <a:rPr lang="de-DE" dirty="0" err="1"/>
              <a:t>lesson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Gillian do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out</a:t>
            </a:r>
          </a:p>
          <a:p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Wales?</a:t>
            </a:r>
          </a:p>
          <a:p>
            <a:endParaRPr lang="de-DE" dirty="0"/>
          </a:p>
          <a:p>
            <a:r>
              <a:rPr lang="de-DE" dirty="0"/>
              <a:t>Name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possible.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85F86B-657B-B836-2B84-CBED7FA2CE41}"/>
              </a:ext>
            </a:extLst>
          </p:cNvPr>
          <p:cNvSpPr txBox="1"/>
          <p:nvPr/>
        </p:nvSpPr>
        <p:spPr>
          <a:xfrm>
            <a:off x="5859070" y="1330184"/>
            <a:ext cx="6099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Beginnen Sie Ihre Stunden mit einem Rückblick.</a:t>
            </a:r>
          </a:p>
        </p:txBody>
      </p:sp>
    </p:spTree>
    <p:extLst>
      <p:ext uri="{BB962C8B-B14F-4D97-AF65-F5344CB8AC3E}">
        <p14:creationId xmlns:p14="http://schemas.microsoft.com/office/powerpoint/2010/main" val="38609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8486965-FCCB-D2F6-1A0C-402006248ED4}"/>
              </a:ext>
            </a:extLst>
          </p:cNvPr>
          <p:cNvSpPr txBox="1">
            <a:spLocks/>
          </p:cNvSpPr>
          <p:nvPr/>
        </p:nvSpPr>
        <p:spPr>
          <a:xfrm>
            <a:off x="638175" y="-697552"/>
            <a:ext cx="13234272" cy="386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           </a:t>
            </a:r>
            <a:r>
              <a:rPr lang="de-DE" sz="3200" dirty="0">
                <a:solidFill>
                  <a:schemeClr val="tx1"/>
                </a:solidFill>
              </a:rPr>
              <a:t>Think		             Pair		                       Share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72674D-C865-1133-51FE-FBDC390D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77" y="2547491"/>
            <a:ext cx="9614877" cy="35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863DAF2-8CA3-8047-E6E5-74DDD64370FF}"/>
              </a:ext>
            </a:extLst>
          </p:cNvPr>
          <p:cNvSpPr/>
          <p:nvPr/>
        </p:nvSpPr>
        <p:spPr>
          <a:xfrm>
            <a:off x="851647" y="2455771"/>
            <a:ext cx="2563907" cy="28238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DB12052-8CDA-49B5-FBD4-79D05F2A063D}"/>
              </a:ext>
            </a:extLst>
          </p:cNvPr>
          <p:cNvSpPr/>
          <p:nvPr/>
        </p:nvSpPr>
        <p:spPr>
          <a:xfrm>
            <a:off x="7639262" y="2290986"/>
            <a:ext cx="3526324" cy="3153450"/>
          </a:xfrm>
          <a:prstGeom prst="roundRect">
            <a:avLst/>
          </a:prstGeom>
          <a:solidFill>
            <a:srgbClr val="A4BEC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983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8486965-FCCB-D2F6-1A0C-402006248ED4}"/>
              </a:ext>
            </a:extLst>
          </p:cNvPr>
          <p:cNvSpPr txBox="1">
            <a:spLocks/>
          </p:cNvSpPr>
          <p:nvPr/>
        </p:nvSpPr>
        <p:spPr>
          <a:xfrm>
            <a:off x="638175" y="-697552"/>
            <a:ext cx="13234272" cy="386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			</a:t>
            </a:r>
            <a:r>
              <a:rPr lang="de-DE" sz="3200" strike="sngStrike" dirty="0">
                <a:solidFill>
                  <a:schemeClr val="tx1"/>
                </a:solidFill>
              </a:rPr>
              <a:t>Think</a:t>
            </a:r>
            <a:r>
              <a:rPr lang="de-DE" sz="3200" dirty="0">
                <a:solidFill>
                  <a:schemeClr val="tx1"/>
                </a:solidFill>
              </a:rPr>
              <a:t>		             Pair		                       Share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72674D-C865-1133-51FE-FBDC390D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77" y="2547491"/>
            <a:ext cx="9614877" cy="35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haltsplatzhalter 5">
            <a:extLst>
              <a:ext uri="{FF2B5EF4-FFF2-40B4-BE49-F238E27FC236}">
                <a16:creationId xmlns:a16="http://schemas.microsoft.com/office/drawing/2014/main" id="{0A229763-F581-E49A-00A3-ED594618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70" y="3035224"/>
            <a:ext cx="1346759" cy="11100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C6FC96-26E7-4C50-8B6A-655B9551BD43}"/>
              </a:ext>
            </a:extLst>
          </p:cNvPr>
          <p:cNvSpPr txBox="1"/>
          <p:nvPr/>
        </p:nvSpPr>
        <p:spPr>
          <a:xfrm>
            <a:off x="1693320" y="345088"/>
            <a:ext cx="6934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Write</a:t>
            </a:r>
            <a:r>
              <a:rPr lang="de-DE" sz="1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04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AED0-91FC-EC51-4FF3-338E38F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5300" dirty="0"/>
              <a:t>Florian Nuxoll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9699F6-8413-1679-2678-822AA9A92CAB}"/>
              </a:ext>
            </a:extLst>
          </p:cNvPr>
          <p:cNvSpPr txBox="1">
            <a:spLocks/>
          </p:cNvSpPr>
          <p:nvPr/>
        </p:nvSpPr>
        <p:spPr>
          <a:xfrm>
            <a:off x="2284498" y="4545067"/>
            <a:ext cx="9603275" cy="1172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dirty="0"/>
              <a:t>			#Wissenschaftler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479334-5982-2186-A395-3CD756D075B3}"/>
              </a:ext>
            </a:extLst>
          </p:cNvPr>
          <p:cNvSpPr txBox="1"/>
          <p:nvPr/>
        </p:nvSpPr>
        <p:spPr>
          <a:xfrm>
            <a:off x="4138008" y="2620570"/>
            <a:ext cx="6102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5400" dirty="0"/>
              <a:t>#Autor/Podcaster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D1519C-B02B-F893-4E40-7C45E95F411E}"/>
              </a:ext>
            </a:extLst>
          </p:cNvPr>
          <p:cNvSpPr txBox="1"/>
          <p:nvPr/>
        </p:nvSpPr>
        <p:spPr>
          <a:xfrm>
            <a:off x="857352" y="3673836"/>
            <a:ext cx="6102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#Lehrer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0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1614-8CEF-2177-F081-B5F0899B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5930A-EC3E-1C22-EB9E-11BA98E1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92FEBC-13D2-CD6D-89D0-FE3FAC9C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54" y="2590568"/>
            <a:ext cx="1214000" cy="16768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2DF22B-CCF7-877D-D18D-BC770011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91" y="2590567"/>
            <a:ext cx="1228907" cy="16768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03A46C-BD42-E6AE-ECD5-565C40D3A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907" y="2425265"/>
            <a:ext cx="1575452" cy="224905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D5CEE55-7DDF-A8C0-D07F-20387D9E2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768" y="2029577"/>
            <a:ext cx="2418757" cy="34229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53ED15D-0B30-361D-3557-CAEFF533EC68}"/>
              </a:ext>
            </a:extLst>
          </p:cNvPr>
          <p:cNvSpPr txBox="1"/>
          <p:nvPr/>
        </p:nvSpPr>
        <p:spPr>
          <a:xfrm>
            <a:off x="3838358" y="552834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textbook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4267C0-EBE0-5A13-AC74-A7C21251AE4C}"/>
              </a:ext>
            </a:extLst>
          </p:cNvPr>
          <p:cNvSpPr txBox="1"/>
          <p:nvPr/>
        </p:nvSpPr>
        <p:spPr>
          <a:xfrm>
            <a:off x="2365979" y="5528346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workbook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DDC52D-A70A-5D2D-6CF7-F06AACCDE4F3}"/>
              </a:ext>
            </a:extLst>
          </p:cNvPr>
          <p:cNvSpPr txBox="1"/>
          <p:nvPr/>
        </p:nvSpPr>
        <p:spPr>
          <a:xfrm>
            <a:off x="5089716" y="5550143"/>
            <a:ext cx="14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err="1"/>
              <a:t>book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172402-1D61-4FD6-B1FA-E40462A3EA34}"/>
              </a:ext>
            </a:extLst>
          </p:cNvPr>
          <p:cNvSpPr txBox="1"/>
          <p:nvPr/>
        </p:nvSpPr>
        <p:spPr>
          <a:xfrm>
            <a:off x="6791710" y="555014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book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6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A28233-A2BC-5C7C-2679-1C485B38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Retrieval </a:t>
            </a:r>
            <a:r>
              <a:rPr lang="de-DE" dirty="0" err="1"/>
              <a:t>practice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20BF2F2-9E61-0634-8E3D-439BB3BA6926}"/>
              </a:ext>
            </a:extLst>
          </p:cNvPr>
          <p:cNvSpPr txBox="1"/>
          <p:nvPr/>
        </p:nvSpPr>
        <p:spPr>
          <a:xfrm>
            <a:off x="1883809" y="5822649"/>
            <a:ext cx="10177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Dunlosky</a:t>
            </a:r>
            <a:r>
              <a:rPr lang="en-US" sz="900" dirty="0"/>
              <a:t>, John, et al. "Improving students’ learning with effective learning techniques: Promising directions from cognitive and educational psychology." Psychological Science in the public interest 14.1 (2013): 4-58.</a:t>
            </a:r>
            <a:endParaRPr lang="de-DE" sz="9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D4FFE6-E505-83B5-9BF5-C8513EA88959}"/>
              </a:ext>
            </a:extLst>
          </p:cNvPr>
          <p:cNvSpPr txBox="1"/>
          <p:nvPr/>
        </p:nvSpPr>
        <p:spPr>
          <a:xfrm>
            <a:off x="6690360" y="2018413"/>
            <a:ext cx="3131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kleine Testkärtchen (DinA6/A5)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85F86B-657B-B836-2B84-CBED7FA2CE41}"/>
              </a:ext>
            </a:extLst>
          </p:cNvPr>
          <p:cNvSpPr txBox="1"/>
          <p:nvPr/>
        </p:nvSpPr>
        <p:spPr>
          <a:xfrm>
            <a:off x="6690360" y="1407996"/>
            <a:ext cx="288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Kleine Tests (</a:t>
            </a:r>
            <a:r>
              <a:rPr lang="de-DE" b="1" dirty="0" err="1">
                <a:solidFill>
                  <a:schemeClr val="accent3">
                    <a:lumMod val="50000"/>
                  </a:schemeClr>
                </a:solidFill>
              </a:rPr>
              <a:t>low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 stake)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1F09A4-6314-07CB-8940-29FFAA809026}"/>
              </a:ext>
            </a:extLst>
          </p:cNvPr>
          <p:cNvSpPr txBox="1"/>
          <p:nvPr/>
        </p:nvSpPr>
        <p:spPr>
          <a:xfrm>
            <a:off x="6690359" y="2657190"/>
            <a:ext cx="4025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Visualisierungen anfertigen lassen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1BE475-7CF8-3D67-5DB4-D70E761F3C65}"/>
              </a:ext>
            </a:extLst>
          </p:cNvPr>
          <p:cNvSpPr txBox="1"/>
          <p:nvPr/>
        </p:nvSpPr>
        <p:spPr>
          <a:xfrm>
            <a:off x="6690359" y="3324027"/>
            <a:ext cx="4025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Exit ticket</a:t>
            </a:r>
          </a:p>
          <a:p>
            <a:endParaRPr lang="de-DE" dirty="0"/>
          </a:p>
          <a:p>
            <a:r>
              <a:rPr lang="de-DE" dirty="0"/>
              <a:t>Write down 2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07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58EBC9-24E2-0EA4-563C-9777C15666AF}"/>
              </a:ext>
            </a:extLst>
          </p:cNvPr>
          <p:cNvSpPr/>
          <p:nvPr/>
        </p:nvSpPr>
        <p:spPr>
          <a:xfrm>
            <a:off x="7939279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interleaving</a:t>
            </a:r>
            <a:endParaRPr lang="de-DE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2474CC-76CC-6758-7164-AABF8C0527E3}"/>
              </a:ext>
            </a:extLst>
          </p:cNvPr>
          <p:cNvSpPr/>
          <p:nvPr/>
        </p:nvSpPr>
        <p:spPr>
          <a:xfrm>
            <a:off x="4415405" y="2534873"/>
            <a:ext cx="3238150" cy="1241571"/>
          </a:xfrm>
          <a:prstGeom prst="ellipse">
            <a:avLst/>
          </a:prstGeom>
          <a:solidFill>
            <a:srgbClr val="42537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spaced</a:t>
            </a:r>
            <a:r>
              <a:rPr lang="de-DE" sz="3600" dirty="0"/>
              <a:t> </a:t>
            </a:r>
            <a:r>
              <a:rPr lang="de-DE" sz="3600" dirty="0" err="1"/>
              <a:t>repitition</a:t>
            </a:r>
            <a:endParaRPr lang="de-DE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E553B-47BC-A900-4A18-D2D5C56E9C14}"/>
              </a:ext>
            </a:extLst>
          </p:cNvPr>
          <p:cNvSpPr/>
          <p:nvPr/>
        </p:nvSpPr>
        <p:spPr>
          <a:xfrm>
            <a:off x="891531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retrieval</a:t>
            </a:r>
            <a:r>
              <a:rPr lang="de-DE" sz="3600" dirty="0"/>
              <a:t> </a:t>
            </a:r>
            <a:r>
              <a:rPr lang="de-DE" sz="3600" dirty="0" err="1"/>
              <a:t>practice</a:t>
            </a:r>
            <a:endParaRPr lang="de-DE" sz="3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C455D5-F36B-E016-DD3A-2C77947B893E}"/>
              </a:ext>
            </a:extLst>
          </p:cNvPr>
          <p:cNvSpPr/>
          <p:nvPr/>
        </p:nvSpPr>
        <p:spPr>
          <a:xfrm>
            <a:off x="4415405" y="4383461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predicting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4088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F1EBDB5-C91E-6858-BEA2-A160A714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 fontScale="90000"/>
          </a:bodyPr>
          <a:lstStyle/>
          <a:p>
            <a:br>
              <a:rPr lang="de-DE" sz="2200" dirty="0"/>
            </a:br>
            <a:br>
              <a:rPr lang="de-DE" sz="2200" dirty="0"/>
            </a:br>
            <a:r>
              <a:rPr lang="de-DE" sz="2200" dirty="0" err="1"/>
              <a:t>spaced</a:t>
            </a:r>
            <a:r>
              <a:rPr lang="de-DE" sz="2200" dirty="0"/>
              <a:t> </a:t>
            </a:r>
            <a:r>
              <a:rPr lang="de-DE" sz="2200" dirty="0" err="1"/>
              <a:t>repitition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1F894-83DB-DD2C-1DA5-4CE88B62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fontAlgn="base"/>
            <a:r>
              <a:rPr lang="de-DE" b="1" i="0">
                <a:effectLst/>
                <a:latin typeface="Karla" panose="020B0604020202020204" pitchFamily="2" charset="0"/>
              </a:rPr>
              <a:t>Ebbinghaus </a:t>
            </a:r>
            <a:r>
              <a:rPr lang="de-DE" b="1" i="0" err="1">
                <a:effectLst/>
                <a:latin typeface="Karla" panose="020B0604020202020204" pitchFamily="2" charset="0"/>
              </a:rPr>
              <a:t>Forgetting</a:t>
            </a:r>
            <a:r>
              <a:rPr lang="de-DE" b="1" i="0">
                <a:effectLst/>
                <a:latin typeface="Karla" panose="020B0604020202020204" pitchFamily="2" charset="0"/>
              </a:rPr>
              <a:t> </a:t>
            </a:r>
            <a:r>
              <a:rPr lang="de-DE" b="1" i="0" err="1">
                <a:effectLst/>
                <a:latin typeface="Karla" panose="020B0604020202020204" pitchFamily="2" charset="0"/>
              </a:rPr>
              <a:t>Curve</a:t>
            </a:r>
            <a:endParaRPr lang="de-DE" b="1" i="0">
              <a:effectLst/>
              <a:latin typeface="Karla" panose="020B0604020202020204" pitchFamily="2" charset="0"/>
            </a:endParaRP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getting curve">
            <a:extLst>
              <a:ext uri="{FF2B5EF4-FFF2-40B4-BE49-F238E27FC236}">
                <a16:creationId xmlns:a16="http://schemas.microsoft.com/office/drawing/2014/main" id="{49C8A650-7952-996F-E685-EC48EC0D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782" y="1116345"/>
            <a:ext cx="452183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6844F-9D05-0CDD-E954-15ADE0E3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repitition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E72B3B-2514-1B77-C54A-E03BEE2B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67" y="2015732"/>
            <a:ext cx="2378160" cy="3577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45D600-6E2E-EC59-B119-8E0E082D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53" y="2179565"/>
            <a:ext cx="43434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FE817C-48FD-9583-43E2-FD3FAD49237E}"/>
              </a:ext>
            </a:extLst>
          </p:cNvPr>
          <p:cNvSpPr txBox="1"/>
          <p:nvPr/>
        </p:nvSpPr>
        <p:spPr>
          <a:xfrm>
            <a:off x="2508658" y="5919448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Zaidi, Ahmed, et al. "Adaptive forgetting curves for spaced repetition language learning."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Conference on Artificial Intelligence in Education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Springer, Cham, 2020.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15353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F1EBDB5-C91E-6858-BEA2-A160A714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 fontScale="90000"/>
          </a:bodyPr>
          <a:lstStyle/>
          <a:p>
            <a:br>
              <a:rPr lang="de-DE" sz="2200" dirty="0"/>
            </a:br>
            <a:br>
              <a:rPr lang="de-DE" sz="2200" dirty="0"/>
            </a:br>
            <a:r>
              <a:rPr lang="de-DE" sz="2200" dirty="0" err="1"/>
              <a:t>spaced</a:t>
            </a:r>
            <a:r>
              <a:rPr lang="de-DE" sz="2200" dirty="0"/>
              <a:t> </a:t>
            </a:r>
            <a:r>
              <a:rPr lang="de-DE" sz="2200" dirty="0" err="1"/>
              <a:t>repitition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1F894-83DB-DD2C-1DA5-4CE88B62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fontAlgn="base"/>
            <a:r>
              <a:rPr lang="de-DE" b="1" i="0">
                <a:effectLst/>
                <a:latin typeface="Karla" panose="020B0604020202020204" pitchFamily="2" charset="0"/>
              </a:rPr>
              <a:t>Ebbinghaus </a:t>
            </a:r>
            <a:r>
              <a:rPr lang="de-DE" b="1" i="0" err="1">
                <a:effectLst/>
                <a:latin typeface="Karla" panose="020B0604020202020204" pitchFamily="2" charset="0"/>
              </a:rPr>
              <a:t>Forgetting</a:t>
            </a:r>
            <a:r>
              <a:rPr lang="de-DE" b="1" i="0">
                <a:effectLst/>
                <a:latin typeface="Karla" panose="020B0604020202020204" pitchFamily="2" charset="0"/>
              </a:rPr>
              <a:t> </a:t>
            </a:r>
            <a:r>
              <a:rPr lang="de-DE" b="1" i="0" err="1">
                <a:effectLst/>
                <a:latin typeface="Karla" panose="020B0604020202020204" pitchFamily="2" charset="0"/>
              </a:rPr>
              <a:t>Curve</a:t>
            </a:r>
            <a:endParaRPr lang="de-DE" b="1" i="0">
              <a:effectLst/>
              <a:latin typeface="Karla" panose="020B0604020202020204" pitchFamily="2" charset="0"/>
            </a:endParaRP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getting curve">
            <a:extLst>
              <a:ext uri="{FF2B5EF4-FFF2-40B4-BE49-F238E27FC236}">
                <a16:creationId xmlns:a16="http://schemas.microsoft.com/office/drawing/2014/main" id="{49C8A650-7952-996F-E685-EC48EC0D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782" y="1116345"/>
            <a:ext cx="452183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47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719DF-FCEA-86A0-92F1-29D84570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Vokabelkarten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F635B89-893B-F549-6ECD-D0C9C7A79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397" y="2531362"/>
            <a:ext cx="5581650" cy="2419350"/>
          </a:xfrm>
        </p:spPr>
      </p:pic>
      <p:pic>
        <p:nvPicPr>
          <p:cNvPr id="1026" name="Picture 2" descr="Camden Market - Aktuelle Ausgabe - Vokabelbox 5">
            <a:extLst>
              <a:ext uri="{FF2B5EF4-FFF2-40B4-BE49-F238E27FC236}">
                <a16:creationId xmlns:a16="http://schemas.microsoft.com/office/drawing/2014/main" id="{C05A8E6B-1212-F21C-D1C2-43232C28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56" y="2210110"/>
            <a:ext cx="2691881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A28233-A2BC-5C7C-2679-1C485B38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repitition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20BF2F2-9E61-0634-8E3D-439BB3BA6926}"/>
              </a:ext>
            </a:extLst>
          </p:cNvPr>
          <p:cNvSpPr txBox="1"/>
          <p:nvPr/>
        </p:nvSpPr>
        <p:spPr>
          <a:xfrm>
            <a:off x="1883809" y="5822649"/>
            <a:ext cx="101779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Dunlosky</a:t>
            </a:r>
            <a:r>
              <a:rPr lang="en-US" sz="900" dirty="0"/>
              <a:t>, John, et al. "Improving students’ learning with effective learning techniques: Promising directions from cognitive and educational psychology." Psychological Science in the public interest 14.1 (2013): 4-58.</a:t>
            </a:r>
            <a:endParaRPr lang="de-DE" sz="9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D4FFE6-E505-83B5-9BF5-C8513EA88959}"/>
              </a:ext>
            </a:extLst>
          </p:cNvPr>
          <p:cNvSpPr txBox="1"/>
          <p:nvPr/>
        </p:nvSpPr>
        <p:spPr>
          <a:xfrm>
            <a:off x="6690360" y="2018413"/>
            <a:ext cx="2466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Wiederholungsschlaufen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85F86B-657B-B836-2B84-CBED7FA2CE41}"/>
              </a:ext>
            </a:extLst>
          </p:cNvPr>
          <p:cNvSpPr txBox="1"/>
          <p:nvPr/>
        </p:nvSpPr>
        <p:spPr>
          <a:xfrm>
            <a:off x="6690360" y="1407996"/>
            <a:ext cx="288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de-DE" b="1" dirty="0" err="1">
                <a:solidFill>
                  <a:schemeClr val="accent3">
                    <a:lumMod val="50000"/>
                  </a:schemeClr>
                </a:solidFill>
              </a:rPr>
              <a:t>minute</a:t>
            </a:r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3">
                    <a:lumMod val="50000"/>
                  </a:schemeClr>
                </a:solidFill>
              </a:rPr>
              <a:t>revision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34090-571E-0E98-AF19-D7BD19D5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24297-325D-406A-C4F7-9818DDF1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602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58EBC9-24E2-0EA4-563C-9777C15666AF}"/>
              </a:ext>
            </a:extLst>
          </p:cNvPr>
          <p:cNvSpPr/>
          <p:nvPr/>
        </p:nvSpPr>
        <p:spPr>
          <a:xfrm>
            <a:off x="7939279" y="2534873"/>
            <a:ext cx="3238150" cy="1241571"/>
          </a:xfrm>
          <a:prstGeom prst="ellipse">
            <a:avLst/>
          </a:prstGeom>
          <a:solidFill>
            <a:srgbClr val="42537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interleaving</a:t>
            </a:r>
            <a:endParaRPr lang="de-DE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2474CC-76CC-6758-7164-AABF8C0527E3}"/>
              </a:ext>
            </a:extLst>
          </p:cNvPr>
          <p:cNvSpPr/>
          <p:nvPr/>
        </p:nvSpPr>
        <p:spPr>
          <a:xfrm>
            <a:off x="4415405" y="2534873"/>
            <a:ext cx="3238150" cy="1241571"/>
          </a:xfrm>
          <a:prstGeom prst="ellipse">
            <a:avLst/>
          </a:prstGeom>
          <a:solidFill>
            <a:srgbClr val="6892A0"/>
          </a:solidFill>
          <a:ln>
            <a:solidFill>
              <a:srgbClr val="6892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spaced</a:t>
            </a:r>
            <a:r>
              <a:rPr lang="de-DE" sz="3600" dirty="0"/>
              <a:t> </a:t>
            </a:r>
            <a:r>
              <a:rPr lang="de-DE" sz="3600" dirty="0" err="1"/>
              <a:t>repitition</a:t>
            </a:r>
            <a:endParaRPr lang="de-DE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E553B-47BC-A900-4A18-D2D5C56E9C14}"/>
              </a:ext>
            </a:extLst>
          </p:cNvPr>
          <p:cNvSpPr/>
          <p:nvPr/>
        </p:nvSpPr>
        <p:spPr>
          <a:xfrm>
            <a:off x="891531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retrieval</a:t>
            </a:r>
            <a:r>
              <a:rPr lang="de-DE" sz="3600" dirty="0"/>
              <a:t> </a:t>
            </a:r>
            <a:r>
              <a:rPr lang="de-DE" sz="3600" dirty="0" err="1"/>
              <a:t>practice</a:t>
            </a:r>
            <a:endParaRPr lang="de-DE" sz="3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C455D5-F36B-E016-DD3A-2C77947B893E}"/>
              </a:ext>
            </a:extLst>
          </p:cNvPr>
          <p:cNvSpPr/>
          <p:nvPr/>
        </p:nvSpPr>
        <p:spPr>
          <a:xfrm>
            <a:off x="4415405" y="4383461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predicting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8113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AED0-91FC-EC51-4FF3-338E38F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5300" dirty="0"/>
              <a:t>Florian Nuxoll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9699F6-8413-1679-2678-822AA9A92CAB}"/>
              </a:ext>
            </a:extLst>
          </p:cNvPr>
          <p:cNvSpPr txBox="1">
            <a:spLocks/>
          </p:cNvSpPr>
          <p:nvPr/>
        </p:nvSpPr>
        <p:spPr>
          <a:xfrm>
            <a:off x="2284498" y="4545067"/>
            <a:ext cx="9603275" cy="1172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dirty="0"/>
              <a:t>			#Wissenschaftler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479334-5982-2186-A395-3CD756D075B3}"/>
              </a:ext>
            </a:extLst>
          </p:cNvPr>
          <p:cNvSpPr txBox="1"/>
          <p:nvPr/>
        </p:nvSpPr>
        <p:spPr>
          <a:xfrm>
            <a:off x="4138008" y="2620570"/>
            <a:ext cx="6102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5400" dirty="0"/>
              <a:t>#Autor/Podcaster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D1519C-B02B-F893-4E40-7C45E95F411E}"/>
              </a:ext>
            </a:extLst>
          </p:cNvPr>
          <p:cNvSpPr txBox="1"/>
          <p:nvPr/>
        </p:nvSpPr>
        <p:spPr>
          <a:xfrm>
            <a:off x="857352" y="3673836"/>
            <a:ext cx="6102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#Lehrer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612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1002 0.3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1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20013 -0.1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5400"/>
            </a:br>
            <a:r>
              <a:rPr lang="en-US" sz="5400"/>
              <a:t>interleaving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nnis | Kostenlose Icon">
            <a:extLst>
              <a:ext uri="{FF2B5EF4-FFF2-40B4-BE49-F238E27FC236}">
                <a16:creationId xmlns:a16="http://schemas.microsoft.com/office/drawing/2014/main" id="{8897DF57-5AFC-26E5-CFB2-83274218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649879"/>
            <a:ext cx="2799103" cy="27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41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C1BDA-471B-BA4D-A69F-55A93B92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04519"/>
            <a:ext cx="9603275" cy="1049235"/>
          </a:xfrm>
        </p:spPr>
        <p:txBody>
          <a:bodyPr/>
          <a:lstStyle/>
          <a:p>
            <a:br>
              <a:rPr lang="de-DE" dirty="0"/>
            </a:br>
            <a:r>
              <a:rPr lang="de-DE" dirty="0" err="1"/>
              <a:t>Interleaving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5FE637-4A29-8A72-E8FA-41B1D3C50A85}"/>
              </a:ext>
            </a:extLst>
          </p:cNvPr>
          <p:cNvSpPr/>
          <p:nvPr/>
        </p:nvSpPr>
        <p:spPr>
          <a:xfrm>
            <a:off x="1551963" y="3095538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5AE2920-ABCD-F090-96D1-0916E9AADF78}"/>
              </a:ext>
            </a:extLst>
          </p:cNvPr>
          <p:cNvSpPr/>
          <p:nvPr/>
        </p:nvSpPr>
        <p:spPr>
          <a:xfrm>
            <a:off x="2274814" y="3095538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E983D4-7DF0-112B-EE2B-5FCE514D6875}"/>
              </a:ext>
            </a:extLst>
          </p:cNvPr>
          <p:cNvSpPr/>
          <p:nvPr/>
        </p:nvSpPr>
        <p:spPr>
          <a:xfrm>
            <a:off x="2997665" y="3095538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A20F09E-79F3-F554-B684-C8C85FFECD46}"/>
              </a:ext>
            </a:extLst>
          </p:cNvPr>
          <p:cNvSpPr/>
          <p:nvPr/>
        </p:nvSpPr>
        <p:spPr>
          <a:xfrm>
            <a:off x="3720516" y="3095538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76890A0A-ED25-73CC-E3EA-10282C7DED42}"/>
              </a:ext>
            </a:extLst>
          </p:cNvPr>
          <p:cNvSpPr/>
          <p:nvPr/>
        </p:nvSpPr>
        <p:spPr>
          <a:xfrm>
            <a:off x="4865615" y="3095538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B323D328-B4A4-6446-BFBF-720E928AA6CA}"/>
              </a:ext>
            </a:extLst>
          </p:cNvPr>
          <p:cNvSpPr/>
          <p:nvPr/>
        </p:nvSpPr>
        <p:spPr>
          <a:xfrm>
            <a:off x="5590485" y="3095538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DF74A9A7-C191-F8C7-ADD5-A902AD1CDF14}"/>
              </a:ext>
            </a:extLst>
          </p:cNvPr>
          <p:cNvSpPr/>
          <p:nvPr/>
        </p:nvSpPr>
        <p:spPr>
          <a:xfrm>
            <a:off x="6315355" y="3095538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35B45402-C7C5-8EA4-885C-4E1D68F01508}"/>
              </a:ext>
            </a:extLst>
          </p:cNvPr>
          <p:cNvSpPr/>
          <p:nvPr/>
        </p:nvSpPr>
        <p:spPr>
          <a:xfrm>
            <a:off x="7040225" y="3095538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2E224E9E-39DF-82E0-A6EA-05E67F934B62}"/>
              </a:ext>
            </a:extLst>
          </p:cNvPr>
          <p:cNvSpPr/>
          <p:nvPr/>
        </p:nvSpPr>
        <p:spPr>
          <a:xfrm>
            <a:off x="8137322" y="3095538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FED5DC27-AC29-AFFF-A8DC-C05B7EC9C34A}"/>
              </a:ext>
            </a:extLst>
          </p:cNvPr>
          <p:cNvSpPr/>
          <p:nvPr/>
        </p:nvSpPr>
        <p:spPr>
          <a:xfrm>
            <a:off x="8862969" y="3095538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1202F702-EE7E-4E10-61BA-3137D102668F}"/>
              </a:ext>
            </a:extLst>
          </p:cNvPr>
          <p:cNvSpPr/>
          <p:nvPr/>
        </p:nvSpPr>
        <p:spPr>
          <a:xfrm>
            <a:off x="9588616" y="3095538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4511D2BE-2C37-6E67-7365-F9EB8C6510C9}"/>
              </a:ext>
            </a:extLst>
          </p:cNvPr>
          <p:cNvSpPr/>
          <p:nvPr/>
        </p:nvSpPr>
        <p:spPr>
          <a:xfrm>
            <a:off x="10308671" y="3095538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42F0DA-4F26-E558-88F6-4D879AA34C88}"/>
              </a:ext>
            </a:extLst>
          </p:cNvPr>
          <p:cNvSpPr txBox="1">
            <a:spLocks/>
          </p:cNvSpPr>
          <p:nvPr/>
        </p:nvSpPr>
        <p:spPr>
          <a:xfrm>
            <a:off x="3169680" y="306238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2D528C-932D-691F-A88A-E4DEA9B40E67}"/>
              </a:ext>
            </a:extLst>
          </p:cNvPr>
          <p:cNvSpPr txBox="1"/>
          <p:nvPr/>
        </p:nvSpPr>
        <p:spPr>
          <a:xfrm>
            <a:off x="1469230" y="2693048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First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narrator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8AFA0E-0AB6-AD85-2137-00057FB1625D}"/>
              </a:ext>
            </a:extLst>
          </p:cNvPr>
          <p:cNvSpPr txBox="1"/>
          <p:nvPr/>
        </p:nvSpPr>
        <p:spPr>
          <a:xfrm>
            <a:off x="4659392" y="2704128"/>
            <a:ext cx="331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Third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omnicient</a:t>
            </a:r>
            <a:r>
              <a:rPr lang="de-DE" dirty="0"/>
              <a:t> </a:t>
            </a:r>
            <a:r>
              <a:rPr lang="de-DE" dirty="0" err="1"/>
              <a:t>narrator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B9F803-4B5A-4DC2-7F1F-3A9F0FAFF68A}"/>
              </a:ext>
            </a:extLst>
          </p:cNvPr>
          <p:cNvSpPr txBox="1"/>
          <p:nvPr/>
        </p:nvSpPr>
        <p:spPr>
          <a:xfrm>
            <a:off x="8137322" y="2693048"/>
            <a:ext cx="30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Third </a:t>
            </a:r>
            <a:r>
              <a:rPr lang="de-DE" dirty="0" err="1"/>
              <a:t>person</a:t>
            </a:r>
            <a:r>
              <a:rPr lang="de-DE" dirty="0"/>
              <a:t> limited </a:t>
            </a:r>
            <a:r>
              <a:rPr lang="de-DE" dirty="0" err="1"/>
              <a:t>narrator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4" grpId="0"/>
      <p:bldP spid="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C1BDA-471B-BA4D-A69F-55A93B92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 err="1"/>
              <a:t>Interleaving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5FE637-4A29-8A72-E8FA-41B1D3C50A85}"/>
              </a:ext>
            </a:extLst>
          </p:cNvPr>
          <p:cNvSpPr/>
          <p:nvPr/>
        </p:nvSpPr>
        <p:spPr>
          <a:xfrm>
            <a:off x="1551963" y="2516697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5AE2920-ABCD-F090-96D1-0916E9AADF78}"/>
              </a:ext>
            </a:extLst>
          </p:cNvPr>
          <p:cNvSpPr/>
          <p:nvPr/>
        </p:nvSpPr>
        <p:spPr>
          <a:xfrm>
            <a:off x="2274814" y="2516697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E983D4-7DF0-112B-EE2B-5FCE514D6875}"/>
              </a:ext>
            </a:extLst>
          </p:cNvPr>
          <p:cNvSpPr/>
          <p:nvPr/>
        </p:nvSpPr>
        <p:spPr>
          <a:xfrm>
            <a:off x="2997665" y="2516697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A20F09E-79F3-F554-B684-C8C85FFECD46}"/>
              </a:ext>
            </a:extLst>
          </p:cNvPr>
          <p:cNvSpPr/>
          <p:nvPr/>
        </p:nvSpPr>
        <p:spPr>
          <a:xfrm>
            <a:off x="3720516" y="2516697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76890A0A-ED25-73CC-E3EA-10282C7DED42}"/>
              </a:ext>
            </a:extLst>
          </p:cNvPr>
          <p:cNvSpPr/>
          <p:nvPr/>
        </p:nvSpPr>
        <p:spPr>
          <a:xfrm>
            <a:off x="4865615" y="2516697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B323D328-B4A4-6446-BFBF-720E928AA6CA}"/>
              </a:ext>
            </a:extLst>
          </p:cNvPr>
          <p:cNvSpPr/>
          <p:nvPr/>
        </p:nvSpPr>
        <p:spPr>
          <a:xfrm>
            <a:off x="5590485" y="2516697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DF74A9A7-C191-F8C7-ADD5-A902AD1CDF14}"/>
              </a:ext>
            </a:extLst>
          </p:cNvPr>
          <p:cNvSpPr/>
          <p:nvPr/>
        </p:nvSpPr>
        <p:spPr>
          <a:xfrm>
            <a:off x="6315355" y="2516697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35B45402-C7C5-8EA4-885C-4E1D68F01508}"/>
              </a:ext>
            </a:extLst>
          </p:cNvPr>
          <p:cNvSpPr/>
          <p:nvPr/>
        </p:nvSpPr>
        <p:spPr>
          <a:xfrm>
            <a:off x="7040225" y="2516697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2E224E9E-39DF-82E0-A6EA-05E67F934B62}"/>
              </a:ext>
            </a:extLst>
          </p:cNvPr>
          <p:cNvSpPr/>
          <p:nvPr/>
        </p:nvSpPr>
        <p:spPr>
          <a:xfrm>
            <a:off x="8137322" y="2516697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FED5DC27-AC29-AFFF-A8DC-C05B7EC9C34A}"/>
              </a:ext>
            </a:extLst>
          </p:cNvPr>
          <p:cNvSpPr/>
          <p:nvPr/>
        </p:nvSpPr>
        <p:spPr>
          <a:xfrm>
            <a:off x="8862969" y="2516697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1202F702-EE7E-4E10-61BA-3137D102668F}"/>
              </a:ext>
            </a:extLst>
          </p:cNvPr>
          <p:cNvSpPr/>
          <p:nvPr/>
        </p:nvSpPr>
        <p:spPr>
          <a:xfrm>
            <a:off x="9588616" y="2516697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4511D2BE-2C37-6E67-7365-F9EB8C6510C9}"/>
              </a:ext>
            </a:extLst>
          </p:cNvPr>
          <p:cNvSpPr/>
          <p:nvPr/>
        </p:nvSpPr>
        <p:spPr>
          <a:xfrm>
            <a:off x="10308671" y="2516697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0B6A911-B58A-64AC-624F-6EEAAAE1AF79}"/>
              </a:ext>
            </a:extLst>
          </p:cNvPr>
          <p:cNvSpPr/>
          <p:nvPr/>
        </p:nvSpPr>
        <p:spPr>
          <a:xfrm>
            <a:off x="1551963" y="3977779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F4E23D0-F8FB-25CF-53C6-022D7EE186F8}"/>
              </a:ext>
            </a:extLst>
          </p:cNvPr>
          <p:cNvSpPr/>
          <p:nvPr/>
        </p:nvSpPr>
        <p:spPr>
          <a:xfrm>
            <a:off x="6334308" y="3977779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FFF6CEA-2B3D-8C15-685A-E88A3272342F}"/>
              </a:ext>
            </a:extLst>
          </p:cNvPr>
          <p:cNvSpPr/>
          <p:nvPr/>
        </p:nvSpPr>
        <p:spPr>
          <a:xfrm>
            <a:off x="3720516" y="3977779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C176891-51F2-9BFC-C6E8-A1863EDBA462}"/>
              </a:ext>
            </a:extLst>
          </p:cNvPr>
          <p:cNvSpPr/>
          <p:nvPr/>
        </p:nvSpPr>
        <p:spPr>
          <a:xfrm>
            <a:off x="8867163" y="3977779"/>
            <a:ext cx="662731" cy="65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Flussdiagramm: Verbinder 38">
            <a:extLst>
              <a:ext uri="{FF2B5EF4-FFF2-40B4-BE49-F238E27FC236}">
                <a16:creationId xmlns:a16="http://schemas.microsoft.com/office/drawing/2014/main" id="{0D41BA94-3656-27A9-5DF2-79B7393E4952}"/>
              </a:ext>
            </a:extLst>
          </p:cNvPr>
          <p:cNvSpPr/>
          <p:nvPr/>
        </p:nvSpPr>
        <p:spPr>
          <a:xfrm>
            <a:off x="2260834" y="3977779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ussdiagramm: Verbinder 39">
            <a:extLst>
              <a:ext uri="{FF2B5EF4-FFF2-40B4-BE49-F238E27FC236}">
                <a16:creationId xmlns:a16="http://schemas.microsoft.com/office/drawing/2014/main" id="{B007ACDB-FECB-728E-CF71-1EFB4BDB9DBD}"/>
              </a:ext>
            </a:extLst>
          </p:cNvPr>
          <p:cNvSpPr/>
          <p:nvPr/>
        </p:nvSpPr>
        <p:spPr>
          <a:xfrm>
            <a:off x="5589242" y="3977779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Verbinder 40">
            <a:extLst>
              <a:ext uri="{FF2B5EF4-FFF2-40B4-BE49-F238E27FC236}">
                <a16:creationId xmlns:a16="http://schemas.microsoft.com/office/drawing/2014/main" id="{6FDDCD10-C09E-17D0-7CFC-C4FF21F824F6}"/>
              </a:ext>
            </a:extLst>
          </p:cNvPr>
          <p:cNvSpPr/>
          <p:nvPr/>
        </p:nvSpPr>
        <p:spPr>
          <a:xfrm>
            <a:off x="7079374" y="3948632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ussdiagramm: Verbinder 41">
            <a:extLst>
              <a:ext uri="{FF2B5EF4-FFF2-40B4-BE49-F238E27FC236}">
                <a16:creationId xmlns:a16="http://schemas.microsoft.com/office/drawing/2014/main" id="{6D504B86-B5BE-2338-0086-23EAE161EB52}"/>
              </a:ext>
            </a:extLst>
          </p:cNvPr>
          <p:cNvSpPr/>
          <p:nvPr/>
        </p:nvSpPr>
        <p:spPr>
          <a:xfrm>
            <a:off x="9599800" y="3997782"/>
            <a:ext cx="662731" cy="6543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Sechseck 42">
            <a:extLst>
              <a:ext uri="{FF2B5EF4-FFF2-40B4-BE49-F238E27FC236}">
                <a16:creationId xmlns:a16="http://schemas.microsoft.com/office/drawing/2014/main" id="{CFDB443C-ACE8-E82B-43A6-11D1899F4EBB}"/>
              </a:ext>
            </a:extLst>
          </p:cNvPr>
          <p:cNvSpPr/>
          <p:nvPr/>
        </p:nvSpPr>
        <p:spPr>
          <a:xfrm>
            <a:off x="2997665" y="3977779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echseck 43">
            <a:extLst>
              <a:ext uri="{FF2B5EF4-FFF2-40B4-BE49-F238E27FC236}">
                <a16:creationId xmlns:a16="http://schemas.microsoft.com/office/drawing/2014/main" id="{4CEDB90D-A55F-284E-5E2D-EF0E4BE60CFD}"/>
              </a:ext>
            </a:extLst>
          </p:cNvPr>
          <p:cNvSpPr/>
          <p:nvPr/>
        </p:nvSpPr>
        <p:spPr>
          <a:xfrm>
            <a:off x="4884335" y="3977779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>
            <a:extLst>
              <a:ext uri="{FF2B5EF4-FFF2-40B4-BE49-F238E27FC236}">
                <a16:creationId xmlns:a16="http://schemas.microsoft.com/office/drawing/2014/main" id="{3264AC26-AB39-211E-9BC2-D2511BD5491C}"/>
              </a:ext>
            </a:extLst>
          </p:cNvPr>
          <p:cNvSpPr/>
          <p:nvPr/>
        </p:nvSpPr>
        <p:spPr>
          <a:xfrm>
            <a:off x="8137321" y="3946050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>
            <a:extLst>
              <a:ext uri="{FF2B5EF4-FFF2-40B4-BE49-F238E27FC236}">
                <a16:creationId xmlns:a16="http://schemas.microsoft.com/office/drawing/2014/main" id="{5323DB88-8C2B-02BF-1A90-C77CD0DB4CA9}"/>
              </a:ext>
            </a:extLst>
          </p:cNvPr>
          <p:cNvSpPr/>
          <p:nvPr/>
        </p:nvSpPr>
        <p:spPr>
          <a:xfrm>
            <a:off x="10308671" y="3977779"/>
            <a:ext cx="662731" cy="654342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1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BF466-1378-DC05-2EC7-584DF411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58EBC9-24E2-0EA4-563C-9777C15666AF}"/>
              </a:ext>
            </a:extLst>
          </p:cNvPr>
          <p:cNvSpPr/>
          <p:nvPr/>
        </p:nvSpPr>
        <p:spPr>
          <a:xfrm>
            <a:off x="7939279" y="2534873"/>
            <a:ext cx="3238150" cy="1241571"/>
          </a:xfrm>
          <a:prstGeom prst="ellipse">
            <a:avLst/>
          </a:prstGeom>
          <a:solidFill>
            <a:srgbClr val="6892A0"/>
          </a:solidFill>
          <a:ln>
            <a:solidFill>
              <a:srgbClr val="6892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interleaving</a:t>
            </a:r>
            <a:endParaRPr lang="de-DE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2474CC-76CC-6758-7164-AABF8C0527E3}"/>
              </a:ext>
            </a:extLst>
          </p:cNvPr>
          <p:cNvSpPr/>
          <p:nvPr/>
        </p:nvSpPr>
        <p:spPr>
          <a:xfrm>
            <a:off x="4415405" y="2534873"/>
            <a:ext cx="3238150" cy="1241571"/>
          </a:xfrm>
          <a:prstGeom prst="ellipse">
            <a:avLst/>
          </a:prstGeom>
          <a:solidFill>
            <a:srgbClr val="6892A0"/>
          </a:solidFill>
          <a:ln>
            <a:solidFill>
              <a:srgbClr val="6892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spaced</a:t>
            </a:r>
            <a:r>
              <a:rPr lang="de-DE" sz="3600" dirty="0"/>
              <a:t> </a:t>
            </a:r>
            <a:r>
              <a:rPr lang="de-DE" sz="3600" dirty="0" err="1"/>
              <a:t>repitition</a:t>
            </a:r>
            <a:endParaRPr lang="de-DE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E553B-47BC-A900-4A18-D2D5C56E9C14}"/>
              </a:ext>
            </a:extLst>
          </p:cNvPr>
          <p:cNvSpPr/>
          <p:nvPr/>
        </p:nvSpPr>
        <p:spPr>
          <a:xfrm>
            <a:off x="891531" y="2534873"/>
            <a:ext cx="3238150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retrieval</a:t>
            </a:r>
            <a:r>
              <a:rPr lang="de-DE" sz="3600" dirty="0"/>
              <a:t> </a:t>
            </a:r>
            <a:r>
              <a:rPr lang="de-DE" sz="3600" dirty="0" err="1"/>
              <a:t>practice</a:t>
            </a:r>
            <a:endParaRPr lang="de-DE" sz="3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C455D5-F36B-E016-DD3A-2C77947B893E}"/>
              </a:ext>
            </a:extLst>
          </p:cNvPr>
          <p:cNvSpPr/>
          <p:nvPr/>
        </p:nvSpPr>
        <p:spPr>
          <a:xfrm>
            <a:off x="4415405" y="4383461"/>
            <a:ext cx="3238150" cy="1241571"/>
          </a:xfrm>
          <a:prstGeom prst="ellipse">
            <a:avLst/>
          </a:prstGeom>
          <a:solidFill>
            <a:srgbClr val="42537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predicting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94221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51985-C399-B2E7-F38B-D4D0C683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 und Schlaf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C157A9-85BE-BD5B-93ED-628F3BEB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6" y="2305819"/>
            <a:ext cx="5049715" cy="2724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44678C-DBCA-8CE2-888F-F73C1289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14" y="2305819"/>
            <a:ext cx="4456340" cy="2733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1494C-263F-BDE1-C44C-691C6747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2F936-3A6E-974A-4348-DAF8B9A49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05400C-FC14-910D-CE11-CD61DE53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90" y="2043301"/>
            <a:ext cx="2334388" cy="33954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166124-E405-FBE9-196A-8C0F1A89C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286" y="2043302"/>
            <a:ext cx="2325336" cy="33954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A94E3B8-0CA6-E792-2A09-8E9B70B8597A}"/>
              </a:ext>
            </a:extLst>
          </p:cNvPr>
          <p:cNvSpPr txBox="1"/>
          <p:nvPr/>
        </p:nvSpPr>
        <p:spPr>
          <a:xfrm>
            <a:off x="6096000" y="5628323"/>
            <a:ext cx="6102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mazon Ember"/>
              </a:rPr>
              <a:t>Oakley, Barbara. Uncommon Sense Teaching: Practical Insights in Brain Science to Help Students Learn </a:t>
            </a:r>
            <a:endParaRPr lang="de-DE" sz="1400" dirty="0">
              <a:latin typeface="Amazon Ember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76A8142-3069-EDE7-7155-6A16AE96CE20}"/>
              </a:ext>
            </a:extLst>
          </p:cNvPr>
          <p:cNvSpPr txBox="1"/>
          <p:nvPr/>
        </p:nvSpPr>
        <p:spPr>
          <a:xfrm>
            <a:off x="73055" y="5745704"/>
            <a:ext cx="6178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0F1111"/>
                </a:solidFill>
                <a:effectLst/>
                <a:latin typeface="Amazon Ember"/>
              </a:rPr>
              <a:t>Lang, James M. Small Teaching: Everyday Lessons from the Science of Learning</a:t>
            </a:r>
            <a:endParaRPr lang="en-US" sz="1400" b="1" i="0" dirty="0">
              <a:solidFill>
                <a:srgbClr val="0F1111"/>
              </a:solidFill>
              <a:effectLst/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986347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F2316-79BF-6E91-E5F9-40D14297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 err="1"/>
              <a:t>jot</a:t>
            </a:r>
            <a:r>
              <a:rPr lang="de-DE" dirty="0"/>
              <a:t> down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E5E437-2B70-7180-BF07-B918ECAE4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Schreiben Sie die zwei Dinge auf, die ich ohne großen Aufwand in meinem Unterricht umgesetzt habe und die eine große Wirkung hatten.</a:t>
            </a:r>
          </a:p>
        </p:txBody>
      </p:sp>
    </p:spTree>
    <p:extLst>
      <p:ext uri="{BB962C8B-B14F-4D97-AF65-F5344CB8AC3E}">
        <p14:creationId xmlns:p14="http://schemas.microsoft.com/office/powerpoint/2010/main" val="572697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F416B-EF8F-AEF6-AAE9-63A94CF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42A34-AF7D-7F54-6EA9-72085ECD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C1FC60-B5B1-2085-CF21-258148AE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9" y="2739597"/>
            <a:ext cx="3734910" cy="200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3E728D-B956-5765-B982-C335A008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05" y="2852555"/>
            <a:ext cx="3819221" cy="177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73DA44-28D8-6306-6EA6-01751BAA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615" y="2575073"/>
            <a:ext cx="3419485" cy="289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5783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90523-0D70-2FC5-E9D8-4215ABF8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Was noch?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02176-68E6-27C5-90A7-4007075B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Dopamin/Oxytocin</a:t>
            </a:r>
          </a:p>
          <a:p>
            <a:pPr marL="0" indent="0">
              <a:buNone/>
            </a:pPr>
            <a:r>
              <a:rPr lang="de-DE" dirty="0"/>
              <a:t>soziales lernen</a:t>
            </a:r>
          </a:p>
        </p:txBody>
      </p:sp>
    </p:spTree>
    <p:extLst>
      <p:ext uri="{BB962C8B-B14F-4D97-AF65-F5344CB8AC3E}">
        <p14:creationId xmlns:p14="http://schemas.microsoft.com/office/powerpoint/2010/main" val="2821992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839C1-FE10-94CB-C21C-CD319A53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/>
            </a:br>
            <a:r>
              <a:rPr lang="de-DE"/>
              <a:t>Podcast: Doppelstunde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FADB11-41A2-F20A-19B3-D84F36D8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264" y="3498989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https://podcasts.schule/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NEWS4TEACHERS Podcast Artwork Image">
            <a:extLst>
              <a:ext uri="{FF2B5EF4-FFF2-40B4-BE49-F238E27FC236}">
                <a16:creationId xmlns:a16="http://schemas.microsoft.com/office/drawing/2014/main" id="{F7EC1594-35CE-C16A-3305-2FD3BD79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5" y="2326802"/>
            <a:ext cx="2422071" cy="24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7F5901-3132-651E-BF4F-31DBE1401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16" y="1973231"/>
            <a:ext cx="4411177" cy="391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9E9C420-55EB-AA3A-3355-B0F53361C745}"/>
              </a:ext>
            </a:extLst>
          </p:cNvPr>
          <p:cNvSpPr txBox="1">
            <a:spLocks/>
          </p:cNvSpPr>
          <p:nvPr/>
        </p:nvSpPr>
        <p:spPr>
          <a:xfrm>
            <a:off x="-92897" y="5686667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Vortrag zum Download: https://medienwelten.schule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04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6EE1B-CDFE-BE70-B64C-F88BB870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CBB8C9D-FA5E-DD68-4C6D-106ECF66287E}"/>
              </a:ext>
            </a:extLst>
          </p:cNvPr>
          <p:cNvSpPr/>
          <p:nvPr/>
        </p:nvSpPr>
        <p:spPr>
          <a:xfrm>
            <a:off x="2892457" y="2663359"/>
            <a:ext cx="5427677" cy="12415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/>
              <a:t>fluency</a:t>
            </a:r>
            <a:r>
              <a:rPr lang="de-DE" sz="3600" dirty="0"/>
              <a:t> </a:t>
            </a:r>
            <a:r>
              <a:rPr lang="de-DE" sz="3600" dirty="0" err="1"/>
              <a:t>illusion</a:t>
            </a:r>
            <a:endParaRPr lang="de-DE" sz="3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8CCF49-1B8A-2885-A9C7-A9C4BC240C1B}"/>
              </a:ext>
            </a:extLst>
          </p:cNvPr>
          <p:cNvSpPr txBox="1"/>
          <p:nvPr/>
        </p:nvSpPr>
        <p:spPr>
          <a:xfrm>
            <a:off x="1053994" y="4311749"/>
            <a:ext cx="100008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Ein automatischer kognitiver Prozess, bei dem unser Verstand uns unbewusst vorgaukelt, dass wir mehr über den Lernstoff wissen, als wir tatsächlich wissen.</a:t>
            </a:r>
          </a:p>
        </p:txBody>
      </p:sp>
    </p:spTree>
    <p:extLst>
      <p:ext uri="{BB962C8B-B14F-4D97-AF65-F5344CB8AC3E}">
        <p14:creationId xmlns:p14="http://schemas.microsoft.com/office/powerpoint/2010/main" val="2831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4C905-8A3D-4691-F777-E54DFD15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03213"/>
            <a:ext cx="9405891" cy="326534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/>
              <a:t>Wie lernt das Gehirn</a:t>
            </a:r>
          </a:p>
          <a:p>
            <a:pPr>
              <a:buFontTx/>
              <a:buChar char="-"/>
            </a:pPr>
            <a:r>
              <a:rPr lang="de-DE" dirty="0"/>
              <a:t>Methoden die das Lernen einfacher und  nachhaltiger machen.</a:t>
            </a:r>
          </a:p>
          <a:p>
            <a:pPr lvl="1">
              <a:buFontTx/>
              <a:buChar char="-"/>
            </a:pPr>
            <a:r>
              <a:rPr lang="de-DE" dirty="0"/>
              <a:t>Retrieval </a:t>
            </a:r>
            <a:r>
              <a:rPr lang="de-DE" dirty="0" err="1"/>
              <a:t>practice</a:t>
            </a:r>
            <a:endParaRPr lang="de-DE" dirty="0"/>
          </a:p>
          <a:p>
            <a:pPr lvl="1">
              <a:buFontTx/>
              <a:buChar char="-"/>
            </a:pPr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repitition</a:t>
            </a:r>
            <a:endParaRPr lang="de-DE" dirty="0"/>
          </a:p>
          <a:p>
            <a:pPr lvl="1">
              <a:buFontTx/>
              <a:buChar char="-"/>
            </a:pPr>
            <a:r>
              <a:rPr lang="de-DE" dirty="0" err="1"/>
              <a:t>Interleaving</a:t>
            </a:r>
            <a:endParaRPr lang="de-DE" dirty="0"/>
          </a:p>
          <a:p>
            <a:pPr lvl="1">
              <a:buFontTx/>
              <a:buChar char="-"/>
            </a:pPr>
            <a:r>
              <a:rPr lang="de-DE" dirty="0" err="1"/>
              <a:t>Predicting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5663B8-E0A0-5721-2CBA-C2760B8B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J</a:t>
            </a:r>
            <a:r>
              <a:rPr lang="de-DE" sz="3600" dirty="0" err="1"/>
              <a:t>edes</a:t>
            </a:r>
            <a:r>
              <a:rPr lang="de-DE" sz="3600" dirty="0"/>
              <a:t> Gehirn ist anders!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F11BCFCC-674C-C1D9-D190-BB8AE0BA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22" y="2099258"/>
            <a:ext cx="1831911" cy="1831911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11173C-0B52-0B8D-C8BD-B122DC174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587" y="843132"/>
            <a:ext cx="1841353" cy="1831910"/>
          </a:xfrm>
          <a:prstGeom prst="rect">
            <a:avLst/>
          </a:prstGeom>
        </p:spPr>
      </p:pic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34BC0F-2B5C-0764-E83E-5A57C26C0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213" y="1062643"/>
            <a:ext cx="1841353" cy="1831910"/>
          </a:xfrm>
          <a:prstGeom prst="rect">
            <a:avLst/>
          </a:prstGeom>
        </p:spPr>
      </p:pic>
      <p:pic>
        <p:nvPicPr>
          <p:cNvPr id="36" name="Grafik 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C3B532-98F2-7A8E-6444-28ED987B2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840" y="3406302"/>
            <a:ext cx="1841353" cy="1831910"/>
          </a:xfrm>
          <a:prstGeom prst="rect">
            <a:avLst/>
          </a:prstGeom>
        </p:spPr>
      </p:pic>
      <p:pic>
        <p:nvPicPr>
          <p:cNvPr id="38" name="Grafik 3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CDEC0B-6CE7-AF3C-576F-7FBB1B930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718" y="2850989"/>
            <a:ext cx="1841353" cy="18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5663B8-E0A0-5721-2CBA-C2760B8B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J</a:t>
            </a:r>
            <a:r>
              <a:rPr lang="de-DE" sz="3600" dirty="0" err="1"/>
              <a:t>edes</a:t>
            </a:r>
            <a:r>
              <a:rPr lang="de-DE" sz="3600" dirty="0"/>
              <a:t> Gehirn ist anders!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AC0B6-F012-3CA7-8D56-E414488C6C46}"/>
              </a:ext>
            </a:extLst>
          </p:cNvPr>
          <p:cNvSpPr txBox="1"/>
          <p:nvPr/>
        </p:nvSpPr>
        <p:spPr>
          <a:xfrm>
            <a:off x="6194709" y="2216750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den Gehirnen unserer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4BA964-26BD-DAA4-B04C-155D606FC28A}"/>
              </a:ext>
            </a:extLst>
          </p:cNvPr>
          <p:cNvSpPr txBox="1"/>
          <p:nvPr/>
        </p:nvSpPr>
        <p:spPr>
          <a:xfrm>
            <a:off x="4681744" y="2390076"/>
            <a:ext cx="753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 können </a:t>
            </a:r>
            <a:r>
              <a:rPr lang="de-DE" sz="2800" strike="sngStrike" dirty="0"/>
              <a:t>unseren </a:t>
            </a:r>
            <a:r>
              <a:rPr lang="de-DE" sz="2800" dirty="0"/>
              <a:t>Schülerinnen und</a:t>
            </a:r>
          </a:p>
          <a:p>
            <a:r>
              <a:rPr lang="de-DE" sz="2800" dirty="0"/>
              <a:t>Schülern beim Lernen helfen.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667E07-4D36-7A33-04B2-F3BF9D0BA169}"/>
              </a:ext>
            </a:extLst>
          </p:cNvPr>
          <p:cNvSpPr txBox="1"/>
          <p:nvPr/>
        </p:nvSpPr>
        <p:spPr>
          <a:xfrm>
            <a:off x="4690494" y="2389622"/>
            <a:ext cx="753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 können unseren Schülerinnen und </a:t>
            </a:r>
          </a:p>
          <a:p>
            <a:r>
              <a:rPr lang="de-DE" sz="2800" dirty="0"/>
              <a:t>Schülern beim Lernen helfen.</a:t>
            </a:r>
          </a:p>
        </p:txBody>
      </p:sp>
    </p:spTree>
    <p:extLst>
      <p:ext uri="{BB962C8B-B14F-4D97-AF65-F5344CB8AC3E}">
        <p14:creationId xmlns:p14="http://schemas.microsoft.com/office/powerpoint/2010/main" val="14158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CA8D85A-73F4-2B43-0F67-13A1030F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Neuronen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FA6FC-FCD8-8472-BB06-733DF383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de-DE" dirty="0"/>
              <a:t>86 Mrd. Neuronen</a:t>
            </a:r>
          </a:p>
          <a:p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03E505-FBAD-1605-AE5D-80E77FCA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874178"/>
            <a:ext cx="4821551" cy="2350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CA8D85A-73F4-2B43-0F67-13A1030F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de-DE" dirty="0"/>
              <a:t>Neuronen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FA6FC-FCD8-8472-BB06-733DF383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016189" cy="3450613"/>
          </a:xfrm>
        </p:spPr>
        <p:txBody>
          <a:bodyPr>
            <a:normAutofit/>
          </a:bodyPr>
          <a:lstStyle/>
          <a:p>
            <a:r>
              <a:rPr lang="de-DE" dirty="0"/>
              <a:t>86 Mrd. Neuronen</a:t>
            </a:r>
          </a:p>
          <a:p>
            <a:r>
              <a:rPr lang="de-DE" dirty="0"/>
              <a:t>lernen = Neuronen verbinden sich</a:t>
            </a:r>
          </a:p>
          <a:p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A5FA64BA-701D-079E-1344-E8C3BB264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58" y="1055654"/>
            <a:ext cx="4410075" cy="39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409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AABB37-1599-4AE8-818C-82E84CA93D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„Galerie“ für Coworking Spaces</Template>
  <TotalTime>0</TotalTime>
  <Words>677</Words>
  <Application>Microsoft Office PowerPoint</Application>
  <PresentationFormat>Breitbild</PresentationFormat>
  <Paragraphs>136</Paragraphs>
  <Slides>39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Amazon Ember</vt:lpstr>
      <vt:lpstr>Arial</vt:lpstr>
      <vt:lpstr>Bradley Hand ITC</vt:lpstr>
      <vt:lpstr>Calibri</vt:lpstr>
      <vt:lpstr>Gill Sans MT</vt:lpstr>
      <vt:lpstr>Karla</vt:lpstr>
      <vt:lpstr>Open Sans</vt:lpstr>
      <vt:lpstr>Galerie</vt:lpstr>
      <vt:lpstr>PowerPoint-Präsentation</vt:lpstr>
      <vt:lpstr> Florian Nuxoll</vt:lpstr>
      <vt:lpstr> Florian Nuxoll</vt:lpstr>
      <vt:lpstr>PowerPoint-Präsentation</vt:lpstr>
      <vt:lpstr>PowerPoint-Präsentation</vt:lpstr>
      <vt:lpstr>Jedes Gehirn ist anders!</vt:lpstr>
      <vt:lpstr>Jedes Gehirn ist anders!</vt:lpstr>
      <vt:lpstr>Neuronen</vt:lpstr>
      <vt:lpstr>Neuronen</vt:lpstr>
      <vt:lpstr>Neuronen</vt:lpstr>
      <vt:lpstr> Arten von Gedächtnis</vt:lpstr>
      <vt:lpstr>PowerPoint-Präsentation</vt:lpstr>
      <vt:lpstr>PowerPoint-Präsentation</vt:lpstr>
      <vt:lpstr> retrieval practice </vt:lpstr>
      <vt:lpstr>Retrieval practice</vt:lpstr>
      <vt:lpstr>Retrieval practice</vt:lpstr>
      <vt:lpstr>Retrieval practice</vt:lpstr>
      <vt:lpstr>PowerPoint-Präsentation</vt:lpstr>
      <vt:lpstr>PowerPoint-Präsentation</vt:lpstr>
      <vt:lpstr>PowerPoint-Präsentation</vt:lpstr>
      <vt:lpstr>Retrieval practice</vt:lpstr>
      <vt:lpstr>PowerPoint-Präsentation</vt:lpstr>
      <vt:lpstr>  spaced repitition </vt:lpstr>
      <vt:lpstr> spaced repitition </vt:lpstr>
      <vt:lpstr>  spaced repitition </vt:lpstr>
      <vt:lpstr> Vokabelkarten</vt:lpstr>
      <vt:lpstr>Spaced repitition</vt:lpstr>
      <vt:lpstr>PowerPoint-Präsentation</vt:lpstr>
      <vt:lpstr>PowerPoint-Präsentation</vt:lpstr>
      <vt:lpstr> interleaving</vt:lpstr>
      <vt:lpstr> Interleaving</vt:lpstr>
      <vt:lpstr> Interleaving</vt:lpstr>
      <vt:lpstr>PowerPoint-Präsentation</vt:lpstr>
      <vt:lpstr>Sport und Schlaf</vt:lpstr>
      <vt:lpstr>PowerPoint-Präsentation</vt:lpstr>
      <vt:lpstr> jot down</vt:lpstr>
      <vt:lpstr>PowerPoint-Präsentation</vt:lpstr>
      <vt:lpstr> Was noch?</vt:lpstr>
      <vt:lpstr> Podcast: Doppelstunde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Nuxoll</dc:creator>
  <cp:lastModifiedBy>Florian Nuxoll</cp:lastModifiedBy>
  <cp:revision>6</cp:revision>
  <dcterms:created xsi:type="dcterms:W3CDTF">2021-11-21T14:48:15Z</dcterms:created>
  <dcterms:modified xsi:type="dcterms:W3CDTF">2022-11-19T07:14:02Z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