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6" r:id="rId2"/>
  </p:sldMasterIdLst>
  <p:notesMasterIdLst>
    <p:notesMasterId r:id="rId29"/>
  </p:notesMasterIdLst>
  <p:handoutMasterIdLst>
    <p:handoutMasterId r:id="rId30"/>
  </p:handoutMasterIdLst>
  <p:sldIdLst>
    <p:sldId id="256" r:id="rId3"/>
    <p:sldId id="257" r:id="rId4"/>
    <p:sldId id="896" r:id="rId5"/>
    <p:sldId id="897" r:id="rId6"/>
    <p:sldId id="356" r:id="rId7"/>
    <p:sldId id="597" r:id="rId8"/>
    <p:sldId id="902" r:id="rId9"/>
    <p:sldId id="900" r:id="rId10"/>
    <p:sldId id="395" r:id="rId11"/>
    <p:sldId id="398" r:id="rId12"/>
    <p:sldId id="411" r:id="rId13"/>
    <p:sldId id="399" r:id="rId14"/>
    <p:sldId id="400" r:id="rId15"/>
    <p:sldId id="402" r:id="rId16"/>
    <p:sldId id="718" r:id="rId17"/>
    <p:sldId id="416" r:id="rId18"/>
    <p:sldId id="417" r:id="rId19"/>
    <p:sldId id="903" r:id="rId20"/>
    <p:sldId id="901" r:id="rId21"/>
    <p:sldId id="904" r:id="rId22"/>
    <p:sldId id="899" r:id="rId23"/>
    <p:sldId id="907" r:id="rId24"/>
    <p:sldId id="719" r:id="rId25"/>
    <p:sldId id="905" r:id="rId26"/>
    <p:sldId id="906" r:id="rId27"/>
    <p:sldId id="876" r:id="rId28"/>
  </p:sldIdLst>
  <p:sldSz cx="9144000" cy="5143500" type="screen16x9"/>
  <p:notesSz cx="7099300" cy="1023461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Zusammenfassungsabschnitt" id="{49D1FC67-3357-4EE2-AAB6-FCD5C5F5E90B}">
          <p14:sldIdLst>
            <p14:sldId id="256"/>
            <p14:sldId id="257"/>
            <p14:sldId id="896"/>
            <p14:sldId id="897"/>
            <p14:sldId id="356"/>
            <p14:sldId id="597"/>
            <p14:sldId id="902"/>
            <p14:sldId id="900"/>
          </p14:sldIdLst>
        </p14:section>
        <p14:section name="Video" id="{2795EA8A-1C9E-4772-9C71-F61F866CC4B5}">
          <p14:sldIdLst>
            <p14:sldId id="395"/>
            <p14:sldId id="398"/>
            <p14:sldId id="411"/>
            <p14:sldId id="399"/>
            <p14:sldId id="400"/>
            <p14:sldId id="402"/>
          </p14:sldIdLst>
        </p14:section>
        <p14:section name="Audio" id="{D8D71FC3-3F26-465E-ADC1-E5F605614373}">
          <p14:sldIdLst>
            <p14:sldId id="718"/>
            <p14:sldId id="416"/>
            <p14:sldId id="417"/>
            <p14:sldId id="903"/>
          </p14:sldIdLst>
        </p14:section>
        <p14:section name="3d" id="{EF6263EB-4673-44A1-B8EA-A7D2BAC3BBB1}">
          <p14:sldIdLst>
            <p14:sldId id="901"/>
            <p14:sldId id="904"/>
            <p14:sldId id="899"/>
            <p14:sldId id="907"/>
            <p14:sldId id="719"/>
            <p14:sldId id="905"/>
            <p14:sldId id="906"/>
          </p14:sldIdLst>
        </p14:section>
        <p14:section name="Intro" id="{CEF4B780-BE22-4120-8B6C-5B582F2485E6}">
          <p14:sldIdLst>
            <p14:sldId id="876"/>
          </p14:sldIdLst>
        </p14:section>
        <p14:section name="Abschnitt 2" id="{EB3FCA13-1A8F-4545-A786-8B9223758B09}">
          <p14:sldIdLst/>
        </p14:section>
        <p14:section name="Abschnitt 5" id="{713BA8AC-ED4A-4ECB-AF36-DB19A215A99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945">
          <p15:clr>
            <a:srgbClr val="A4A3A4"/>
          </p15:clr>
        </p15:guide>
        <p15:guide id="2" orient="horz" pos="1803">
          <p15:clr>
            <a:srgbClr val="A4A3A4"/>
          </p15:clr>
        </p15:guide>
        <p15:guide id="3" orient="horz" pos="991">
          <p15:clr>
            <a:srgbClr val="A4A3A4"/>
          </p15:clr>
        </p15:guide>
        <p15:guide id="4" pos="3176">
          <p15:clr>
            <a:srgbClr val="A4A3A4"/>
          </p15:clr>
        </p15:guide>
        <p15:guide id="5" pos="584">
          <p15:clr>
            <a:srgbClr val="A4A3A4"/>
          </p15:clr>
        </p15:guide>
        <p15:guide id="6" pos="5500">
          <p15:clr>
            <a:srgbClr val="A4A3A4"/>
          </p15:clr>
        </p15:guide>
        <p15:guide id="7" pos="510">
          <p15:clr>
            <a:srgbClr val="A4A3A4"/>
          </p15:clr>
        </p15:guide>
        <p15:guide id="8" pos="316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es, Lucas" initials="ML" lastIdx="65" clrIdx="0"/>
  <p:cmAuthor id="1" name="Michaelis, Heike" initials="MH" lastIdx="11" clrIdx="1"/>
  <p:cmAuthor id="2" name="Thomas Götjen" initials="TG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66FF"/>
    <a:srgbClr val="3366FF"/>
    <a:srgbClr val="6699FF"/>
    <a:srgbClr val="21AB6D"/>
    <a:srgbClr val="CC0080"/>
    <a:srgbClr val="CCE9AD"/>
    <a:srgbClr val="00CC7A"/>
    <a:srgbClr val="FFECAF"/>
    <a:srgbClr val="6363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3" autoAdjust="0"/>
    <p:restoredTop sz="80190" autoAdjust="0"/>
  </p:normalViewPr>
  <p:slideViewPr>
    <p:cSldViewPr snapToGrid="0" snapToObjects="1">
      <p:cViewPr>
        <p:scale>
          <a:sx n="75" d="100"/>
          <a:sy n="75" d="100"/>
        </p:scale>
        <p:origin x="2621" y="1013"/>
      </p:cViewPr>
      <p:guideLst>
        <p:guide orient="horz" pos="945"/>
        <p:guide orient="horz" pos="1803"/>
        <p:guide orient="horz" pos="991"/>
        <p:guide pos="3176"/>
        <p:guide pos="584"/>
        <p:guide pos="5500"/>
        <p:guide pos="510"/>
        <p:guide pos="31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70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FDC1E2E-5423-6249-ABBC-957F621F7104}" type="datetimeFigureOut">
              <a:rPr lang="de-DE" smtClean="0"/>
              <a:t>24.04.2021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A100802-9359-B64F-B7A2-E46507AED8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35996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</p:spPr>
        <p:txBody>
          <a:bodyPr lIns="99048" tIns="49524" rIns="99048" bIns="49524"/>
          <a:lstStyle/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xfrm>
            <a:off x="946574" y="4861441"/>
            <a:ext cx="5206153" cy="4605576"/>
          </a:xfrm>
          <a:prstGeom prst="rect">
            <a:avLst/>
          </a:prstGeom>
        </p:spPr>
        <p:txBody>
          <a:bodyPr lIns="99048" tIns="49524" rIns="99048" bIns="49524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043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457200" latinLnBrk="0">
      <a:defRPr sz="1200">
        <a:latin typeface="+mj-lt"/>
        <a:ea typeface="+mj-ea"/>
        <a:cs typeface="+mj-cs"/>
        <a:sym typeface="Calibri"/>
      </a:defRPr>
    </a:lvl1pPr>
    <a:lvl2pPr indent="228600" defTabSz="457200" latinLnBrk="0">
      <a:defRPr sz="1200">
        <a:latin typeface="+mj-lt"/>
        <a:ea typeface="+mj-ea"/>
        <a:cs typeface="+mj-cs"/>
        <a:sym typeface="Calibri"/>
      </a:defRPr>
    </a:lvl2pPr>
    <a:lvl3pPr indent="457200" defTabSz="457200" latinLnBrk="0">
      <a:defRPr sz="1200">
        <a:latin typeface="+mj-lt"/>
        <a:ea typeface="+mj-ea"/>
        <a:cs typeface="+mj-cs"/>
        <a:sym typeface="Calibri"/>
      </a:defRPr>
    </a:lvl3pPr>
    <a:lvl4pPr indent="685800" defTabSz="457200" latinLnBrk="0">
      <a:defRPr sz="1200">
        <a:latin typeface="+mj-lt"/>
        <a:ea typeface="+mj-ea"/>
        <a:cs typeface="+mj-cs"/>
        <a:sym typeface="Calibri"/>
      </a:defRPr>
    </a:lvl4pPr>
    <a:lvl5pPr indent="914400" defTabSz="457200" latinLnBrk="0">
      <a:defRPr sz="1200">
        <a:latin typeface="+mj-lt"/>
        <a:ea typeface="+mj-ea"/>
        <a:cs typeface="+mj-cs"/>
        <a:sym typeface="Calibri"/>
      </a:defRPr>
    </a:lvl5pPr>
    <a:lvl6pPr indent="1143000" defTabSz="457200" latinLnBrk="0">
      <a:defRPr sz="1200">
        <a:latin typeface="+mj-lt"/>
        <a:ea typeface="+mj-ea"/>
        <a:cs typeface="+mj-cs"/>
        <a:sym typeface="Calibri"/>
      </a:defRPr>
    </a:lvl6pPr>
    <a:lvl7pPr indent="1371600" defTabSz="457200" latinLnBrk="0">
      <a:defRPr sz="1200">
        <a:latin typeface="+mj-lt"/>
        <a:ea typeface="+mj-ea"/>
        <a:cs typeface="+mj-cs"/>
        <a:sym typeface="Calibri"/>
      </a:defRPr>
    </a:lvl7pPr>
    <a:lvl8pPr indent="1600200" defTabSz="457200" latinLnBrk="0">
      <a:defRPr sz="1200">
        <a:latin typeface="+mj-lt"/>
        <a:ea typeface="+mj-ea"/>
        <a:cs typeface="+mj-cs"/>
        <a:sym typeface="Calibri"/>
      </a:defRPr>
    </a:lvl8pPr>
    <a:lvl9pPr indent="1828800" defTabSz="4572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03039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Kommun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91F3C5-6D60-4467-B1B7-FA3AFA71064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5227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Kommun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91F3C5-6D60-4467-B1B7-FA3AFA71064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936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Kommun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91F3C5-6D60-4467-B1B7-FA3AFA71064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28262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Kommun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91F3C5-6D60-4467-B1B7-FA3AFA71064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99944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Kommun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91F3C5-6D60-4467-B1B7-FA3AFA71064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1872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0933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1596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Kommun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91F3C5-6D60-4467-B1B7-FA3AFA71064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557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Kommun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91F3C5-6D60-4467-B1B7-FA3AFA71064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3871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Kommun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91F3C5-6D60-4467-B1B7-FA3AFA71064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950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Kommun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91F3C5-6D60-4467-B1B7-FA3AFA71064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2594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Kommun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91F3C5-6D60-4467-B1B7-FA3AFA71064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32480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Kommun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91F3C5-6D60-4467-B1B7-FA3AFA71064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1646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ck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platzhalt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571500" y="3274486"/>
            <a:ext cx="8115300" cy="681037"/>
          </a:xfrm>
        </p:spPr>
        <p:txBody>
          <a:bodyPr/>
          <a:lstStyle>
            <a:lvl2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2pPr>
          </a:lstStyle>
          <a:p>
            <a:pPr lvl="1"/>
            <a:r>
              <a:rPr lang="de-DE" dirty="0"/>
              <a:t>Dies ist eine Unterüberschrift mit zwei Zeilen und </a:t>
            </a:r>
            <a:br>
              <a:rPr lang="de-DE" dirty="0"/>
            </a:br>
            <a:r>
              <a:rPr lang="de-DE" dirty="0"/>
              <a:t>solange kann die dann auch sein.</a:t>
            </a:r>
          </a:p>
        </p:txBody>
      </p:sp>
      <p:sp>
        <p:nvSpPr>
          <p:cNvPr id="39" name="Titel 38"/>
          <p:cNvSpPr>
            <a:spLocks noGrp="1"/>
          </p:cNvSpPr>
          <p:nvPr>
            <p:ph type="title" hasCustomPrompt="1"/>
          </p:nvPr>
        </p:nvSpPr>
        <p:spPr>
          <a:xfrm>
            <a:off x="572584" y="2610062"/>
            <a:ext cx="8114216" cy="461515"/>
          </a:xfrm>
        </p:spPr>
        <p:txBody>
          <a:bodyPr/>
          <a:lstStyle>
            <a:lvl1pPr>
              <a:defRPr sz="2800"/>
            </a:lvl1pPr>
            <a:lvl4pPr marL="0" marR="0" indent="0" algn="l" defTabSz="4572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tabLst/>
              <a:defRPr/>
            </a:lvl4pPr>
          </a:lstStyle>
          <a:p>
            <a:pPr marL="0" marR="0" lvl="3" indent="0" defTabSz="4572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tabLst/>
              <a:defRPr/>
            </a:pPr>
            <a:r>
              <a:rPr kumimoji="0" lang="de-DE" sz="2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j-lt"/>
                <a:sym typeface="Calibri"/>
              </a:rPr>
              <a:t>Dies ist eine kurze Überschrift.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7DA6B04-819C-4428-A45D-96A580AFA29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3611701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b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0" descr="Westermann_Gruppe_grey_rgb_99-99-9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394" y="334630"/>
            <a:ext cx="3058356" cy="252319"/>
          </a:xfrm>
          <a:prstGeom prst="rect">
            <a:avLst/>
          </a:prstGeom>
        </p:spPr>
      </p:pic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511346" y="2441359"/>
            <a:ext cx="8211235" cy="1824132"/>
          </a:xfrm>
        </p:spPr>
        <p:txBody>
          <a:bodyPr anchor="t"/>
          <a:lstStyle>
            <a:lvl1pPr>
              <a:tabLst>
                <a:tab pos="266700" algn="l"/>
                <a:tab pos="541338" algn="l"/>
              </a:tabLst>
              <a:defRPr sz="1200" baseline="0"/>
            </a:lvl1pPr>
          </a:lstStyle>
          <a:p>
            <a:r>
              <a:rPr lang="de-DE" dirty="0"/>
              <a:t>Vorname / Name</a:t>
            </a:r>
            <a:br>
              <a:rPr lang="de-DE" dirty="0"/>
            </a:br>
            <a:r>
              <a:rPr lang="de-DE" dirty="0"/>
              <a:t>Position Funktion</a:t>
            </a:r>
            <a:br>
              <a:rPr lang="de-DE" dirty="0"/>
            </a:br>
            <a:br>
              <a:rPr lang="de-DE" dirty="0"/>
            </a:br>
            <a:r>
              <a:rPr lang="de-DE" dirty="0"/>
              <a:t>T.	+4x xxx </a:t>
            </a:r>
            <a:r>
              <a:rPr lang="de-DE" dirty="0" err="1"/>
              <a:t>xxx</a:t>
            </a:r>
            <a:r>
              <a:rPr lang="de-DE" dirty="0"/>
              <a:t> </a:t>
            </a:r>
            <a:r>
              <a:rPr lang="de-DE" dirty="0" err="1"/>
              <a:t>xxx</a:t>
            </a:r>
            <a:br>
              <a:rPr lang="de-DE" dirty="0"/>
            </a:br>
            <a:r>
              <a:rPr lang="de-DE" dirty="0"/>
              <a:t>M.	+4x xxx </a:t>
            </a:r>
            <a:r>
              <a:rPr lang="de-DE" dirty="0" err="1"/>
              <a:t>xxx</a:t>
            </a:r>
            <a:r>
              <a:rPr lang="de-DE" dirty="0"/>
              <a:t> </a:t>
            </a:r>
            <a:r>
              <a:rPr lang="de-DE" dirty="0" err="1"/>
              <a:t>xxx</a:t>
            </a:r>
            <a:br>
              <a:rPr lang="de-DE" dirty="0"/>
            </a:br>
            <a:r>
              <a:rPr lang="de-DE" dirty="0"/>
              <a:t>vorname.name@westermanngruppe.de</a:t>
            </a:r>
            <a:br>
              <a:rPr lang="de-DE" dirty="0"/>
            </a:br>
            <a:br>
              <a:rPr lang="de-DE" dirty="0"/>
            </a:br>
            <a:r>
              <a:rPr lang="de-DE" dirty="0"/>
              <a:t>Firma</a:t>
            </a:r>
            <a:br>
              <a:rPr lang="de-DE" dirty="0"/>
            </a:br>
            <a:r>
              <a:rPr lang="de-DE" dirty="0"/>
              <a:t>Adresse </a:t>
            </a:r>
            <a:r>
              <a:rPr lang="de-DE" dirty="0" err="1"/>
              <a:t>Geog</a:t>
            </a:r>
            <a:r>
              <a:rPr lang="de-DE" dirty="0"/>
              <a:t>-Westermann-Allee 66 | 38104 Braunschweig | Germany</a:t>
            </a:r>
          </a:p>
        </p:txBody>
      </p:sp>
    </p:spTree>
    <p:extLst>
      <p:ext uri="{BB962C8B-B14F-4D97-AF65-F5344CB8AC3E}">
        <p14:creationId xmlns:p14="http://schemas.microsoft.com/office/powerpoint/2010/main" val="361556338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7FA53C-0EF3-4279-8CB5-9530D08D2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DF63CC8-739E-4584-8230-668E14A95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C045716-8955-40E5-A7B6-29433B7C4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9784-4940-46AF-BD14-98AE295556E2}" type="datetimeFigureOut">
              <a:rPr lang="de-DE" smtClean="0"/>
              <a:t>24.04.2021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18140E-0DC7-4AAA-A360-C053CA4B1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CE4C17-2FDC-45E4-9879-9612ABFBE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5C2E-4843-4E3A-A34E-8BD0BA51BC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0035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200150" y="1790058"/>
            <a:ext cx="6743700" cy="123444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2850">
                <a:solidFill>
                  <a:srgbClr val="26262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3264408"/>
            <a:ext cx="5101209" cy="929921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1510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352" y="65549"/>
            <a:ext cx="5797296" cy="89154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4/24/2021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117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200150" y="1790058"/>
            <a:ext cx="6743700" cy="123444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2850">
                <a:solidFill>
                  <a:srgbClr val="26262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3264349"/>
            <a:ext cx="5101209" cy="94881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4831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6434" y="1978533"/>
            <a:ext cx="3203828" cy="23264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1978533"/>
            <a:ext cx="3202685" cy="23264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4/24/2021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521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7577" y="1735075"/>
            <a:ext cx="3202686" cy="528065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577" y="2357438"/>
            <a:ext cx="3202686" cy="194758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2357438"/>
            <a:ext cx="3190113" cy="194758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1735075"/>
            <a:ext cx="3202686" cy="528065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4/24/2021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61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4/24/2021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4863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4/24/2021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1584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03504" y="1682871"/>
            <a:ext cx="3364992" cy="856123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1650">
                <a:solidFill>
                  <a:srgbClr val="26262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603504"/>
            <a:ext cx="3611880" cy="3936492"/>
          </a:xfrm>
        </p:spPr>
        <p:txBody>
          <a:bodyPr>
            <a:normAutofit/>
          </a:bodyPr>
          <a:lstStyle>
            <a:lvl1pPr>
              <a:defRPr sz="1425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76" y="2662439"/>
            <a:ext cx="2846070" cy="164552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4/24/2021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03504" y="4677156"/>
            <a:ext cx="3843598" cy="24003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438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39920" y="1438183"/>
            <a:ext cx="7746880" cy="301840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marL="342900" marR="0" lvl="0" indent="-34290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55555"/>
              </a:buClr>
              <a:buSzTx/>
              <a:buFont typeface="+mj-lt"/>
              <a:buAutoNum type="arabicPeriod"/>
              <a:tabLst/>
              <a:defRPr/>
            </a:pP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Lorem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ipsum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dolor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sit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amet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,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consectetuer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adipiscing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elit</a:t>
            </a:r>
            <a:endParaRPr kumimoji="0" lang="de-DE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sym typeface="Calibri"/>
            </a:endParaRPr>
          </a:p>
          <a:p>
            <a:pPr marL="342900" marR="0" lvl="0" indent="-34290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55555"/>
              </a:buClr>
              <a:buSzTx/>
              <a:buFont typeface="+mj-lt"/>
              <a:buAutoNum type="arabicPeriod"/>
              <a:tabLst/>
              <a:defRPr/>
            </a:pP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Aenean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commodo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ligula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eget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dolor</a:t>
            </a:r>
            <a:endParaRPr kumimoji="0" lang="de-DE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sym typeface="Calibri"/>
            </a:endParaRPr>
          </a:p>
          <a:p>
            <a:pPr marL="342900" marR="0" lvl="0" indent="-34290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55555"/>
              </a:buClr>
              <a:buSzTx/>
              <a:buFont typeface="+mj-lt"/>
              <a:buAutoNum type="arabicPeriod"/>
              <a:tabLst/>
              <a:defRPr/>
            </a:pP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Aenean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massa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. Cum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sociis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natoque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penatibus</a:t>
            </a:r>
            <a:endParaRPr kumimoji="0" lang="de-DE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sym typeface="Calibri"/>
            </a:endParaRPr>
          </a:p>
          <a:p>
            <a:pPr marL="342900" marR="0" lvl="0" indent="-34290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55555"/>
              </a:buClr>
              <a:buSzTx/>
              <a:buFont typeface="+mj-lt"/>
              <a:buAutoNum type="arabicPeriod"/>
              <a:tabLst/>
              <a:defRPr/>
            </a:pP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magnis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dis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parturient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montes</a:t>
            </a:r>
            <a:endParaRPr kumimoji="0" lang="de-DE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sym typeface="Calibri"/>
            </a:endParaRPr>
          </a:p>
          <a:p>
            <a:pPr marL="342900" marR="0" lvl="0" indent="-34290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55555"/>
              </a:buClr>
              <a:buSzTx/>
              <a:buFont typeface="+mj-lt"/>
              <a:buAutoNum type="arabicPeriod"/>
              <a:tabLst/>
              <a:defRPr/>
            </a:pP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Ridiculus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mus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.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Donec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quam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felis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,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ultricies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nec</a:t>
            </a:r>
            <a:endParaRPr kumimoji="0" lang="de-DE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sym typeface="Calibri"/>
            </a:endParaRPr>
          </a:p>
          <a:p>
            <a:pPr marL="342900" marR="0" lvl="0" indent="-34290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55555"/>
              </a:buClr>
              <a:buSzTx/>
              <a:buFont typeface="+mj-lt"/>
              <a:buAutoNum type="arabicPeriod"/>
              <a:tabLst/>
              <a:defRPr/>
            </a:pP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Peu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pretium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qui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sem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Nulla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consequat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massa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quis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enim</a:t>
            </a:r>
            <a:endParaRPr kumimoji="0" lang="de-DE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sym typeface="Calibri"/>
            </a:endParaRPr>
          </a:p>
          <a:p>
            <a:pPr marL="342900" marR="0" lvl="0" indent="-34290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55555"/>
              </a:buClr>
              <a:buSzTx/>
              <a:buFont typeface="+mj-lt"/>
              <a:buAutoNum type="arabicPeriod"/>
              <a:tabLst/>
              <a:defRPr/>
            </a:pP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Donec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pede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justo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,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fringilla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vel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,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aliquet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nec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,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vulputate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eget</a:t>
            </a:r>
            <a:endParaRPr kumimoji="0" lang="de-DE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sym typeface="Calibri"/>
            </a:endParaRPr>
          </a:p>
          <a:p>
            <a:pPr marL="342900" marR="0" lvl="0" indent="-34290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55555"/>
              </a:buClr>
              <a:buSzTx/>
              <a:buFont typeface="+mj-lt"/>
              <a:buAutoNum type="arabicPeriod"/>
              <a:tabLst/>
              <a:defRPr/>
            </a:pP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In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enim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justo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,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rhoncus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ut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,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imperdiet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a,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venenatis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vitae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+mj-lt"/>
              <a:sym typeface="Calibri"/>
            </a:endParaRPr>
          </a:p>
        </p:txBody>
      </p:sp>
      <p:sp>
        <p:nvSpPr>
          <p:cNvPr id="17" name="Shape 4"/>
          <p:cNvSpPr txBox="1">
            <a:spLocks/>
          </p:cNvSpPr>
          <p:nvPr userDrawn="1"/>
        </p:nvSpPr>
        <p:spPr>
          <a:xfrm>
            <a:off x="576000" y="4712896"/>
            <a:ext cx="338400" cy="34316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l"/>
            <a:fld id="{787B5A57-448A-4B49-927B-5B1563E3470C}" type="slidenum">
              <a:rPr lang="de-DE" sz="1050" smtClean="0">
                <a:solidFill>
                  <a:schemeClr val="bg2"/>
                </a:solidFill>
                <a:latin typeface="bs Thomas Sans 1"/>
              </a:rPr>
              <a:t>‹Nr.›</a:t>
            </a:fld>
            <a:endParaRPr lang="de-DE" sz="1050" dirty="0">
              <a:solidFill>
                <a:schemeClr val="bg2"/>
              </a:solidFill>
              <a:latin typeface="bs Thomas Sans 1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941034" y="503944"/>
            <a:ext cx="7745766" cy="481477"/>
          </a:xfrm>
        </p:spPr>
        <p:txBody>
          <a:bodyPr/>
          <a:lstStyle>
            <a:lvl1pPr>
              <a:defRPr sz="2400"/>
            </a:lvl1pPr>
          </a:lstStyle>
          <a:p>
            <a:r>
              <a:rPr lang="de-DE" dirty="0"/>
              <a:t>Inhalt</a:t>
            </a:r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2"/>
          </p:nvPr>
        </p:nvSpPr>
        <p:spPr>
          <a:xfrm>
            <a:off x="869993" y="4749507"/>
            <a:ext cx="4980391" cy="274637"/>
          </a:xfrm>
        </p:spPr>
        <p:txBody>
          <a:bodyPr/>
          <a:lstStyle/>
          <a:p>
            <a:pPr algn="l"/>
            <a:r>
              <a:rPr lang="de-DE" dirty="0" err="1"/>
              <a:t>Camden</a:t>
            </a:r>
            <a:r>
              <a:rPr lang="de-DE" dirty="0"/>
              <a:t> Market 2020</a:t>
            </a:r>
          </a:p>
        </p:txBody>
      </p:sp>
    </p:spTree>
    <p:extLst>
      <p:ext uri="{BB962C8B-B14F-4D97-AF65-F5344CB8AC3E}">
        <p14:creationId xmlns:p14="http://schemas.microsoft.com/office/powerpoint/2010/main" val="2524941882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06392" y="1682871"/>
            <a:ext cx="3371249" cy="85098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1650">
                <a:solidFill>
                  <a:srgbClr val="26262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0"/>
            <a:ext cx="4576573" cy="51435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24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76" y="2662439"/>
            <a:ext cx="2846070" cy="1645528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4/24/2021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03504" y="4677156"/>
            <a:ext cx="3843598" cy="24003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973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9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702945"/>
            <a:ext cx="973956" cy="373761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3352" y="702945"/>
            <a:ext cx="4648867" cy="373761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2686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Unterkapitel Text ganzsei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el 22"/>
          <p:cNvSpPr>
            <a:spLocks noGrp="1"/>
          </p:cNvSpPr>
          <p:nvPr>
            <p:ph type="title" hasCustomPrompt="1"/>
          </p:nvPr>
        </p:nvSpPr>
        <p:spPr>
          <a:xfrm>
            <a:off x="442958" y="497151"/>
            <a:ext cx="8320708" cy="457007"/>
          </a:xfrm>
        </p:spPr>
        <p:txBody>
          <a:bodyPr anchor="t"/>
          <a:lstStyle>
            <a:lvl1pPr marL="541325" indent="-541325">
              <a:tabLst>
                <a:tab pos="541325" algn="l"/>
              </a:tabLst>
              <a:defRPr sz="2400" baseline="0"/>
            </a:lvl1pPr>
          </a:lstStyle>
          <a:p>
            <a:r>
              <a:rPr lang="de-DE"/>
              <a:t>1.1	Dies ist eine Unterüberschrift</a:t>
            </a:r>
          </a:p>
        </p:txBody>
      </p:sp>
      <p:sp>
        <p:nvSpPr>
          <p:cNvPr id="17" name="Shape 4"/>
          <p:cNvSpPr txBox="1">
            <a:spLocks/>
          </p:cNvSpPr>
          <p:nvPr userDrawn="1"/>
        </p:nvSpPr>
        <p:spPr>
          <a:xfrm>
            <a:off x="576000" y="4686722"/>
            <a:ext cx="338400" cy="395977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l"/>
            <a:fld id="{3BAC6103-5C2D-483F-A795-2DF01F3FCF68}" type="slidenum">
              <a:rPr lang="de-DE" sz="1050" smtClean="0">
                <a:solidFill>
                  <a:schemeClr val="bg2"/>
                </a:solidFill>
                <a:latin typeface="bs Thomas Sans 1"/>
              </a:rPr>
              <a:t>‹Nr.›</a:t>
            </a:fld>
            <a:endParaRPr lang="de-DE" sz="1050">
              <a:solidFill>
                <a:schemeClr val="bg2"/>
              </a:solidFill>
              <a:latin typeface="bs Thomas Sans 1"/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985421" y="1121135"/>
            <a:ext cx="7770293" cy="3371353"/>
          </a:xfrm>
          <a:prstGeom prst="rect">
            <a:avLst/>
          </a:prstGeom>
        </p:spPr>
        <p:txBody>
          <a:bodyPr/>
          <a:lstStyle>
            <a:lvl1pPr marL="0" marR="0" indent="0" algn="l" defTabSz="457189" rtl="0" eaLnBrk="1" fontAlgn="auto" latinLnBrk="0" hangingPunct="0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rgbClr val="555555"/>
              </a:buClr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189" rtl="0" eaLnBrk="1" fontAlgn="auto" latinLnBrk="0" hangingPunct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5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Lorem</a:t>
            </a:r>
            <a:r>
              <a:rPr kumimoji="0" lang="de-DE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ipsum</a:t>
            </a:r>
            <a:r>
              <a:rPr kumimoji="0" lang="de-DE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dolor</a:t>
            </a:r>
            <a:r>
              <a:rPr kumimoji="0" lang="de-DE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sit</a:t>
            </a:r>
            <a:r>
              <a:rPr kumimoji="0" lang="de-DE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amet</a:t>
            </a:r>
            <a:r>
              <a:rPr kumimoji="0" lang="de-DE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, </a:t>
            </a:r>
            <a:r>
              <a:rPr kumimoji="0" lang="de-DE" sz="15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consectetuer</a:t>
            </a:r>
            <a:r>
              <a:rPr kumimoji="0" lang="de-DE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adipiscing</a:t>
            </a:r>
            <a:r>
              <a:rPr kumimoji="0" lang="de-DE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elit</a:t>
            </a:r>
            <a:r>
              <a:rPr kumimoji="0" lang="de-DE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. </a:t>
            </a:r>
            <a:r>
              <a:rPr kumimoji="0" lang="de-DE" sz="15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Aenean</a:t>
            </a:r>
            <a:r>
              <a:rPr kumimoji="0" lang="de-DE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commodo </a:t>
            </a:r>
            <a:r>
              <a:rPr kumimoji="0" lang="de-DE" sz="15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ligula</a:t>
            </a:r>
            <a:r>
              <a:rPr kumimoji="0" lang="de-DE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eget</a:t>
            </a:r>
            <a:r>
              <a:rPr kumimoji="0" lang="de-DE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dolor</a:t>
            </a:r>
            <a:r>
              <a:rPr kumimoji="0" lang="de-DE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. </a:t>
            </a:r>
            <a:r>
              <a:rPr kumimoji="0" lang="de-DE" sz="15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Aenean</a:t>
            </a:r>
            <a:r>
              <a:rPr kumimoji="0" lang="de-DE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massa</a:t>
            </a:r>
            <a:r>
              <a:rPr kumimoji="0" lang="de-DE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. Cum </a:t>
            </a:r>
            <a:r>
              <a:rPr kumimoji="0" lang="de-DE" sz="15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sociis</a:t>
            </a:r>
            <a:r>
              <a:rPr kumimoji="0" lang="de-DE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natoque</a:t>
            </a:r>
            <a:r>
              <a:rPr kumimoji="0" lang="de-DE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penatibus</a:t>
            </a:r>
            <a:r>
              <a:rPr kumimoji="0" lang="de-DE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et </a:t>
            </a:r>
            <a:r>
              <a:rPr kumimoji="0" lang="de-DE" sz="15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magnis</a:t>
            </a:r>
            <a:r>
              <a:rPr kumimoji="0" lang="de-DE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dis</a:t>
            </a:r>
            <a:r>
              <a:rPr kumimoji="0" lang="de-DE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parturient</a:t>
            </a:r>
            <a:r>
              <a:rPr kumimoji="0" lang="de-DE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montes</a:t>
            </a:r>
            <a:r>
              <a:rPr kumimoji="0" lang="de-DE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, </a:t>
            </a:r>
            <a:r>
              <a:rPr kumimoji="0" lang="de-DE" sz="15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nascetur</a:t>
            </a:r>
            <a:r>
              <a:rPr kumimoji="0" lang="de-DE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.</a:t>
            </a:r>
          </a:p>
          <a:p>
            <a:pPr marL="285743" marR="0" lvl="0" indent="-285743" algn="l" defTabSz="45718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de-DE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sym typeface="Calibri"/>
            </a:endParaRPr>
          </a:p>
          <a:p>
            <a:pPr marL="285743" marR="0" lvl="0" indent="-285743" algn="l" defTabSz="457189" rtl="0" eaLnBrk="1" fontAlgn="auto" latinLnBrk="0" hangingPunct="0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rgbClr val="555555"/>
              </a:buClr>
              <a:buSzTx/>
              <a:buFont typeface="Arial"/>
              <a:buChar char="•"/>
              <a:tabLst/>
              <a:defRPr/>
            </a:pPr>
            <a:r>
              <a:rPr kumimoji="0" lang="de-DE" sz="15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ridiculus</a:t>
            </a:r>
            <a:r>
              <a:rPr kumimoji="0" lang="de-DE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mus</a:t>
            </a:r>
            <a:r>
              <a:rPr kumimoji="0" lang="de-DE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. </a:t>
            </a:r>
            <a:r>
              <a:rPr kumimoji="0" lang="de-DE" sz="15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Donec</a:t>
            </a:r>
            <a:r>
              <a:rPr kumimoji="0" lang="de-DE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quam</a:t>
            </a:r>
            <a:r>
              <a:rPr kumimoji="0" lang="de-DE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felis</a:t>
            </a:r>
            <a:r>
              <a:rPr kumimoji="0" lang="de-DE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, </a:t>
            </a:r>
            <a:r>
              <a:rPr kumimoji="0" lang="de-DE" sz="15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ultricies</a:t>
            </a:r>
            <a:r>
              <a:rPr kumimoji="0" lang="de-DE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nec</a:t>
            </a:r>
            <a:r>
              <a:rPr kumimoji="0" lang="de-DE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, </a:t>
            </a:r>
            <a:r>
              <a:rPr kumimoji="0" lang="de-DE" sz="15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pellentesque</a:t>
            </a:r>
            <a:r>
              <a:rPr kumimoji="0" lang="de-DE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eu</a:t>
            </a:r>
            <a:r>
              <a:rPr kumimoji="0" lang="de-DE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, </a:t>
            </a:r>
            <a:r>
              <a:rPr kumimoji="0" lang="de-DE" sz="15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pretium</a:t>
            </a:r>
            <a:r>
              <a:rPr kumimoji="0" lang="de-DE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quis</a:t>
            </a:r>
            <a:endParaRPr kumimoji="0" lang="de-DE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sym typeface="Calibri"/>
            </a:endParaRPr>
          </a:p>
          <a:p>
            <a:pPr marL="285743" marR="0" lvl="0" indent="-285743" algn="l" defTabSz="457189" rtl="0" eaLnBrk="1" fontAlgn="auto" latinLnBrk="0" hangingPunct="0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rgbClr val="555555"/>
              </a:buClr>
              <a:buSzTx/>
              <a:buFont typeface="Arial"/>
              <a:buChar char="•"/>
              <a:tabLst/>
              <a:defRPr/>
            </a:pPr>
            <a:r>
              <a:rPr kumimoji="0" lang="de-DE" sz="15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Nulla</a:t>
            </a:r>
            <a:r>
              <a:rPr kumimoji="0" lang="de-DE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consequat</a:t>
            </a:r>
            <a:r>
              <a:rPr kumimoji="0" lang="de-DE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massa</a:t>
            </a:r>
            <a:r>
              <a:rPr kumimoji="0" lang="de-DE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quis</a:t>
            </a:r>
            <a:r>
              <a:rPr kumimoji="0" lang="de-DE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enim</a:t>
            </a:r>
            <a:br>
              <a:rPr kumimoji="0" lang="de-DE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</a:br>
            <a:r>
              <a:rPr kumimoji="0" lang="de-DE" sz="15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aliquet</a:t>
            </a:r>
            <a:r>
              <a:rPr kumimoji="0" lang="de-DE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nec</a:t>
            </a:r>
            <a:r>
              <a:rPr kumimoji="0" lang="de-DE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, </a:t>
            </a:r>
            <a:r>
              <a:rPr kumimoji="0" lang="de-DE" sz="15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vulputate</a:t>
            </a:r>
            <a:r>
              <a:rPr kumimoji="0" lang="de-DE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eget</a:t>
            </a:r>
            <a:r>
              <a:rPr kumimoji="0" lang="de-DE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justo</a:t>
            </a:r>
            <a:r>
              <a:rPr kumimoji="0" lang="de-DE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, </a:t>
            </a:r>
            <a:r>
              <a:rPr kumimoji="0" lang="de-DE" sz="15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rhoncus</a:t>
            </a:r>
            <a:r>
              <a:rPr kumimoji="0" lang="de-DE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ut</a:t>
            </a:r>
            <a:r>
              <a:rPr kumimoji="0" lang="de-DE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, </a:t>
            </a:r>
            <a:r>
              <a:rPr kumimoji="0" lang="de-DE" sz="15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imperdiet</a:t>
            </a:r>
            <a:endParaRPr kumimoji="0" lang="de-DE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sym typeface="Calibri"/>
            </a:endParaRPr>
          </a:p>
          <a:p>
            <a:pPr marL="285743" marR="0" lvl="0" indent="-285743" algn="l" defTabSz="457189" rtl="0" eaLnBrk="1" fontAlgn="auto" latinLnBrk="0" hangingPunct="0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rgbClr val="555555"/>
              </a:buClr>
              <a:buSzTx/>
              <a:buFont typeface="Arial"/>
              <a:buChar char="•"/>
              <a:tabLst/>
              <a:defRPr/>
            </a:pPr>
            <a:r>
              <a:rPr kumimoji="0" lang="de-DE" sz="15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Venenatis</a:t>
            </a:r>
            <a:r>
              <a:rPr kumimoji="0" lang="de-DE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vitae</a:t>
            </a:r>
            <a:r>
              <a:rPr kumimoji="0" lang="de-DE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, </a:t>
            </a:r>
            <a:r>
              <a:rPr kumimoji="0" lang="de-DE" sz="15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justo</a:t>
            </a:r>
            <a:r>
              <a:rPr kumimoji="0" lang="de-DE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. </a:t>
            </a:r>
            <a:r>
              <a:rPr kumimoji="0" lang="de-DE" sz="15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Nullam</a:t>
            </a:r>
            <a:r>
              <a:rPr kumimoji="0" lang="de-DE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dictum</a:t>
            </a:r>
            <a:r>
              <a:rPr kumimoji="0" lang="de-DE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felis</a:t>
            </a:r>
            <a:r>
              <a:rPr kumimoji="0" lang="de-DE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eu</a:t>
            </a:r>
            <a:r>
              <a:rPr kumimoji="0" lang="de-DE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pede</a:t>
            </a:r>
            <a:r>
              <a:rPr kumimoji="0" lang="de-DE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mollis</a:t>
            </a:r>
            <a:r>
              <a:rPr kumimoji="0" lang="de-DE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pretium</a:t>
            </a:r>
            <a:endParaRPr kumimoji="0" lang="de-DE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sym typeface="Calibri"/>
            </a:endParaRPr>
          </a:p>
          <a:p>
            <a:pPr marL="285743" marR="0" lvl="0" indent="-285743" algn="l" defTabSz="457189" rtl="0" eaLnBrk="1" fontAlgn="auto" latinLnBrk="0" hangingPunct="0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rgbClr val="555555"/>
              </a:buClr>
              <a:buSzTx/>
              <a:buFont typeface="Arial"/>
              <a:buChar char="•"/>
              <a:tabLst/>
              <a:defRPr/>
            </a:pPr>
            <a:r>
              <a:rPr kumimoji="0" lang="de-DE" sz="15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Lorem</a:t>
            </a:r>
            <a:r>
              <a:rPr kumimoji="0" lang="de-DE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ipsum</a:t>
            </a:r>
            <a:r>
              <a:rPr kumimoji="0" lang="de-DE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dolor</a:t>
            </a:r>
            <a:r>
              <a:rPr kumimoji="0" lang="de-DE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sit</a:t>
            </a:r>
            <a:r>
              <a:rPr kumimoji="0" lang="de-DE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amet</a:t>
            </a:r>
            <a:r>
              <a:rPr kumimoji="0" lang="de-DE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, </a:t>
            </a:r>
            <a:r>
              <a:rPr kumimoji="0" lang="de-DE" sz="15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consectetuer</a:t>
            </a:r>
            <a:r>
              <a:rPr kumimoji="0" lang="de-DE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adipiscing</a:t>
            </a:r>
            <a:r>
              <a:rPr kumimoji="0" lang="de-DE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elit</a:t>
            </a:r>
            <a:r>
              <a:rPr kumimoji="0" lang="de-DE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.</a:t>
            </a:r>
          </a:p>
        </p:txBody>
      </p:sp>
      <p:sp>
        <p:nvSpPr>
          <p:cNvPr id="25" name="Fußzeilenplatzhalter 24"/>
          <p:cNvSpPr>
            <a:spLocks noGrp="1"/>
          </p:cNvSpPr>
          <p:nvPr>
            <p:ph type="ftr" sz="quarter" idx="14"/>
          </p:nvPr>
        </p:nvSpPr>
        <p:spPr>
          <a:xfrm>
            <a:off x="869993" y="4749508"/>
            <a:ext cx="4980391" cy="274637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/>
              <a:t>Gesellschafterversammlung der Medien Union 2016</a:t>
            </a:r>
          </a:p>
        </p:txBody>
      </p:sp>
      <p:sp>
        <p:nvSpPr>
          <p:cNvPr id="26" name="Foliennummernplatzhalter 2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7DA6B04-819C-4428-A45D-96A580AFA29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845124" y="79695"/>
            <a:ext cx="7910590" cy="238357"/>
          </a:xfrm>
        </p:spPr>
        <p:txBody>
          <a:bodyPr>
            <a:noAutofit/>
          </a:bodyPr>
          <a:lstStyle>
            <a:lvl5pPr>
              <a:defRPr kumimoji="0" lang="de-DE" sz="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pPr marL="88898" marR="0" lvl="4" indent="0" algn="l" defTabSz="457189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de-DE" sz="800"/>
              <a:t>1. Marktentwicklung   2. Geschäftsentwicklung   3. Marktanteile und Frequenzen   4. Ausblick</a:t>
            </a:r>
          </a:p>
        </p:txBody>
      </p:sp>
    </p:spTree>
    <p:extLst>
      <p:ext uri="{BB962C8B-B14F-4D97-AF65-F5344CB8AC3E}">
        <p14:creationId xmlns:p14="http://schemas.microsoft.com/office/powerpoint/2010/main" val="3923041966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Haupt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76794" y="1366798"/>
            <a:ext cx="8310006" cy="1134325"/>
          </a:xfrm>
        </p:spPr>
        <p:txBody>
          <a:bodyPr anchor="t"/>
          <a:lstStyle>
            <a:lvl1pPr marL="541325" indent="-541325">
              <a:defRPr/>
            </a:lvl1pPr>
          </a:lstStyle>
          <a:p>
            <a:r>
              <a:rPr lang="de-DE"/>
              <a:t>1.	Das ist eine kurze Überschrift. </a:t>
            </a:r>
            <a:br>
              <a:rPr lang="de-DE"/>
            </a:br>
            <a:r>
              <a:rPr lang="de-DE"/>
              <a:t>Zweizeilig noch dazu.	</a:t>
            </a:r>
          </a:p>
        </p:txBody>
      </p:sp>
      <p:sp>
        <p:nvSpPr>
          <p:cNvPr id="17" name="Shape 4"/>
          <p:cNvSpPr txBox="1">
            <a:spLocks/>
          </p:cNvSpPr>
          <p:nvPr userDrawn="1"/>
        </p:nvSpPr>
        <p:spPr>
          <a:xfrm>
            <a:off x="576000" y="4686722"/>
            <a:ext cx="338400" cy="395977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l"/>
            <a:fld id="{787B5A57-448A-4B49-927B-5B1563E3470C}" type="slidenum">
              <a:rPr lang="de-DE" sz="1050" smtClean="0">
                <a:solidFill>
                  <a:schemeClr val="bg2"/>
                </a:solidFill>
                <a:latin typeface="bs Thomas Sans 1"/>
              </a:rPr>
              <a:t>‹Nr.›</a:t>
            </a:fld>
            <a:endParaRPr lang="de-DE" sz="1050">
              <a:solidFill>
                <a:schemeClr val="bg2"/>
              </a:solidFill>
              <a:latin typeface="bs Thomas Sans 1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A6B04-819C-4428-A45D-96A580AFA29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3"/>
          </p:nvPr>
        </p:nvSpPr>
        <p:spPr>
          <a:xfrm>
            <a:off x="869994" y="4749508"/>
            <a:ext cx="4980391" cy="274637"/>
          </a:xfrm>
        </p:spPr>
        <p:txBody>
          <a:bodyPr/>
          <a:lstStyle/>
          <a:p>
            <a:pPr algn="l"/>
            <a:r>
              <a:rPr lang="de-DE" err="1"/>
              <a:t>Camden</a:t>
            </a:r>
            <a:r>
              <a:rPr lang="de-DE"/>
              <a:t> Market 2020</a:t>
            </a:r>
          </a:p>
        </p:txBody>
      </p:sp>
    </p:spTree>
    <p:extLst>
      <p:ext uri="{BB962C8B-B14F-4D97-AF65-F5344CB8AC3E}">
        <p14:creationId xmlns:p14="http://schemas.microsoft.com/office/powerpoint/2010/main" val="209414705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aupt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76794" y="1366797"/>
            <a:ext cx="8310006" cy="1134325"/>
          </a:xfrm>
        </p:spPr>
        <p:txBody>
          <a:bodyPr anchor="t"/>
          <a:lstStyle>
            <a:lvl1pPr marL="541338" indent="-541338">
              <a:defRPr/>
            </a:lvl1pPr>
          </a:lstStyle>
          <a:p>
            <a:r>
              <a:rPr lang="de-DE" dirty="0"/>
              <a:t>1.	Das ist eine kurze Überschrift. </a:t>
            </a:r>
            <a:br>
              <a:rPr lang="de-DE" dirty="0"/>
            </a:br>
            <a:r>
              <a:rPr lang="de-DE" dirty="0"/>
              <a:t>Zweizeilig noch dazu.	</a:t>
            </a:r>
          </a:p>
        </p:txBody>
      </p:sp>
      <p:sp>
        <p:nvSpPr>
          <p:cNvPr id="17" name="Shape 4"/>
          <p:cNvSpPr txBox="1">
            <a:spLocks/>
          </p:cNvSpPr>
          <p:nvPr userDrawn="1"/>
        </p:nvSpPr>
        <p:spPr>
          <a:xfrm>
            <a:off x="576000" y="4686721"/>
            <a:ext cx="338400" cy="395977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l"/>
            <a:fld id="{787B5A57-448A-4B49-927B-5B1563E3470C}" type="slidenum">
              <a:rPr lang="de-DE" sz="1050" smtClean="0">
                <a:solidFill>
                  <a:schemeClr val="bg2"/>
                </a:solidFill>
                <a:latin typeface="bs Thomas Sans 1"/>
              </a:rPr>
              <a:t>‹Nr.›</a:t>
            </a:fld>
            <a:endParaRPr lang="de-DE" sz="1050" dirty="0">
              <a:solidFill>
                <a:schemeClr val="bg2"/>
              </a:solidFill>
              <a:latin typeface="bs Thomas Sans 1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A6B04-819C-4428-A45D-96A580AFA29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3"/>
          </p:nvPr>
        </p:nvSpPr>
        <p:spPr>
          <a:xfrm>
            <a:off x="869993" y="4749507"/>
            <a:ext cx="4980391" cy="274637"/>
          </a:xfrm>
        </p:spPr>
        <p:txBody>
          <a:bodyPr/>
          <a:lstStyle/>
          <a:p>
            <a:pPr algn="l"/>
            <a:r>
              <a:rPr lang="de-DE" dirty="0" err="1"/>
              <a:t>Camden</a:t>
            </a:r>
            <a:r>
              <a:rPr lang="de-DE" dirty="0"/>
              <a:t> Market 2020</a:t>
            </a:r>
          </a:p>
        </p:txBody>
      </p:sp>
    </p:spTree>
    <p:extLst>
      <p:ext uri="{BB962C8B-B14F-4D97-AF65-F5344CB8AC3E}">
        <p14:creationId xmlns:p14="http://schemas.microsoft.com/office/powerpoint/2010/main" val="112539214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ganzsei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984495" y="1447137"/>
            <a:ext cx="7771218" cy="3037013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8650" algn="l"/>
              </a:tabLst>
              <a:defRPr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8650" algn="l"/>
              </a:tabLst>
              <a:defRPr/>
            </a:pP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Lorem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ipsum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dolor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sit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amet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,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consectetuer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adipiscing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elit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.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Aenean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commodo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ligula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eget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dolor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.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Aenean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massa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. Cum </a:t>
            </a:r>
            <a:r>
              <a:rPr kumimoji="0" lang="de-DE" sz="15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Natoque</a:t>
            </a:r>
            <a:r>
              <a:rPr kumimoji="0" lang="de-DE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Penatibus</a:t>
            </a:r>
            <a:r>
              <a:rPr kumimoji="0" lang="de-DE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et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magnis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dis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parturien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montes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,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nascetur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ridiculus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mus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.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Donec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quam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felis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,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ultricies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nec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,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pellentesque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eu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,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pretium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quis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,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sem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.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Nulla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consequat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massa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quis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enim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.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Donec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pede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justo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,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fringilla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vel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.</a:t>
            </a:r>
          </a:p>
          <a:p>
            <a:pPr marL="0" marR="0" lvl="0" indent="0" algn="l" defTabSz="457200" rtl="0" eaLnBrk="1" fontAlgn="auto" latinLnBrk="0" hangingPunct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8650" algn="l"/>
              </a:tabLst>
              <a:defRPr/>
            </a:pPr>
            <a:endParaRPr kumimoji="0" lang="de-DE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sym typeface="Calibri"/>
            </a:endParaRPr>
          </a:p>
          <a:p>
            <a:pPr marL="0" marR="0" lvl="0" indent="0" algn="l" defTabSz="457200" rtl="0" eaLnBrk="1" fontAlgn="auto" latinLnBrk="0" hangingPunct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8650" algn="l"/>
              </a:tabLst>
              <a:defRPr/>
            </a:pP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rhoncus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ut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,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imperdiet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a,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venenatis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vitae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,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justo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.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Nullam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dictum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felis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eu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pede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mollis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pretium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.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Lorem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ipsum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dolor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sit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amet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,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consectetuer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adipiscing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elit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.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Aenean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commodo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ligula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eget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dolor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.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Aenean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massa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. Cum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sociis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Natoque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penatibus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et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magnis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dis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parturient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montes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,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nascetur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ridiculus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mus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.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Donec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quam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felis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,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ultricies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nec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,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pellentesque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eu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,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pretium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quis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,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sem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.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Nulla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consequat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massa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quis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enim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quam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felis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,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ultricies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nec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,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pellentesque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eu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,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pretium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quis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,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sem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.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Nulla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felis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,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ultricies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nec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.</a:t>
            </a:r>
          </a:p>
        </p:txBody>
      </p:sp>
      <p:sp>
        <p:nvSpPr>
          <p:cNvPr id="17" name="Shape 4"/>
          <p:cNvSpPr txBox="1">
            <a:spLocks/>
          </p:cNvSpPr>
          <p:nvPr userDrawn="1"/>
        </p:nvSpPr>
        <p:spPr>
          <a:xfrm>
            <a:off x="576000" y="4686721"/>
            <a:ext cx="338400" cy="395977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l"/>
            <a:fld id="{787B5A57-448A-4B49-927B-5B1563E3470C}" type="slidenum">
              <a:rPr lang="de-DE" sz="1050" smtClean="0">
                <a:solidFill>
                  <a:schemeClr val="bg2"/>
                </a:solidFill>
                <a:latin typeface="bs Thomas Sans 1"/>
              </a:rPr>
              <a:t>‹Nr.›</a:t>
            </a:fld>
            <a:endParaRPr lang="de-DE" sz="1050" dirty="0">
              <a:solidFill>
                <a:schemeClr val="bg2"/>
              </a:solidFill>
              <a:latin typeface="bs Thomas Sans 1"/>
            </a:endParaRPr>
          </a:p>
        </p:txBody>
      </p:sp>
      <p:sp>
        <p:nvSpPr>
          <p:cNvPr id="20" name="Titel 19"/>
          <p:cNvSpPr>
            <a:spLocks noGrp="1"/>
          </p:cNvSpPr>
          <p:nvPr>
            <p:ph type="title" hasCustomPrompt="1"/>
          </p:nvPr>
        </p:nvSpPr>
        <p:spPr>
          <a:xfrm>
            <a:off x="443882" y="492671"/>
            <a:ext cx="8311831" cy="803468"/>
          </a:xfrm>
        </p:spPr>
        <p:txBody>
          <a:bodyPr anchor="t"/>
          <a:lstStyle>
            <a:lvl1pPr marL="541338" indent="-541338" algn="l">
              <a:spcBef>
                <a:spcPts val="0"/>
              </a:spcBef>
              <a:tabLst>
                <a:tab pos="541338" algn="l"/>
              </a:tabLst>
              <a:defRPr sz="2400">
                <a:latin typeface="+mj-lt"/>
              </a:defRPr>
            </a:lvl1pPr>
          </a:lstStyle>
          <a:p>
            <a:r>
              <a:rPr lang="de-DE" dirty="0"/>
              <a:t>1.	Das ist eine kurze Überschrift.</a:t>
            </a:r>
            <a:br>
              <a:rPr lang="de-DE" dirty="0"/>
            </a:br>
            <a:r>
              <a:rPr lang="de-DE" dirty="0"/>
              <a:t>Zweizeilig noch dazu.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845123" y="79694"/>
            <a:ext cx="7910590" cy="238357"/>
          </a:xfrm>
        </p:spPr>
        <p:txBody>
          <a:bodyPr>
            <a:noAutofit/>
          </a:bodyPr>
          <a:lstStyle>
            <a:lvl5pPr>
              <a:defRPr kumimoji="0" lang="de-DE" sz="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pPr marL="88900" marR="0" lvl="4" indent="0" algn="l" defTabSz="4572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de-DE" sz="800" dirty="0"/>
              <a:t>1. Marktentwicklung   2. Geschäftsentwicklung   3. Marktanteile und Frequenzen   4. Ausblick</a:t>
            </a:r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869993" y="4749507"/>
            <a:ext cx="4980391" cy="274637"/>
          </a:xfrm>
        </p:spPr>
        <p:txBody>
          <a:bodyPr/>
          <a:lstStyle/>
          <a:p>
            <a:pPr algn="l"/>
            <a:r>
              <a:rPr lang="de-DE" dirty="0" err="1"/>
              <a:t>Camden</a:t>
            </a:r>
            <a:r>
              <a:rPr lang="de-DE" dirty="0"/>
              <a:t> Market 2020</a:t>
            </a:r>
          </a:p>
        </p:txBody>
      </p:sp>
    </p:spTree>
    <p:extLst>
      <p:ext uri="{BB962C8B-B14F-4D97-AF65-F5344CB8AC3E}">
        <p14:creationId xmlns:p14="http://schemas.microsoft.com/office/powerpoint/2010/main" val="112539214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 Grafik 50|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/>
          <p:cNvSpPr>
            <a:spLocks noGrp="1"/>
          </p:cNvSpPr>
          <p:nvPr>
            <p:ph type="pic" sz="quarter" idx="12"/>
          </p:nvPr>
        </p:nvSpPr>
        <p:spPr>
          <a:xfrm>
            <a:off x="5145735" y="1466910"/>
            <a:ext cx="3609979" cy="300743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17" name="Shape 4"/>
          <p:cNvSpPr txBox="1">
            <a:spLocks/>
          </p:cNvSpPr>
          <p:nvPr userDrawn="1"/>
        </p:nvSpPr>
        <p:spPr>
          <a:xfrm>
            <a:off x="576000" y="4686721"/>
            <a:ext cx="338400" cy="395977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l"/>
            <a:fld id="{3BAC6103-5C2D-483F-A795-2DF01F3FCF68}" type="slidenum">
              <a:rPr lang="de-DE" sz="1050" smtClean="0">
                <a:solidFill>
                  <a:schemeClr val="bg2"/>
                </a:solidFill>
                <a:latin typeface="bs Thomas Sans 1"/>
              </a:rPr>
              <a:t>‹Nr.›</a:t>
            </a:fld>
            <a:endParaRPr lang="de-DE" sz="1050" dirty="0">
              <a:solidFill>
                <a:schemeClr val="bg2"/>
              </a:solidFill>
              <a:latin typeface="bs Thomas Sans 1"/>
            </a:endParaRP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984495" y="1466910"/>
            <a:ext cx="3759090" cy="3007436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8650" algn="l"/>
              </a:tabLst>
              <a:defRPr/>
            </a:lvl1pPr>
          </a:lstStyle>
          <a:p>
            <a:pPr marL="0" marR="0" lvl="0" indent="0" algn="l" defTabSz="457200" rtl="0" eaLnBrk="1" fontAlgn="auto" latinLnBrk="0" hangingPunct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8650" algn="l"/>
              </a:tabLst>
              <a:defRPr/>
            </a:pP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Lorem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ipsum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dolor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sit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amet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,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consectetuerk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adipiscing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elit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.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Aenean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commodo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ligula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eget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dolor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.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Aenean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massa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. Cum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sociis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natoque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penatibus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et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magnis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dis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parturient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montes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,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nascetur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ridiculus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mus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.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Donec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quam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felis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,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ultricies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nec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,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pellentesque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eu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,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pretium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quis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,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sem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.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Nulla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consequat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massa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quis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enim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.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Donec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pede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justo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,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fringilla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vel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,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aliquet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nec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,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vulputate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eget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,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arcu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.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nec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,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pellentesque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eu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,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pretium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quis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,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sem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.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Nulla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consequat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massa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qui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.</a:t>
            </a:r>
          </a:p>
        </p:txBody>
      </p:sp>
      <p:sp>
        <p:nvSpPr>
          <p:cNvPr id="21" name="Titel 19"/>
          <p:cNvSpPr>
            <a:spLocks noGrp="1"/>
          </p:cNvSpPr>
          <p:nvPr>
            <p:ph type="title" hasCustomPrompt="1"/>
          </p:nvPr>
        </p:nvSpPr>
        <p:spPr>
          <a:xfrm>
            <a:off x="443883" y="497151"/>
            <a:ext cx="8311831" cy="816744"/>
          </a:xfrm>
        </p:spPr>
        <p:txBody>
          <a:bodyPr anchor="t"/>
          <a:lstStyle>
            <a:lvl1pPr marL="541338" marR="0" indent="-54133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>
                <a:tab pos="541338" algn="l"/>
              </a:tabLst>
              <a:defRPr lang="de-DE" sz="2400" b="0" i="0" u="none" strike="noStrike" cap="none" spc="0" baseline="0" dirty="0" smtClean="0">
                <a:ln>
                  <a:noFill/>
                </a:ln>
                <a:solidFill>
                  <a:schemeClr val="bg1">
                    <a:lumMod val="65000"/>
                    <a:lumOff val="3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lang="de-DE" dirty="0"/>
              <a:t>2.	Das ist eine kurze Überschrift.</a:t>
            </a:r>
            <a:br>
              <a:rPr lang="de-DE" dirty="0"/>
            </a:br>
            <a:r>
              <a:rPr lang="de-DE" dirty="0"/>
              <a:t>zweizeilig noch dazu.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4"/>
          </p:nvPr>
        </p:nvSpPr>
        <p:spPr>
          <a:xfrm>
            <a:off x="869992" y="4749507"/>
            <a:ext cx="4980391" cy="274637"/>
          </a:xfrm>
        </p:spPr>
        <p:txBody>
          <a:bodyPr/>
          <a:lstStyle/>
          <a:p>
            <a:r>
              <a:rPr lang="de-DE"/>
              <a:t>Gesellschafterversammlung der Medien Union 2016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7DA6B04-819C-4428-A45D-96A580AFA29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845124" y="79695"/>
            <a:ext cx="7910590" cy="238357"/>
          </a:xfrm>
        </p:spPr>
        <p:txBody>
          <a:bodyPr>
            <a:noAutofit/>
          </a:bodyPr>
          <a:lstStyle>
            <a:lvl5pPr>
              <a:defRPr kumimoji="0" lang="de-DE" sz="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pPr marL="88900" marR="0" lvl="4" indent="0" algn="l" defTabSz="4572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de-DE" sz="800" dirty="0"/>
              <a:t>1. Marktentwicklung   2. Geschäftsentwicklung   3. Marktanteile und Frequenzen   4. Ausblick</a:t>
            </a:r>
          </a:p>
        </p:txBody>
      </p:sp>
    </p:spTree>
    <p:extLst>
      <p:ext uri="{BB962C8B-B14F-4D97-AF65-F5344CB8AC3E}">
        <p14:creationId xmlns:p14="http://schemas.microsoft.com/office/powerpoint/2010/main" val="112539214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Grafik ganzsei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/>
          <p:cNvSpPr>
            <a:spLocks noGrp="1"/>
          </p:cNvSpPr>
          <p:nvPr>
            <p:ph type="pic" sz="quarter" idx="12"/>
          </p:nvPr>
        </p:nvSpPr>
        <p:spPr>
          <a:xfrm>
            <a:off x="443883" y="1129085"/>
            <a:ext cx="8311829" cy="334526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17" name="Shape 4"/>
          <p:cNvSpPr txBox="1">
            <a:spLocks/>
          </p:cNvSpPr>
          <p:nvPr userDrawn="1"/>
        </p:nvSpPr>
        <p:spPr>
          <a:xfrm>
            <a:off x="576000" y="4686721"/>
            <a:ext cx="338400" cy="395977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l"/>
            <a:fld id="{3BAC6103-5C2D-483F-A795-2DF01F3FCF68}" type="slidenum">
              <a:rPr lang="de-DE" sz="1050" smtClean="0">
                <a:solidFill>
                  <a:schemeClr val="bg2"/>
                </a:solidFill>
                <a:latin typeface="bs Thomas Sans 1"/>
              </a:rPr>
              <a:t>‹Nr.›</a:t>
            </a:fld>
            <a:endParaRPr lang="de-DE" sz="1050" dirty="0">
              <a:solidFill>
                <a:schemeClr val="bg2"/>
              </a:solidFill>
              <a:latin typeface="bs Thomas Sans 1"/>
            </a:endParaRPr>
          </a:p>
        </p:txBody>
      </p:sp>
      <p:sp>
        <p:nvSpPr>
          <p:cNvPr id="21" name="Titel 19"/>
          <p:cNvSpPr>
            <a:spLocks noGrp="1"/>
          </p:cNvSpPr>
          <p:nvPr>
            <p:ph type="title" hasCustomPrompt="1"/>
          </p:nvPr>
        </p:nvSpPr>
        <p:spPr>
          <a:xfrm>
            <a:off x="443883" y="497152"/>
            <a:ext cx="8311831" cy="457006"/>
          </a:xfrm>
        </p:spPr>
        <p:txBody>
          <a:bodyPr anchor="t"/>
          <a:lstStyle>
            <a:lvl1pPr marL="541338" marR="0" indent="-54133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>
                <a:tab pos="541338" algn="l"/>
              </a:tabLst>
              <a:defRPr lang="de-DE" sz="2400" b="0" i="0" u="none" strike="noStrike" cap="none" spc="0" baseline="0" dirty="0" smtClean="0">
                <a:ln>
                  <a:noFill/>
                </a:ln>
                <a:solidFill>
                  <a:schemeClr val="bg1">
                    <a:lumMod val="65000"/>
                    <a:lumOff val="3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lang="de-DE" dirty="0"/>
              <a:t>2.	Das ist eine kurze Überschrift.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7DA6B04-819C-4428-A45D-96A580AFA29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845123" y="79694"/>
            <a:ext cx="7910590" cy="238357"/>
          </a:xfrm>
        </p:spPr>
        <p:txBody>
          <a:bodyPr>
            <a:noAutofit/>
          </a:bodyPr>
          <a:lstStyle>
            <a:lvl5pPr>
              <a:defRPr kumimoji="0" lang="de-DE" sz="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pPr marL="88900" marR="0" lvl="4" indent="0" algn="l" defTabSz="4572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de-DE" sz="800" dirty="0"/>
              <a:t>1. Marktentwicklung   2. Geschäftsentwicklung   3. Marktanteile und Frequenzen   4. Ausblick</a:t>
            </a:r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7"/>
          </p:nvPr>
        </p:nvSpPr>
        <p:spPr>
          <a:xfrm>
            <a:off x="869993" y="4749507"/>
            <a:ext cx="4980391" cy="274637"/>
          </a:xfrm>
        </p:spPr>
        <p:txBody>
          <a:bodyPr/>
          <a:lstStyle/>
          <a:p>
            <a:pPr algn="l"/>
            <a:r>
              <a:rPr lang="de-DE" dirty="0" err="1"/>
              <a:t>Camden</a:t>
            </a:r>
            <a:r>
              <a:rPr lang="de-DE" dirty="0"/>
              <a:t> Market 2020</a:t>
            </a:r>
          </a:p>
        </p:txBody>
      </p:sp>
    </p:spTree>
    <p:extLst>
      <p:ext uri="{BB962C8B-B14F-4D97-AF65-F5344CB8AC3E}">
        <p14:creationId xmlns:p14="http://schemas.microsoft.com/office/powerpoint/2010/main" val="3990348930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Unterkapitel Text ganzsei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el 22"/>
          <p:cNvSpPr>
            <a:spLocks noGrp="1"/>
          </p:cNvSpPr>
          <p:nvPr>
            <p:ph type="title" hasCustomPrompt="1"/>
          </p:nvPr>
        </p:nvSpPr>
        <p:spPr>
          <a:xfrm>
            <a:off x="442957" y="497150"/>
            <a:ext cx="8320708" cy="457007"/>
          </a:xfrm>
        </p:spPr>
        <p:txBody>
          <a:bodyPr anchor="t"/>
          <a:lstStyle>
            <a:lvl1pPr marL="541338" indent="-541338">
              <a:tabLst>
                <a:tab pos="541338" algn="l"/>
              </a:tabLst>
              <a:defRPr sz="2400" baseline="0"/>
            </a:lvl1pPr>
          </a:lstStyle>
          <a:p>
            <a:r>
              <a:rPr lang="de-DE" dirty="0"/>
              <a:t>1.1	Dies ist eine Unterüberschrift</a:t>
            </a:r>
          </a:p>
        </p:txBody>
      </p:sp>
      <p:sp>
        <p:nvSpPr>
          <p:cNvPr id="17" name="Shape 4"/>
          <p:cNvSpPr txBox="1">
            <a:spLocks/>
          </p:cNvSpPr>
          <p:nvPr userDrawn="1"/>
        </p:nvSpPr>
        <p:spPr>
          <a:xfrm>
            <a:off x="576000" y="4686721"/>
            <a:ext cx="338400" cy="395977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l"/>
            <a:fld id="{3BAC6103-5C2D-483F-A795-2DF01F3FCF68}" type="slidenum">
              <a:rPr lang="de-DE" sz="1050" smtClean="0">
                <a:solidFill>
                  <a:schemeClr val="bg2"/>
                </a:solidFill>
                <a:latin typeface="bs Thomas Sans 1"/>
              </a:rPr>
              <a:t>‹Nr.›</a:t>
            </a:fld>
            <a:endParaRPr lang="de-DE" sz="1050" dirty="0">
              <a:solidFill>
                <a:schemeClr val="bg2"/>
              </a:solidFill>
              <a:latin typeface="bs Thomas Sans 1"/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985420" y="1121134"/>
            <a:ext cx="7770293" cy="3371353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0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rgbClr val="555555"/>
              </a:buClr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Lorem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ipsum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dolor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sit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amet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,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consectetuer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adipiscing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elit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.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Aenean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commodo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ligula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eget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dolor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.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Aenean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massa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. Cum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sociis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natoque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penatibus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et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magnis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dis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parturient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montes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,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nascetur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.</a:t>
            </a:r>
          </a:p>
          <a:p>
            <a:pPr marL="285750" marR="0" lvl="0" indent="-28575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de-DE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sym typeface="Calibri"/>
            </a:endParaRPr>
          </a:p>
          <a:p>
            <a:pPr marL="285750" marR="0" lvl="0" indent="-285750" algn="l" defTabSz="457200" rtl="0" eaLnBrk="1" fontAlgn="auto" latinLnBrk="0" hangingPunct="0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rgbClr val="555555"/>
              </a:buClr>
              <a:buSzTx/>
              <a:buFont typeface="Arial"/>
              <a:buChar char="•"/>
              <a:tabLst/>
              <a:defRPr/>
            </a:pP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ridiculus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mus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.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Donec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quam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felis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,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ultricies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nec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,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pellentesque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eu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,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pretium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quis</a:t>
            </a:r>
            <a:endParaRPr kumimoji="0" lang="de-DE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sym typeface="Calibri"/>
            </a:endParaRPr>
          </a:p>
          <a:p>
            <a:pPr marL="285750" marR="0" lvl="0" indent="-285750" algn="l" defTabSz="457200" rtl="0" eaLnBrk="1" fontAlgn="auto" latinLnBrk="0" hangingPunct="0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rgbClr val="555555"/>
              </a:buClr>
              <a:buSzTx/>
              <a:buFont typeface="Arial"/>
              <a:buChar char="•"/>
              <a:tabLst/>
              <a:defRPr/>
            </a:pP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Nulla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consequat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massa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quis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enim</a:t>
            </a:r>
            <a:b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</a:b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aliquet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nec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,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vulputate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eget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justo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,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rhoncus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ut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,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imperdiet</a:t>
            </a:r>
            <a:endParaRPr kumimoji="0" lang="de-DE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sym typeface="Calibri"/>
            </a:endParaRPr>
          </a:p>
          <a:p>
            <a:pPr marL="285750" marR="0" lvl="0" indent="-285750" algn="l" defTabSz="457200" rtl="0" eaLnBrk="1" fontAlgn="auto" latinLnBrk="0" hangingPunct="0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rgbClr val="555555"/>
              </a:buClr>
              <a:buSzTx/>
              <a:buFont typeface="Arial"/>
              <a:buChar char="•"/>
              <a:tabLst/>
              <a:defRPr/>
            </a:pP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Venenatis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vitae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,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justo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.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Nullam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dictum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felis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eu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pede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mollis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pretium</a:t>
            </a:r>
            <a:endParaRPr kumimoji="0" lang="de-DE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sym typeface="Calibri"/>
            </a:endParaRPr>
          </a:p>
          <a:p>
            <a:pPr marL="285750" marR="0" lvl="0" indent="-285750" algn="l" defTabSz="457200" rtl="0" eaLnBrk="1" fontAlgn="auto" latinLnBrk="0" hangingPunct="0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rgbClr val="555555"/>
              </a:buClr>
              <a:buSzTx/>
              <a:buFont typeface="Arial"/>
              <a:buChar char="•"/>
              <a:tabLst/>
              <a:defRPr/>
            </a:pP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Lorem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ipsum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dolor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sit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amet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,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consectetuer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adipiscing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elit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.</a:t>
            </a:r>
          </a:p>
        </p:txBody>
      </p:sp>
      <p:sp>
        <p:nvSpPr>
          <p:cNvPr id="25" name="Fußzeilenplatzhalter 24"/>
          <p:cNvSpPr>
            <a:spLocks noGrp="1"/>
          </p:cNvSpPr>
          <p:nvPr>
            <p:ph type="ftr" sz="quarter" idx="14"/>
          </p:nvPr>
        </p:nvSpPr>
        <p:spPr>
          <a:xfrm>
            <a:off x="869992" y="4749507"/>
            <a:ext cx="4980391" cy="274637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/>
              <a:t>Gesellschafterversammlung der Medien Union 2016</a:t>
            </a:r>
            <a:endParaRPr lang="de-DE" dirty="0"/>
          </a:p>
        </p:txBody>
      </p:sp>
      <p:sp>
        <p:nvSpPr>
          <p:cNvPr id="26" name="Foliennummernplatzhalter 2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7DA6B04-819C-4428-A45D-96A580AFA29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845123" y="79694"/>
            <a:ext cx="7910590" cy="238357"/>
          </a:xfrm>
        </p:spPr>
        <p:txBody>
          <a:bodyPr>
            <a:noAutofit/>
          </a:bodyPr>
          <a:lstStyle>
            <a:lvl5pPr>
              <a:defRPr kumimoji="0" lang="de-DE" sz="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pPr marL="88900" marR="0" lvl="4" indent="0" algn="l" defTabSz="4572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de-DE" sz="800" dirty="0"/>
              <a:t>1. Marktentwicklung   2. Geschäftsentwicklung   3. Marktanteile und Frequenzen   4. Ausblick</a:t>
            </a:r>
          </a:p>
        </p:txBody>
      </p:sp>
    </p:spTree>
    <p:extLst>
      <p:ext uri="{BB962C8B-B14F-4D97-AF65-F5344CB8AC3E}">
        <p14:creationId xmlns:p14="http://schemas.microsoft.com/office/powerpoint/2010/main" val="243674234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Unterkapitel Text Grafik 50|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el 22"/>
          <p:cNvSpPr>
            <a:spLocks noGrp="1"/>
          </p:cNvSpPr>
          <p:nvPr>
            <p:ph type="title" hasCustomPrompt="1"/>
          </p:nvPr>
        </p:nvSpPr>
        <p:spPr>
          <a:xfrm>
            <a:off x="442957" y="497150"/>
            <a:ext cx="8320708" cy="457007"/>
          </a:xfrm>
        </p:spPr>
        <p:txBody>
          <a:bodyPr anchor="t"/>
          <a:lstStyle>
            <a:lvl1pPr marL="541338" indent="-541338">
              <a:tabLst>
                <a:tab pos="541338" algn="l"/>
              </a:tabLst>
              <a:defRPr sz="2400" baseline="0"/>
            </a:lvl1pPr>
          </a:lstStyle>
          <a:p>
            <a:r>
              <a:rPr lang="de-DE" dirty="0"/>
              <a:t>1.1	Dies ist eine Unterüberschrift</a:t>
            </a:r>
          </a:p>
        </p:txBody>
      </p:sp>
      <p:sp>
        <p:nvSpPr>
          <p:cNvPr id="17" name="Shape 4"/>
          <p:cNvSpPr txBox="1">
            <a:spLocks/>
          </p:cNvSpPr>
          <p:nvPr userDrawn="1"/>
        </p:nvSpPr>
        <p:spPr>
          <a:xfrm>
            <a:off x="576000" y="4686721"/>
            <a:ext cx="338400" cy="395977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l"/>
            <a:fld id="{3BAC6103-5C2D-483F-A795-2DF01F3FCF68}" type="slidenum">
              <a:rPr lang="de-DE" sz="1050" smtClean="0">
                <a:solidFill>
                  <a:schemeClr val="bg2"/>
                </a:solidFill>
                <a:latin typeface="bs Thomas Sans 1"/>
              </a:rPr>
              <a:t>‹Nr.›</a:t>
            </a:fld>
            <a:endParaRPr lang="de-DE" sz="1050" dirty="0">
              <a:solidFill>
                <a:schemeClr val="bg2"/>
              </a:solidFill>
              <a:latin typeface="bs Thomas Sans 1"/>
            </a:endParaRPr>
          </a:p>
        </p:txBody>
      </p:sp>
      <p:sp>
        <p:nvSpPr>
          <p:cNvPr id="25" name="Fußzeilenplatzhalter 24"/>
          <p:cNvSpPr>
            <a:spLocks noGrp="1"/>
          </p:cNvSpPr>
          <p:nvPr>
            <p:ph type="ftr" sz="quarter" idx="14"/>
          </p:nvPr>
        </p:nvSpPr>
        <p:spPr>
          <a:xfrm>
            <a:off x="869992" y="4749507"/>
            <a:ext cx="4980391" cy="274637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/>
              <a:t>Gesellschafterversammlung der Medien Union 2016</a:t>
            </a:r>
            <a:endParaRPr lang="de-DE" dirty="0"/>
          </a:p>
        </p:txBody>
      </p:sp>
      <p:sp>
        <p:nvSpPr>
          <p:cNvPr id="26" name="Foliennummernplatzhalter 2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7DA6B04-819C-4428-A45D-96A580AFA29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845123" y="79694"/>
            <a:ext cx="7910590" cy="238357"/>
          </a:xfrm>
        </p:spPr>
        <p:txBody>
          <a:bodyPr>
            <a:noAutofit/>
          </a:bodyPr>
          <a:lstStyle>
            <a:lvl5pPr>
              <a:defRPr kumimoji="0" lang="de-DE" sz="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pPr marL="88900" marR="0" lvl="4" indent="0" algn="l" defTabSz="4572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de-DE" sz="800" dirty="0"/>
              <a:t>1. Marktentwicklung   2. Geschäftsentwicklung   3. Marktanteile und Frequenzen   4. Ausblick</a:t>
            </a:r>
          </a:p>
        </p:txBody>
      </p:sp>
      <p:sp>
        <p:nvSpPr>
          <p:cNvPr id="10" name="Bildplatzhalter 12"/>
          <p:cNvSpPr>
            <a:spLocks noGrp="1"/>
          </p:cNvSpPr>
          <p:nvPr>
            <p:ph type="pic" sz="quarter" idx="17"/>
          </p:nvPr>
        </p:nvSpPr>
        <p:spPr>
          <a:xfrm>
            <a:off x="442957" y="1113183"/>
            <a:ext cx="8336565" cy="33611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138961142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Unterkapitel Text Grafik 50|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el 22"/>
          <p:cNvSpPr>
            <a:spLocks noGrp="1"/>
          </p:cNvSpPr>
          <p:nvPr>
            <p:ph type="title" hasCustomPrompt="1"/>
          </p:nvPr>
        </p:nvSpPr>
        <p:spPr>
          <a:xfrm>
            <a:off x="442957" y="497150"/>
            <a:ext cx="8320708" cy="816745"/>
          </a:xfrm>
        </p:spPr>
        <p:txBody>
          <a:bodyPr anchor="t"/>
          <a:lstStyle>
            <a:lvl1pPr marL="541338" indent="-541338">
              <a:tabLst>
                <a:tab pos="541338" algn="l"/>
              </a:tabLst>
              <a:defRPr sz="2400" baseline="0"/>
            </a:lvl1pPr>
          </a:lstStyle>
          <a:p>
            <a:r>
              <a:rPr lang="de-DE" dirty="0"/>
              <a:t>1.1	Dies ist eine Unterüberschrift mit bis zu zwei Zeilen Inhalt</a:t>
            </a:r>
          </a:p>
        </p:txBody>
      </p:sp>
      <p:sp>
        <p:nvSpPr>
          <p:cNvPr id="17" name="Shape 4"/>
          <p:cNvSpPr txBox="1">
            <a:spLocks/>
          </p:cNvSpPr>
          <p:nvPr userDrawn="1"/>
        </p:nvSpPr>
        <p:spPr>
          <a:xfrm>
            <a:off x="576000" y="4686721"/>
            <a:ext cx="338400" cy="395977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l"/>
            <a:fld id="{3BAC6103-5C2D-483F-A795-2DF01F3FCF68}" type="slidenum">
              <a:rPr lang="de-DE" sz="1050" smtClean="0">
                <a:solidFill>
                  <a:schemeClr val="bg2"/>
                </a:solidFill>
                <a:latin typeface="bs Thomas Sans 1"/>
              </a:rPr>
              <a:t>‹Nr.›</a:t>
            </a:fld>
            <a:endParaRPr lang="de-DE" sz="1050" dirty="0">
              <a:solidFill>
                <a:schemeClr val="bg2"/>
              </a:solidFill>
              <a:latin typeface="bs Thomas Sans 1"/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985421" y="1466910"/>
            <a:ext cx="3777410" cy="30255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0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rgbClr val="555555"/>
              </a:buClr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Lorem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ipsum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dolor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sit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amet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,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consectetuer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adipiscing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elit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.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Aenean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commodo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ligula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eget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dolor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.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Aenean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massa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. Cum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sociis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natoque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penatibus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et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magnis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dis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parturient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montes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,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nascetur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.</a:t>
            </a:r>
          </a:p>
          <a:p>
            <a:pPr marL="285750" marR="0" lvl="0" indent="-28575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de-DE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sym typeface="Calibri"/>
            </a:endParaRPr>
          </a:p>
          <a:p>
            <a:pPr marL="285750" marR="0" lvl="0" indent="-285750" algn="l" defTabSz="457200" rtl="0" eaLnBrk="1" fontAlgn="auto" latinLnBrk="0" hangingPunct="0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rgbClr val="555555"/>
              </a:buClr>
              <a:buSzTx/>
              <a:buFont typeface="Arial"/>
              <a:buChar char="•"/>
              <a:tabLst/>
              <a:defRPr/>
            </a:pP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ridiculus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mus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.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Donec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quam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felis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,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ultricies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nec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,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pellentesque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eu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,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pretium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quis</a:t>
            </a:r>
            <a:endParaRPr kumimoji="0" lang="de-DE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sym typeface="Calibri"/>
            </a:endParaRPr>
          </a:p>
          <a:p>
            <a:pPr marL="285750" marR="0" lvl="0" indent="-285750" algn="l" defTabSz="457200" rtl="0" eaLnBrk="1" fontAlgn="auto" latinLnBrk="0" hangingPunct="0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rgbClr val="555555"/>
              </a:buClr>
              <a:buSzTx/>
              <a:buFont typeface="Arial"/>
              <a:buChar char="•"/>
              <a:tabLst/>
              <a:defRPr/>
            </a:pP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Nulla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consequat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massa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quis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enim</a:t>
            </a:r>
            <a:b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</a:b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aliquet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nec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,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vulputate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eget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justo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,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rhoncus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ut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, </a:t>
            </a:r>
            <a:r>
              <a:rPr kumimoji="0" lang="de-DE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/>
              </a:rPr>
              <a:t>imperdiet</a:t>
            </a:r>
            <a:endParaRPr kumimoji="0" lang="de-DE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sym typeface="Calibri"/>
            </a:endParaRPr>
          </a:p>
        </p:txBody>
      </p:sp>
      <p:sp>
        <p:nvSpPr>
          <p:cNvPr id="25" name="Fußzeilenplatzhalter 24"/>
          <p:cNvSpPr>
            <a:spLocks noGrp="1"/>
          </p:cNvSpPr>
          <p:nvPr>
            <p:ph type="ftr" sz="quarter" idx="14"/>
          </p:nvPr>
        </p:nvSpPr>
        <p:spPr>
          <a:xfrm>
            <a:off x="869992" y="4749507"/>
            <a:ext cx="4980391" cy="274637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/>
              <a:t>Gesellschafterversammlung der Medien Union 2016</a:t>
            </a:r>
            <a:endParaRPr lang="de-DE" dirty="0"/>
          </a:p>
        </p:txBody>
      </p:sp>
      <p:sp>
        <p:nvSpPr>
          <p:cNvPr id="26" name="Foliennummernplatzhalter 2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7DA6B04-819C-4428-A45D-96A580AFA29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845123" y="79694"/>
            <a:ext cx="7910590" cy="238357"/>
          </a:xfrm>
        </p:spPr>
        <p:txBody>
          <a:bodyPr>
            <a:noAutofit/>
          </a:bodyPr>
          <a:lstStyle>
            <a:lvl5pPr>
              <a:defRPr kumimoji="0" lang="de-DE" sz="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pPr marL="88900" marR="0" lvl="4" indent="0" algn="l" defTabSz="4572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de-DE" sz="800" dirty="0"/>
              <a:t>1. Marktentwicklung   2. Geschäftsentwicklung   3. Marktanteile und Frequenzen   4. Ausblick</a:t>
            </a:r>
          </a:p>
        </p:txBody>
      </p:sp>
      <p:sp>
        <p:nvSpPr>
          <p:cNvPr id="10" name="Bildplatzhalter 12"/>
          <p:cNvSpPr>
            <a:spLocks noGrp="1"/>
          </p:cNvSpPr>
          <p:nvPr>
            <p:ph type="pic" sz="quarter" idx="17"/>
          </p:nvPr>
        </p:nvSpPr>
        <p:spPr>
          <a:xfrm>
            <a:off x="5145735" y="1466910"/>
            <a:ext cx="3633787" cy="300743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307479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8"/>
          <p:cNvGrpSpPr/>
          <p:nvPr userDrawn="1"/>
        </p:nvGrpSpPr>
        <p:grpSpPr>
          <a:xfrm>
            <a:off x="-1" y="4573016"/>
            <a:ext cx="9153453" cy="576000"/>
            <a:chOff x="-1" y="4569458"/>
            <a:chExt cx="9153453" cy="576000"/>
          </a:xfrm>
        </p:grpSpPr>
        <p:sp>
          <p:nvSpPr>
            <p:cNvPr id="3" name="Shape 164"/>
            <p:cNvSpPr/>
            <p:nvPr/>
          </p:nvSpPr>
          <p:spPr>
            <a:xfrm>
              <a:off x="-1" y="4569458"/>
              <a:ext cx="6188659" cy="576000"/>
            </a:xfrm>
            <a:prstGeom prst="rect">
              <a:avLst/>
            </a:prstGeom>
            <a:solidFill>
              <a:schemeClr val="accent4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E4E2DC"/>
                  </a:solidFill>
                </a:defRPr>
              </a:pPr>
              <a:endParaRPr dirty="0">
                <a:solidFill>
                  <a:schemeClr val="bg2"/>
                </a:solidFill>
              </a:endParaRPr>
            </a:p>
          </p:txBody>
        </p:sp>
        <p:sp>
          <p:nvSpPr>
            <p:cNvPr id="4" name="Shape 165"/>
            <p:cNvSpPr/>
            <p:nvPr/>
          </p:nvSpPr>
          <p:spPr>
            <a:xfrm>
              <a:off x="8746158" y="4569458"/>
              <a:ext cx="407294" cy="576000"/>
            </a:xfrm>
            <a:prstGeom prst="rect">
              <a:avLst/>
            </a:prstGeom>
            <a:solidFill>
              <a:schemeClr val="accent1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646464"/>
                  </a:solidFill>
                </a:defRPr>
              </a:pPr>
              <a:endParaRPr dirty="0">
                <a:solidFill>
                  <a:schemeClr val="tx1"/>
                </a:solidFill>
              </a:endParaRPr>
            </a:p>
          </p:txBody>
        </p:sp>
        <p:sp>
          <p:nvSpPr>
            <p:cNvPr id="5" name="Shape 166"/>
            <p:cNvSpPr/>
            <p:nvPr/>
          </p:nvSpPr>
          <p:spPr>
            <a:xfrm>
              <a:off x="6188658" y="4569458"/>
              <a:ext cx="2557500" cy="576000"/>
            </a:xfrm>
            <a:prstGeom prst="rect">
              <a:avLst/>
            </a:prstGeom>
            <a:solidFill>
              <a:schemeClr val="accent2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1" name="Titelplatzhalter 10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1.	Titelmasterformat durch Klicken 	bearbeiten</a:t>
            </a:r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883327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3"/>
          </p:nvPr>
        </p:nvSpPr>
        <p:spPr>
          <a:xfrm>
            <a:off x="1331648" y="4767263"/>
            <a:ext cx="451873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/>
              <a:t>Gesellschafterversammlung der Medien Union 2016</a:t>
            </a:r>
            <a:endParaRPr lang="de-DE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57DA6B04-819C-4428-A45D-96A580AFA29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1" r:id="rId2"/>
    <p:sldLayoutId id="2147483664" r:id="rId3"/>
    <p:sldLayoutId id="2147483665" r:id="rId4"/>
    <p:sldLayoutId id="2147483666" r:id="rId5"/>
    <p:sldLayoutId id="2147483669" r:id="rId6"/>
    <p:sldLayoutId id="2147483667" r:id="rId7"/>
    <p:sldLayoutId id="2147483671" r:id="rId8"/>
    <p:sldLayoutId id="2147483670" r:id="rId9"/>
    <p:sldLayoutId id="2147483663" r:id="rId10"/>
    <p:sldLayoutId id="2147483700" r:id="rId11"/>
  </p:sldLayoutIdLst>
  <p:transition spd="med"/>
  <p:hf sldNum="0" hdr="0" dt="0"/>
  <p:txStyles>
    <p:titleStyle>
      <a:lvl1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+mj-lt"/>
        <a:buNone/>
        <a:tabLst>
          <a:tab pos="541338" algn="l"/>
        </a:tabLst>
        <a:defRPr sz="3600" b="0" i="0" u="none" strike="noStrike" cap="none" spc="0" baseline="0">
          <a:ln>
            <a:noFill/>
          </a:ln>
          <a:solidFill>
            <a:schemeClr val="bg1">
              <a:lumMod val="65000"/>
              <a:lumOff val="35000"/>
            </a:schemeClr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0" marR="0" indent="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None/>
        <a:tabLst/>
        <a:defRPr sz="1500" b="0" i="0" u="none" strike="noStrike" cap="none" spc="0" baseline="0">
          <a:ln>
            <a:noFill/>
          </a:ln>
          <a:solidFill>
            <a:schemeClr val="bg1">
              <a:lumMod val="75000"/>
              <a:lumOff val="25000"/>
            </a:schemeClr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20204" pitchFamily="34" charset="0"/>
        <a:buNone/>
        <a:tabLst/>
        <a:defRPr sz="2000" b="0" i="0" u="none" strike="noStrike" cap="none" spc="0" baseline="0">
          <a:ln>
            <a:noFill/>
          </a:ln>
          <a:solidFill>
            <a:schemeClr val="bg1">
              <a:lumMod val="75000"/>
              <a:lumOff val="25000"/>
            </a:schemeClr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20204" pitchFamily="34" charset="0"/>
        <a:buNone/>
        <a:tabLst/>
        <a:defRPr lang="de-DE" sz="2400" b="0" i="0" u="none" strike="noStrike" cap="none" spc="0" baseline="0" dirty="0" smtClean="0">
          <a:ln>
            <a:noFill/>
          </a:ln>
          <a:solidFill>
            <a:schemeClr val="bg1">
              <a:lumMod val="75000"/>
              <a:lumOff val="25000"/>
            </a:schemeClr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457200" rtl="0" eaLnBrk="1" fontAlgn="auto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20204" pitchFamily="34" charset="0"/>
        <a:buNone/>
        <a:tabLst/>
        <a:defRPr lang="de-DE" sz="2800" b="0" i="0" u="none" strike="noStrike" cap="none" spc="0" baseline="0" dirty="0" smtClean="0">
          <a:ln>
            <a:noFill/>
          </a:ln>
          <a:solidFill>
            <a:schemeClr val="bg1">
              <a:lumMod val="65000"/>
              <a:lumOff val="35000"/>
            </a:schemeClr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457200" rtl="0" eaLnBrk="1" fontAlgn="auto" latinLnBrk="0" hangingPunct="0">
        <a:lnSpc>
          <a:spcPct val="80000"/>
        </a:lnSpc>
        <a:spcBef>
          <a:spcPts val="7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kumimoji="0" lang="de-DE" sz="3200" b="0" i="0" u="none" strike="noStrike" cap="none" spc="0" normalizeH="0" baseline="0" dirty="0">
          <a:ln>
            <a:noFill/>
          </a:ln>
          <a:solidFill>
            <a:srgbClr val="646464"/>
          </a:solidFill>
          <a:effectLst/>
          <a:uFillTx/>
          <a:latin typeface="bs Thomas Sans 1"/>
          <a:ea typeface="+mj-ea"/>
          <a:cs typeface="+mj-cs"/>
          <a:sym typeface="Calibri"/>
        </a:defRPr>
      </a:lvl5pPr>
      <a:lvl6pPr marL="26517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3352" y="1978534"/>
            <a:ext cx="5797296" cy="2326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825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77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hf sldNum="0"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100" kern="1200" cap="all" spc="15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29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143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6858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8572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984647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13235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013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412081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19.xml"/><Relationship Id="rId5" Type="http://schemas.openxmlformats.org/officeDocument/2006/relationships/image" Target="../media/image4.png"/><Relationship Id="rId4" Type="http://schemas.openxmlformats.org/officeDocument/2006/relationships/slide" Target="slide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florian.nuxoll@gmx.ne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19.xml"/><Relationship Id="rId5" Type="http://schemas.openxmlformats.org/officeDocument/2006/relationships/image" Target="../media/image4.png"/><Relationship Id="rId4" Type="http://schemas.openxmlformats.org/officeDocument/2006/relationships/slide" Target="slide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E9F26AF7-9AC1-49A4-8F89-2C63E1C0A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368888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hangingPunct="1"/>
            <a:endParaRPr lang="en-US" sz="1350" kern="1200">
              <a:solidFill>
                <a:srgbClr val="FFFFFF"/>
              </a:solidFill>
              <a:latin typeface="Gill Sans MT" panose="020B0502020104020203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02AEE5E-747C-4004-96CA-310F592F29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200150" y="3201961"/>
            <a:ext cx="6743700" cy="94857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de-DE" sz="1000" b="1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Digitale Produkte im Englischunterricht der Oberstufe erstellen</a:t>
            </a:r>
            <a:endParaRPr lang="de-DE" altLang="de-DE" sz="2025" cap="none" dirty="0">
              <a:latin typeface="Arial" panose="020B0604020202020204" pitchFamily="34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21D43EB0-86CE-468F-B336-286D5491E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584" y="2459420"/>
            <a:ext cx="895170" cy="353064"/>
          </a:xfrm>
          <a:prstGeom prst="rect">
            <a:avLst/>
          </a:prstGeom>
        </p:spPr>
      </p:pic>
      <mc:AlternateContent xmlns:mc="http://schemas.openxmlformats.org/markup-compatibility/2006">
        <mc:Choice xmlns:psez="http://schemas.microsoft.com/office/powerpoint/2016/sectionzoom" Requires="psez">
          <p:graphicFrame>
            <p:nvGraphicFramePr>
              <p:cNvPr id="17" name="Abschnittszoom 16">
                <a:extLst>
                  <a:ext uri="{FF2B5EF4-FFF2-40B4-BE49-F238E27FC236}">
                    <a16:creationId xmlns:a16="http://schemas.microsoft.com/office/drawing/2014/main" id="{B2E4EE24-CA62-4A96-B922-90748AB00EE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4731789"/>
                  </p:ext>
                </p:extLst>
              </p:nvPr>
            </p:nvGraphicFramePr>
            <p:xfrm>
              <a:off x="3118208" y="872717"/>
              <a:ext cx="2286000" cy="1285875"/>
            </p:xfrm>
            <a:graphic>
              <a:graphicData uri="http://schemas.microsoft.com/office/powerpoint/2016/sectionzoom">
                <psez:sectionZm>
                  <psez:sectionZmObj sectionId="{D8D71FC3-3F26-465E-ADC1-E5F605614373}">
                    <psez:zmPr id="{D87AF683-8619-4734-8085-F1408FCDE601}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28587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>
          <p:pic>
            <p:nvPicPr>
              <p:cNvPr id="17" name="Abschnittszoom 16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B2E4EE24-CA62-4A96-B922-90748AB00EE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18208" y="872717"/>
                <a:ext cx="2286000" cy="128587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ez="http://schemas.microsoft.com/office/powerpoint/2016/sectionzoom" Requires="psez">
          <p:graphicFrame>
            <p:nvGraphicFramePr>
              <p:cNvPr id="19" name="Abschnittszoom 18">
                <a:extLst>
                  <a:ext uri="{FF2B5EF4-FFF2-40B4-BE49-F238E27FC236}">
                    <a16:creationId xmlns:a16="http://schemas.microsoft.com/office/drawing/2014/main" id="{2FE5E864-91E5-47BA-90B7-4AB780665D7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25564827"/>
                  </p:ext>
                </p:extLst>
              </p:nvPr>
            </p:nvGraphicFramePr>
            <p:xfrm>
              <a:off x="5840709" y="907370"/>
              <a:ext cx="2286000" cy="1285875"/>
            </p:xfrm>
            <a:graphic>
              <a:graphicData uri="http://schemas.microsoft.com/office/powerpoint/2016/sectionzoom">
                <psez:sectionZm>
                  <psez:sectionZmObj sectionId="{EF6263EB-4673-44A1-B8EA-A7D2BAC3BBB1}">
                    <psez:zmPr id="{4018C9EA-ADA3-4315-A18A-830B03306E59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28587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>
          <p:pic>
            <p:nvPicPr>
              <p:cNvPr id="19" name="Abschnittszoom 18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2FE5E864-91E5-47BA-90B7-4AB780665D7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40709" y="907370"/>
                <a:ext cx="2286000" cy="128587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7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/>
          <p:cNvSpPr txBox="1"/>
          <p:nvPr/>
        </p:nvSpPr>
        <p:spPr>
          <a:xfrm>
            <a:off x="1882141" y="17662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hangingPunct="1">
              <a:defRPr/>
            </a:pPr>
            <a:endParaRPr lang="de-DE" sz="36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D9D945C-6DE0-4394-B144-8A342E41EF23}"/>
              </a:ext>
            </a:extLst>
          </p:cNvPr>
          <p:cNvSpPr txBox="1"/>
          <p:nvPr/>
        </p:nvSpPr>
        <p:spPr>
          <a:xfrm flipH="1">
            <a:off x="-1" y="1"/>
            <a:ext cx="9144000" cy="646331"/>
          </a:xfrm>
          <a:prstGeom prst="rect">
            <a:avLst/>
          </a:prstGeom>
          <a:solidFill>
            <a:srgbClr val="0069B4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de-DE" sz="3600" dirty="0">
                <a:solidFill>
                  <a:prstClr val="whit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Videoproduktion</a:t>
            </a:r>
            <a:endParaRPr lang="de-DE" sz="2100" dirty="0">
              <a:solidFill>
                <a:prstClr val="white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074" name="Picture 2" descr="Bildergebnis für shooting an elephant orwell">
            <a:extLst>
              <a:ext uri="{FF2B5EF4-FFF2-40B4-BE49-F238E27FC236}">
                <a16:creationId xmlns:a16="http://schemas.microsoft.com/office/drawing/2014/main" id="{53593449-B147-438A-96C7-211C93C1F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318" y="1797443"/>
            <a:ext cx="1757363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C3659BDB-72C6-4E2A-8F3E-24CC28D24CD3}"/>
              </a:ext>
            </a:extLst>
          </p:cNvPr>
          <p:cNvSpPr/>
          <p:nvPr/>
        </p:nvSpPr>
        <p:spPr>
          <a:xfrm>
            <a:off x="3911287" y="991055"/>
            <a:ext cx="14021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 hangingPunct="1">
              <a:defRPr/>
            </a:pPr>
            <a:r>
              <a:rPr lang="de-DE" sz="2400" kern="1200" dirty="0">
                <a:solidFill>
                  <a:prstClr val="black">
                    <a:lumMod val="50000"/>
                    <a:lumOff val="50000"/>
                  </a:prst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Literatur</a:t>
            </a:r>
          </a:p>
        </p:txBody>
      </p:sp>
    </p:spTree>
    <p:extLst>
      <p:ext uri="{BB962C8B-B14F-4D97-AF65-F5344CB8AC3E}">
        <p14:creationId xmlns:p14="http://schemas.microsoft.com/office/powerpoint/2010/main" val="27493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/>
          <p:cNvSpPr txBox="1"/>
          <p:nvPr/>
        </p:nvSpPr>
        <p:spPr>
          <a:xfrm>
            <a:off x="1882141" y="17662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hangingPunct="1">
              <a:defRPr/>
            </a:pPr>
            <a:endParaRPr lang="de-DE" sz="36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D9D945C-6DE0-4394-B144-8A342E41EF23}"/>
              </a:ext>
            </a:extLst>
          </p:cNvPr>
          <p:cNvSpPr txBox="1"/>
          <p:nvPr/>
        </p:nvSpPr>
        <p:spPr>
          <a:xfrm flipH="1">
            <a:off x="-1" y="1"/>
            <a:ext cx="9144000" cy="646331"/>
          </a:xfrm>
          <a:prstGeom prst="rect">
            <a:avLst/>
          </a:prstGeom>
          <a:solidFill>
            <a:srgbClr val="0069B4"/>
          </a:solidFill>
        </p:spPr>
        <p:txBody>
          <a:bodyPr wrap="square" rtlCol="0">
            <a:spAutoFit/>
          </a:bodyPr>
          <a:lstStyle/>
          <a:p>
            <a:pPr algn="ctr" defTabSz="685800" hangingPunct="1">
              <a:defRPr/>
            </a:pPr>
            <a:r>
              <a:rPr lang="de-DE" sz="3600" kern="1200" dirty="0">
                <a:solidFill>
                  <a:prstClr val="whit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Videoproduktion</a:t>
            </a:r>
            <a:endParaRPr lang="de-DE" sz="2100" kern="1200" dirty="0">
              <a:solidFill>
                <a:prstClr val="white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074" name="Picture 2" descr="Bildergebnis für shooting an elephant orwell">
            <a:extLst>
              <a:ext uri="{FF2B5EF4-FFF2-40B4-BE49-F238E27FC236}">
                <a16:creationId xmlns:a16="http://schemas.microsoft.com/office/drawing/2014/main" id="{53593449-B147-438A-96C7-211C93C1F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459" y="1691547"/>
            <a:ext cx="1757363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C3659BDB-72C6-4E2A-8F3E-24CC28D24CD3}"/>
              </a:ext>
            </a:extLst>
          </p:cNvPr>
          <p:cNvSpPr/>
          <p:nvPr/>
        </p:nvSpPr>
        <p:spPr>
          <a:xfrm>
            <a:off x="1181083" y="938107"/>
            <a:ext cx="14021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 hangingPunct="1">
              <a:defRPr/>
            </a:pPr>
            <a:r>
              <a:rPr lang="de-DE" sz="2400" kern="1200" dirty="0">
                <a:solidFill>
                  <a:prstClr val="black">
                    <a:lumMod val="50000"/>
                    <a:lumOff val="50000"/>
                  </a:prst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Literatur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663EC32F-152C-404E-B4D1-79D2FDD16F18}"/>
              </a:ext>
            </a:extLst>
          </p:cNvPr>
          <p:cNvSpPr/>
          <p:nvPr/>
        </p:nvSpPr>
        <p:spPr>
          <a:xfrm>
            <a:off x="2730111" y="1748292"/>
            <a:ext cx="601383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hangingPunct="1">
              <a:defRPr/>
            </a:pPr>
            <a:r>
              <a:rPr lang="de-DE" sz="2400" kern="1200" dirty="0">
                <a:solidFill>
                  <a:prstClr val="black">
                    <a:lumMod val="50000"/>
                    <a:lumOff val="50000"/>
                  </a:prst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Doppelstunde 1:</a:t>
            </a:r>
          </a:p>
          <a:p>
            <a:pPr algn="ctr" defTabSz="685800" hangingPunct="1">
              <a:defRPr/>
            </a:pPr>
            <a:r>
              <a:rPr lang="de-DE" sz="2400" kern="1200" dirty="0">
                <a:solidFill>
                  <a:prstClr val="black">
                    <a:lumMod val="50000"/>
                    <a:lumOff val="50000"/>
                  </a:prst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Vorbereitung (Szenen</a:t>
            </a:r>
            <a:r>
              <a:rPr lang="de-DE" sz="24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auswahl</a:t>
            </a:r>
            <a:r>
              <a:rPr lang="de-DE" sz="2400" dirty="0">
                <a:solidFill>
                  <a:prstClr val="black">
                    <a:lumMod val="50000"/>
                    <a:lumOff val="50000"/>
                  </a:prst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Skript…)</a:t>
            </a:r>
          </a:p>
          <a:p>
            <a:pPr algn="ctr" defTabSz="685800" hangingPunct="1">
              <a:defRPr/>
            </a:pPr>
            <a:endParaRPr lang="de-DE" sz="2400" kern="1200" dirty="0">
              <a:solidFill>
                <a:prstClr val="black">
                  <a:lumMod val="50000"/>
                  <a:lumOff val="50000"/>
                </a:prst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de-DE" sz="2400" dirty="0">
                <a:solidFill>
                  <a:prstClr val="black">
                    <a:lumMod val="50000"/>
                    <a:lumOff val="50000"/>
                  </a:prst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de-DE" sz="2400" kern="1200" dirty="0">
                <a:solidFill>
                  <a:prstClr val="black">
                    <a:lumMod val="50000"/>
                    <a:lumOff val="50000"/>
                  </a:prst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algn="ctr" defTabSz="685800" hangingPunct="1">
              <a:defRPr/>
            </a:pPr>
            <a:endParaRPr lang="de-DE" sz="2400" kern="1200" dirty="0">
              <a:solidFill>
                <a:prstClr val="black">
                  <a:lumMod val="50000"/>
                  <a:lumOff val="50000"/>
                </a:prst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FD34D81-8A4C-4249-95C5-91E1938932E9}"/>
              </a:ext>
            </a:extLst>
          </p:cNvPr>
          <p:cNvSpPr/>
          <p:nvPr/>
        </p:nvSpPr>
        <p:spPr>
          <a:xfrm>
            <a:off x="3451031" y="312029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de-DE" sz="2400" dirty="0">
                <a:solidFill>
                  <a:prstClr val="black">
                    <a:lumMod val="50000"/>
                    <a:lumOff val="50000"/>
                  </a:prst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Doppelstunde 2:</a:t>
            </a:r>
          </a:p>
          <a:p>
            <a:pPr lvl="0" algn="ctr"/>
            <a:r>
              <a:rPr lang="de-DE" sz="2400" dirty="0">
                <a:solidFill>
                  <a:prstClr val="black">
                    <a:lumMod val="50000"/>
                    <a:lumOff val="50000"/>
                  </a:prst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Filmen</a:t>
            </a:r>
          </a:p>
        </p:txBody>
      </p:sp>
    </p:spTree>
    <p:extLst>
      <p:ext uri="{BB962C8B-B14F-4D97-AF65-F5344CB8AC3E}">
        <p14:creationId xmlns:p14="http://schemas.microsoft.com/office/powerpoint/2010/main" val="348658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/>
          <p:cNvSpPr txBox="1"/>
          <p:nvPr/>
        </p:nvSpPr>
        <p:spPr>
          <a:xfrm>
            <a:off x="1882141" y="17662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hangingPunct="1">
              <a:defRPr/>
            </a:pPr>
            <a:endParaRPr lang="de-DE" sz="36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D9D945C-6DE0-4394-B144-8A342E41EF23}"/>
              </a:ext>
            </a:extLst>
          </p:cNvPr>
          <p:cNvSpPr txBox="1"/>
          <p:nvPr/>
        </p:nvSpPr>
        <p:spPr>
          <a:xfrm flipH="1">
            <a:off x="-1" y="1"/>
            <a:ext cx="9144000" cy="646331"/>
          </a:xfrm>
          <a:prstGeom prst="rect">
            <a:avLst/>
          </a:prstGeom>
          <a:solidFill>
            <a:srgbClr val="0069B4"/>
          </a:solidFill>
        </p:spPr>
        <p:txBody>
          <a:bodyPr wrap="square" rtlCol="0">
            <a:spAutoFit/>
          </a:bodyPr>
          <a:lstStyle/>
          <a:p>
            <a:pPr algn="ctr" defTabSz="685800" hangingPunct="1">
              <a:defRPr/>
            </a:pPr>
            <a:r>
              <a:rPr lang="de-DE" sz="3600" dirty="0">
                <a:solidFill>
                  <a:prstClr val="whit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Wie bekommt die Lehrkraft das Video?</a:t>
            </a:r>
            <a:endParaRPr lang="de-DE" sz="2100" kern="1200" dirty="0">
              <a:solidFill>
                <a:prstClr val="white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DD3FAB3-F827-4E93-8923-C270A7631BB4}"/>
              </a:ext>
            </a:extLst>
          </p:cNvPr>
          <p:cNvSpPr/>
          <p:nvPr/>
        </p:nvSpPr>
        <p:spPr>
          <a:xfrm>
            <a:off x="4647234" y="2236588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 hangingPunct="1">
              <a:defRPr/>
            </a:pPr>
            <a:endParaRPr lang="de-DE" sz="2400" kern="1200" dirty="0">
              <a:solidFill>
                <a:prstClr val="black">
                  <a:lumMod val="50000"/>
                  <a:lumOff val="50000"/>
                </a:prst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0A0B058-38D8-4B07-9FDE-2D664A682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742" y="2656907"/>
            <a:ext cx="1251216" cy="101688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A071859-967F-4784-B2FC-D3C7E1135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909" y="2271923"/>
            <a:ext cx="1895148" cy="138294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C27F9E4-1EB4-4CA9-8B53-7AE201ED72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3340" y="2963395"/>
            <a:ext cx="3121819" cy="72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38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/>
          <p:cNvSpPr txBox="1"/>
          <p:nvPr/>
        </p:nvSpPr>
        <p:spPr>
          <a:xfrm>
            <a:off x="1882141" y="17662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hangingPunct="1">
              <a:defRPr/>
            </a:pPr>
            <a:endParaRPr lang="de-DE" sz="36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D9D945C-6DE0-4394-B144-8A342E41EF23}"/>
              </a:ext>
            </a:extLst>
          </p:cNvPr>
          <p:cNvSpPr txBox="1"/>
          <p:nvPr/>
        </p:nvSpPr>
        <p:spPr>
          <a:xfrm flipH="1">
            <a:off x="-1" y="1"/>
            <a:ext cx="9144000" cy="646331"/>
          </a:xfrm>
          <a:prstGeom prst="rect">
            <a:avLst/>
          </a:prstGeom>
          <a:solidFill>
            <a:srgbClr val="0069B4"/>
          </a:solidFill>
        </p:spPr>
        <p:txBody>
          <a:bodyPr wrap="square" rtlCol="0">
            <a:spAutoFit/>
          </a:bodyPr>
          <a:lstStyle/>
          <a:p>
            <a:pPr algn="ctr" defTabSz="685800" hangingPunct="1">
              <a:defRPr/>
            </a:pPr>
            <a:r>
              <a:rPr lang="de-DE" sz="3600" kern="1200" dirty="0">
                <a:solidFill>
                  <a:prstClr val="whit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Videoproduktion</a:t>
            </a:r>
            <a:endParaRPr lang="de-DE" sz="2100" kern="1200" dirty="0">
              <a:solidFill>
                <a:prstClr val="white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DD3FAB3-F827-4E93-8923-C270A7631BB4}"/>
              </a:ext>
            </a:extLst>
          </p:cNvPr>
          <p:cNvSpPr/>
          <p:nvPr/>
        </p:nvSpPr>
        <p:spPr>
          <a:xfrm>
            <a:off x="2295841" y="799872"/>
            <a:ext cx="48726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 hangingPunct="1">
              <a:defRPr/>
            </a:pPr>
            <a:r>
              <a:rPr lang="de-DE" sz="2400" kern="12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Speaking</a:t>
            </a:r>
            <a:r>
              <a:rPr lang="de-DE" sz="2400" kern="1200" dirty="0">
                <a:solidFill>
                  <a:prstClr val="black">
                    <a:lumMod val="50000"/>
                    <a:lumOff val="50000"/>
                  </a:prst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und </a:t>
            </a:r>
            <a:r>
              <a:rPr lang="de-DE" sz="2400" kern="12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language</a:t>
            </a:r>
            <a:r>
              <a:rPr lang="de-DE" sz="2400" kern="1200" dirty="0">
                <a:solidFill>
                  <a:prstClr val="black">
                    <a:lumMod val="50000"/>
                    <a:lumOff val="50000"/>
                  </a:prst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de-DE" sz="2400" kern="12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awareness</a:t>
            </a:r>
            <a:endParaRPr lang="de-DE" sz="2400" kern="1200" dirty="0">
              <a:solidFill>
                <a:prstClr val="black">
                  <a:lumMod val="50000"/>
                  <a:lumOff val="50000"/>
                </a:prst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 defTabSz="685800" hangingPunct="1">
              <a:defRPr/>
            </a:pPr>
            <a:endParaRPr lang="de-DE" sz="2400" kern="1200" dirty="0">
              <a:solidFill>
                <a:prstClr val="black">
                  <a:lumMod val="50000"/>
                  <a:lumOff val="50000"/>
                </a:prst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783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/>
          <p:cNvSpPr txBox="1"/>
          <p:nvPr/>
        </p:nvSpPr>
        <p:spPr>
          <a:xfrm>
            <a:off x="1882141" y="17662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hangingPunct="1">
              <a:defRPr/>
            </a:pPr>
            <a:endParaRPr lang="de-DE" sz="36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D9D945C-6DE0-4394-B144-8A342E41EF23}"/>
              </a:ext>
            </a:extLst>
          </p:cNvPr>
          <p:cNvSpPr txBox="1"/>
          <p:nvPr/>
        </p:nvSpPr>
        <p:spPr>
          <a:xfrm flipH="1">
            <a:off x="-1" y="1"/>
            <a:ext cx="9144000" cy="646331"/>
          </a:xfrm>
          <a:prstGeom prst="rect">
            <a:avLst/>
          </a:prstGeom>
          <a:solidFill>
            <a:srgbClr val="0069B4"/>
          </a:solidFill>
        </p:spPr>
        <p:txBody>
          <a:bodyPr wrap="square" rtlCol="0">
            <a:spAutoFit/>
          </a:bodyPr>
          <a:lstStyle/>
          <a:p>
            <a:pPr algn="ctr" defTabSz="685800" hangingPunct="1">
              <a:defRPr/>
            </a:pPr>
            <a:r>
              <a:rPr lang="de-DE" sz="3600" kern="1200" dirty="0">
                <a:solidFill>
                  <a:prstClr val="whit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Videoproduktion</a:t>
            </a:r>
            <a:endParaRPr lang="de-DE" sz="2100" kern="1200" dirty="0">
              <a:solidFill>
                <a:prstClr val="white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DD3FAB3-F827-4E93-8923-C270A7631BB4}"/>
              </a:ext>
            </a:extLst>
          </p:cNvPr>
          <p:cNvSpPr/>
          <p:nvPr/>
        </p:nvSpPr>
        <p:spPr>
          <a:xfrm>
            <a:off x="2685168" y="902259"/>
            <a:ext cx="37736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 hangingPunct="1">
              <a:defRPr/>
            </a:pPr>
            <a:r>
              <a:rPr lang="de-DE" sz="2400" kern="1200" dirty="0">
                <a:solidFill>
                  <a:prstClr val="black">
                    <a:lumMod val="50000"/>
                    <a:lumOff val="50000"/>
                  </a:prst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Interkulturelle Kompetenz</a:t>
            </a:r>
          </a:p>
          <a:p>
            <a:pPr algn="ctr" defTabSz="685800" hangingPunct="1">
              <a:defRPr/>
            </a:pPr>
            <a:endParaRPr lang="de-DE" sz="2400" kern="1200" dirty="0">
              <a:solidFill>
                <a:prstClr val="black">
                  <a:lumMod val="50000"/>
                  <a:lumOff val="50000"/>
                </a:prst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CAA5AF1-ADBE-4903-8829-7B0A13D75022}"/>
              </a:ext>
            </a:extLst>
          </p:cNvPr>
          <p:cNvSpPr/>
          <p:nvPr/>
        </p:nvSpPr>
        <p:spPr>
          <a:xfrm>
            <a:off x="3038313" y="1710173"/>
            <a:ext cx="30673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 hangingPunct="1">
              <a:defRPr/>
            </a:pPr>
            <a:r>
              <a:rPr lang="de-DE" sz="2400" kern="12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Transatlantic</a:t>
            </a:r>
            <a:r>
              <a:rPr lang="de-DE" sz="2400" kern="1200" dirty="0">
                <a:solidFill>
                  <a:prstClr val="black">
                    <a:lumMod val="50000"/>
                    <a:lumOff val="50000"/>
                  </a:prst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Seminar</a:t>
            </a:r>
          </a:p>
          <a:p>
            <a:pPr algn="ctr" defTabSz="685800" hangingPunct="1">
              <a:defRPr/>
            </a:pPr>
            <a:endParaRPr lang="de-DE" sz="2400" kern="1200" dirty="0">
              <a:solidFill>
                <a:prstClr val="black">
                  <a:lumMod val="50000"/>
                  <a:lumOff val="50000"/>
                </a:prst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69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BA947D37-B7D8-40B8-A67D-E4597CD513AB}"/>
              </a:ext>
            </a:extLst>
          </p:cNvPr>
          <p:cNvSpPr txBox="1">
            <a:spLocks/>
          </p:cNvSpPr>
          <p:nvPr/>
        </p:nvSpPr>
        <p:spPr>
          <a:xfrm>
            <a:off x="0" y="4046134"/>
            <a:ext cx="9144000" cy="232648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Clr>
                <a:srgbClr val="9BAFB5"/>
              </a:buClr>
              <a:buNone/>
            </a:pPr>
            <a:r>
              <a:rPr lang="de-DE" sz="3000" dirty="0">
                <a:solidFill>
                  <a:srgbClr val="000000">
                    <a:lumMod val="85000"/>
                    <a:lumOff val="15000"/>
                  </a:srgbClr>
                </a:solidFill>
                <a:latin typeface="Gill Sans MT" panose="020B0502020104020203"/>
              </a:rPr>
              <a:t>			Inhalt   </a:t>
            </a:r>
            <a:r>
              <a:rPr lang="de-DE" sz="3000" dirty="0" err="1">
                <a:solidFill>
                  <a:srgbClr val="F2F2F2"/>
                </a:solidFill>
                <a:latin typeface="Gill Sans MT" panose="020B0502020104020203"/>
              </a:rPr>
              <a:t>challenging</a:t>
            </a:r>
            <a:endParaRPr lang="de-DE" sz="3000" dirty="0">
              <a:solidFill>
                <a:srgbClr val="F2F2F2"/>
              </a:solidFill>
              <a:latin typeface="Gill Sans MT" panose="020B0502020104020203"/>
            </a:endParaRPr>
          </a:p>
          <a:p>
            <a:pPr marL="0" indent="0" algn="ctr" defTabSz="685800">
              <a:spcBef>
                <a:spcPts val="750"/>
              </a:spcBef>
              <a:buClr>
                <a:srgbClr val="9BAFB5"/>
              </a:buClr>
              <a:buNone/>
            </a:pPr>
            <a:endParaRPr lang="de-DE" sz="3000" dirty="0">
              <a:solidFill>
                <a:srgbClr val="000000">
                  <a:lumMod val="85000"/>
                  <a:lumOff val="15000"/>
                </a:srgbClr>
              </a:solidFill>
              <a:latin typeface="Gill Sans MT" panose="020B0502020104020203"/>
            </a:endParaRPr>
          </a:p>
          <a:p>
            <a:pPr marL="171450" indent="-171450" defTabSz="685800">
              <a:spcBef>
                <a:spcPts val="750"/>
              </a:spcBef>
              <a:buClr>
                <a:srgbClr val="9BAFB5"/>
              </a:buClr>
            </a:pPr>
            <a:endParaRPr lang="de-DE" sz="1350" dirty="0">
              <a:solidFill>
                <a:srgbClr val="000000">
                  <a:lumMod val="85000"/>
                  <a:lumOff val="15000"/>
                </a:srgbClr>
              </a:solidFill>
              <a:latin typeface="Gill Sans MT" panose="020B0502020104020203"/>
            </a:endParaRPr>
          </a:p>
          <a:p>
            <a:pPr marL="171450" indent="-171450" defTabSz="685800">
              <a:spcBef>
                <a:spcPts val="750"/>
              </a:spcBef>
              <a:buClr>
                <a:srgbClr val="9BAFB5"/>
              </a:buClr>
            </a:pPr>
            <a:endParaRPr lang="de-DE" sz="1350" dirty="0">
              <a:solidFill>
                <a:srgbClr val="000000">
                  <a:lumMod val="85000"/>
                  <a:lumOff val="15000"/>
                </a:srgbClr>
              </a:solidFill>
              <a:latin typeface="Gill Sans MT" panose="020B0502020104020203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2949BC4-60EF-4096-B511-66652E98F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A37EFA8-67CA-49DF-9861-A950A2B78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3680" y="-1097280"/>
            <a:ext cx="9377680" cy="810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505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/>
          <p:cNvSpPr txBox="1"/>
          <p:nvPr/>
        </p:nvSpPr>
        <p:spPr>
          <a:xfrm>
            <a:off x="1882141" y="17662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hangingPunct="1">
              <a:defRPr/>
            </a:pPr>
            <a:endParaRPr lang="de-DE" sz="36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D9D945C-6DE0-4394-B144-8A342E41EF23}"/>
              </a:ext>
            </a:extLst>
          </p:cNvPr>
          <p:cNvSpPr txBox="1"/>
          <p:nvPr/>
        </p:nvSpPr>
        <p:spPr>
          <a:xfrm flipH="1">
            <a:off x="-1" y="1"/>
            <a:ext cx="9144000" cy="646331"/>
          </a:xfrm>
          <a:prstGeom prst="rect">
            <a:avLst/>
          </a:prstGeom>
          <a:solidFill>
            <a:srgbClr val="0069B4"/>
          </a:solidFill>
        </p:spPr>
        <p:txBody>
          <a:bodyPr wrap="square" rtlCol="0">
            <a:spAutoFit/>
          </a:bodyPr>
          <a:lstStyle/>
          <a:p>
            <a:pPr algn="ctr" defTabSz="685800" hangingPunct="1">
              <a:defRPr/>
            </a:pPr>
            <a:r>
              <a:rPr lang="de-DE" sz="3600" kern="1200" dirty="0">
                <a:solidFill>
                  <a:prstClr val="whit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Audioproduktion</a:t>
            </a:r>
            <a:endParaRPr lang="de-DE" sz="2100" kern="1200" dirty="0">
              <a:solidFill>
                <a:prstClr val="white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2290" name="Picture 2" descr="Bildergebnis für half broke horses diesterweg">
            <a:extLst>
              <a:ext uri="{FF2B5EF4-FFF2-40B4-BE49-F238E27FC236}">
                <a16:creationId xmlns:a16="http://schemas.microsoft.com/office/drawing/2014/main" id="{DBEFBA6A-603F-4CBD-9FDC-3586BA765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801" y="985527"/>
            <a:ext cx="2021681" cy="315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669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/>
          <p:cNvSpPr txBox="1"/>
          <p:nvPr/>
        </p:nvSpPr>
        <p:spPr>
          <a:xfrm>
            <a:off x="1882141" y="17662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hangingPunct="1">
              <a:defRPr/>
            </a:pPr>
            <a:endParaRPr lang="de-DE" sz="36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D9D945C-6DE0-4394-B144-8A342E41EF23}"/>
              </a:ext>
            </a:extLst>
          </p:cNvPr>
          <p:cNvSpPr txBox="1"/>
          <p:nvPr/>
        </p:nvSpPr>
        <p:spPr>
          <a:xfrm flipH="1">
            <a:off x="-1" y="1"/>
            <a:ext cx="9144000" cy="646331"/>
          </a:xfrm>
          <a:prstGeom prst="rect">
            <a:avLst/>
          </a:prstGeom>
          <a:solidFill>
            <a:srgbClr val="0069B4"/>
          </a:solidFill>
        </p:spPr>
        <p:txBody>
          <a:bodyPr wrap="square" rtlCol="0">
            <a:spAutoFit/>
          </a:bodyPr>
          <a:lstStyle/>
          <a:p>
            <a:pPr algn="ctr" defTabSz="685800" hangingPunct="1">
              <a:defRPr/>
            </a:pPr>
            <a:r>
              <a:rPr lang="de-DE" sz="3600" kern="1200" dirty="0">
                <a:solidFill>
                  <a:prstClr val="whit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Audioproduktion</a:t>
            </a:r>
            <a:endParaRPr lang="de-DE" sz="2100" kern="1200" dirty="0">
              <a:solidFill>
                <a:prstClr val="white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9137459-AF44-481A-9C49-A6B60B6B2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1433" y="1201539"/>
            <a:ext cx="3501131" cy="30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016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1EA43C-6569-40E1-962E-9AFF8F2AA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Tools: Audioschnitt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8581FC0-EA03-43F5-ACCD-D4145950EF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287B471-4C09-45ED-B0C7-7BAB1BB93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243" y="1403067"/>
            <a:ext cx="6335514" cy="249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99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9769D5-B18D-4DD7-AA1A-BF598610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8DE6557-8195-4FA3-BAD3-DB8914413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345B9ED-1B52-4F93-B6AA-05785913D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6467" y="-200064"/>
            <a:ext cx="10796934" cy="527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914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550" y="377890"/>
            <a:ext cx="7200900" cy="856789"/>
          </a:xfrm>
        </p:spPr>
        <p:txBody>
          <a:bodyPr rtlCol="0" anchor="b">
            <a:normAutofit/>
          </a:bodyPr>
          <a:lstStyle/>
          <a:p>
            <a:pPr rtl="0"/>
            <a:r>
              <a:rPr lang="de-DE" dirty="0"/>
              <a:t>Vorstellung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71550" y="1485900"/>
            <a:ext cx="3429000" cy="2857501"/>
          </a:xfrm>
        </p:spPr>
        <p:txBody>
          <a:bodyPr rtlCol="0">
            <a:normAutofit/>
          </a:bodyPr>
          <a:lstStyle/>
          <a:p>
            <a:pPr rtl="0"/>
            <a:r>
              <a:rPr lang="de-DE" sz="1800" dirty="0"/>
              <a:t>Lehrer für Englisch, Politik und Medienbildung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E0473EE-9236-4379-A2A0-B7E923B9E9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75" r="6525"/>
          <a:stretch/>
        </p:blipFill>
        <p:spPr>
          <a:xfrm>
            <a:off x="5177501" y="1234679"/>
            <a:ext cx="3429000" cy="2857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461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A0EAFC-D97C-4C5C-85CF-272373287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Science and Technology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7DC75A-A21C-4EF1-B4F5-35DA7EDED9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6554DA4-C1A4-4018-8B66-550D14AA0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009" y="1063284"/>
            <a:ext cx="6253982" cy="384653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6D9C4C2-3E4C-4CDC-BF79-7FB44DA16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50" y="3141777"/>
            <a:ext cx="1309688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6483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300DB7-90AC-4FDE-AF7A-83CA33536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D8AAA6D-E2E0-4C5F-9CB4-4F99114C2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A08DDDF-BE97-4515-A6F9-E9FF7B46B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8160" y="-67258"/>
            <a:ext cx="10796934" cy="527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3283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E7A690-B025-4AE7-98C4-67FFB1080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09D350-82D6-4DFC-9C21-E0A2842DD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4C303D6-AA5B-4D2B-97CD-89D1FA7C2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528" y="0"/>
            <a:ext cx="65729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6230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B8FB59A-62B9-4027-B2BF-5D5F278D4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Pecha</a:t>
            </a:r>
            <a:r>
              <a:rPr lang="de-DE" dirty="0"/>
              <a:t> </a:t>
            </a:r>
            <a:r>
              <a:rPr lang="de-DE" dirty="0" err="1"/>
              <a:t>Kucha</a:t>
            </a:r>
            <a:endParaRPr lang="de-DE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3E52BEC-7C3B-46FB-9A8B-7AE89FE22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794" y="1545590"/>
            <a:ext cx="5604412" cy="205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1419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B8FB59A-62B9-4027-B2BF-5D5F278D4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Pecha</a:t>
            </a:r>
            <a:r>
              <a:rPr lang="de-DE" dirty="0"/>
              <a:t> </a:t>
            </a:r>
            <a:r>
              <a:rPr lang="de-DE" dirty="0" err="1"/>
              <a:t>Kucha</a:t>
            </a:r>
            <a:endParaRPr lang="de-DE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3E52BEC-7C3B-46FB-9A8B-7AE89FE22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352" y="1098550"/>
            <a:ext cx="5596206" cy="204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A202BB3-21E0-46F0-9CF0-C83C988963A9}"/>
              </a:ext>
            </a:extLst>
          </p:cNvPr>
          <p:cNvSpPr txBox="1"/>
          <p:nvPr/>
        </p:nvSpPr>
        <p:spPr>
          <a:xfrm>
            <a:off x="3825642" y="3389174"/>
            <a:ext cx="149271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/>
              <a:t>6 x 30 </a:t>
            </a:r>
          </a:p>
          <a:p>
            <a:r>
              <a:rPr lang="de-DE" sz="3600" dirty="0"/>
              <a:t>9 x 20 </a:t>
            </a:r>
          </a:p>
          <a:p>
            <a:r>
              <a:rPr lang="de-DE" sz="36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6556100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18866F-5FE3-48B8-82FD-EC9426BEA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Pecha</a:t>
            </a:r>
            <a:r>
              <a:rPr lang="de-DE" dirty="0"/>
              <a:t> </a:t>
            </a:r>
            <a:r>
              <a:rPr lang="de-DE" dirty="0" err="1"/>
              <a:t>Kucha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C3B0C4-6401-4AAB-94A4-E540D4589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3352" y="1561974"/>
            <a:ext cx="7043928" cy="2959226"/>
          </a:xfrm>
        </p:spPr>
        <p:txBody>
          <a:bodyPr>
            <a:normAutofit/>
          </a:bodyPr>
          <a:lstStyle/>
          <a:p>
            <a:r>
              <a:rPr lang="de-DE" sz="2800" dirty="0"/>
              <a:t>Lehrervortrag</a:t>
            </a:r>
          </a:p>
          <a:p>
            <a:r>
              <a:rPr lang="de-DE" sz="2800" dirty="0"/>
              <a:t>Schülervortrag (unvorbereitet)</a:t>
            </a:r>
          </a:p>
          <a:p>
            <a:r>
              <a:rPr lang="de-DE" sz="2800" dirty="0"/>
              <a:t>Schülervortrag (nicht selbst erstellt / vorbereitet)</a:t>
            </a:r>
          </a:p>
          <a:p>
            <a:r>
              <a:rPr lang="de-DE" sz="2800" dirty="0"/>
              <a:t>Schülervortrag (selbst erstellt / vorbereitet)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234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/>
          <p:cNvSpPr txBox="1"/>
          <p:nvPr/>
        </p:nvSpPr>
        <p:spPr>
          <a:xfrm>
            <a:off x="1882141" y="17662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hangingPunct="1">
              <a:defRPr/>
            </a:pPr>
            <a:endParaRPr lang="de-DE" sz="36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D9D945C-6DE0-4394-B144-8A342E41EF23}"/>
              </a:ext>
            </a:extLst>
          </p:cNvPr>
          <p:cNvSpPr txBox="1"/>
          <p:nvPr/>
        </p:nvSpPr>
        <p:spPr>
          <a:xfrm flipH="1">
            <a:off x="-1" y="0"/>
            <a:ext cx="9144000" cy="415498"/>
          </a:xfrm>
          <a:prstGeom prst="rect">
            <a:avLst/>
          </a:prstGeom>
          <a:solidFill>
            <a:srgbClr val="0069B4"/>
          </a:solidFill>
        </p:spPr>
        <p:txBody>
          <a:bodyPr wrap="square" rtlCol="0">
            <a:spAutoFit/>
          </a:bodyPr>
          <a:lstStyle/>
          <a:p>
            <a:pPr algn="ctr" defTabSz="685800" hangingPunct="1">
              <a:defRPr/>
            </a:pPr>
            <a:endParaRPr lang="de-DE" sz="2100" kern="1200" dirty="0">
              <a:solidFill>
                <a:prstClr val="white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57C858E-2581-4704-AE40-8FC4DB7B4A4E}"/>
              </a:ext>
            </a:extLst>
          </p:cNvPr>
          <p:cNvSpPr txBox="1"/>
          <p:nvPr/>
        </p:nvSpPr>
        <p:spPr>
          <a:xfrm>
            <a:off x="2758381" y="1114425"/>
            <a:ext cx="473078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300" b="1" dirty="0">
                <a:hlinkClick r:id="rId3"/>
              </a:rPr>
              <a:t>florian.nuxoll@gmx.net</a:t>
            </a:r>
            <a:endParaRPr lang="de-DE" sz="3300" b="1" dirty="0"/>
          </a:p>
          <a:p>
            <a:endParaRPr lang="de-DE" sz="3300" b="1" dirty="0"/>
          </a:p>
          <a:p>
            <a:r>
              <a:rPr lang="de-DE" sz="3300" b="1" dirty="0"/>
              <a:t>www.medienwelten.schule</a:t>
            </a:r>
          </a:p>
          <a:p>
            <a:endParaRPr lang="de-DE" sz="3300" b="1" dirty="0"/>
          </a:p>
          <a:p>
            <a:endParaRPr lang="de-DE" sz="3300" b="1" dirty="0"/>
          </a:p>
          <a:p>
            <a:endParaRPr lang="de-DE" sz="5400" b="1" dirty="0"/>
          </a:p>
          <a:p>
            <a:endParaRPr lang="de-DE" sz="3300" b="1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B26614F-0E37-4957-A567-9EFDB2985E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0786" y="3090873"/>
            <a:ext cx="2614613" cy="102849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F11BEA4-2DD4-4F94-9C12-1689A4F56B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381" y="3062725"/>
            <a:ext cx="1056644" cy="1056644"/>
          </a:xfrm>
          <a:prstGeom prst="rect">
            <a:avLst/>
          </a:prstGeom>
        </p:spPr>
      </p:pic>
      <p:pic>
        <p:nvPicPr>
          <p:cNvPr id="9" name="839D137B-85CE-4408-B467-915083265EDA" descr="image1.png">
            <a:extLst>
              <a:ext uri="{FF2B5EF4-FFF2-40B4-BE49-F238E27FC236}">
                <a16:creationId xmlns:a16="http://schemas.microsoft.com/office/drawing/2014/main" id="{421A225D-053D-443A-949D-AF7EEA3F7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4" y="1521882"/>
            <a:ext cx="2671047" cy="2718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764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550" y="377890"/>
            <a:ext cx="7200900" cy="856789"/>
          </a:xfrm>
        </p:spPr>
        <p:txBody>
          <a:bodyPr rtlCol="0" anchor="b">
            <a:normAutofit/>
          </a:bodyPr>
          <a:lstStyle/>
          <a:p>
            <a:pPr rtl="0"/>
            <a:r>
              <a:rPr lang="de-DE" dirty="0"/>
              <a:t>Vorstellung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71550" y="1485900"/>
            <a:ext cx="3429000" cy="2857501"/>
          </a:xfrm>
        </p:spPr>
        <p:txBody>
          <a:bodyPr rtlCol="0">
            <a:normAutofit/>
          </a:bodyPr>
          <a:lstStyle/>
          <a:p>
            <a:pPr rtl="0"/>
            <a:r>
              <a:rPr lang="de-DE" sz="1800" dirty="0"/>
              <a:t>Lehrer für Englisch, Politik und Medienbildung</a:t>
            </a:r>
          </a:p>
          <a:p>
            <a:pPr rtl="0"/>
            <a:r>
              <a:rPr lang="de-DE" sz="1800" dirty="0"/>
              <a:t>Wissenschaftlicher Mitarbeiter an der Uni Tübingen (Computerlinguistik)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0FB083F-AC6B-4110-A15F-8B807F457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371" y="1485899"/>
            <a:ext cx="1845830" cy="218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909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550" y="371706"/>
            <a:ext cx="7200900" cy="856789"/>
          </a:xfrm>
        </p:spPr>
        <p:txBody>
          <a:bodyPr rtlCol="0" anchor="b">
            <a:normAutofit/>
          </a:bodyPr>
          <a:lstStyle/>
          <a:p>
            <a:pPr rtl="0"/>
            <a:r>
              <a:rPr lang="de-DE" dirty="0"/>
              <a:t>Vorstellung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71550" y="1485900"/>
            <a:ext cx="3429000" cy="2857501"/>
          </a:xfrm>
        </p:spPr>
        <p:txBody>
          <a:bodyPr rtlCol="0">
            <a:normAutofit/>
          </a:bodyPr>
          <a:lstStyle/>
          <a:p>
            <a:pPr rtl="0"/>
            <a:r>
              <a:rPr lang="de-DE" sz="1800" dirty="0"/>
              <a:t>Lehrer für Englisch, Politik und Medienbildung</a:t>
            </a:r>
          </a:p>
          <a:p>
            <a:pPr rtl="0"/>
            <a:r>
              <a:rPr lang="de-DE" sz="1800" dirty="0"/>
              <a:t>Wissenschaftlicher Mitarbeiter an der Uni Tübingen (Computerlinguistik)</a:t>
            </a:r>
          </a:p>
          <a:p>
            <a:pPr rtl="0"/>
            <a:r>
              <a:rPr lang="de-DE" sz="1800" dirty="0"/>
              <a:t>Herausgeber und Autor von Schulbüchern für Englisch und Medienbildung/Informatik</a:t>
            </a:r>
          </a:p>
          <a:p>
            <a:pPr rtl="0"/>
            <a:endParaRPr lang="de-DE" dirty="0"/>
          </a:p>
        </p:txBody>
      </p:sp>
      <p:pic>
        <p:nvPicPr>
          <p:cNvPr id="6" name="Grafik 5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490A9628-C17B-4811-AF98-8C400798D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538" y="1723075"/>
            <a:ext cx="1312178" cy="18593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D49155A-2953-4EB5-AD63-95710FE32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4264" y="1705619"/>
            <a:ext cx="2008928" cy="28400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0696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/>
          <p:cNvSpPr txBox="1"/>
          <p:nvPr/>
        </p:nvSpPr>
        <p:spPr>
          <a:xfrm>
            <a:off x="1882141" y="17662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hangingPunct="1">
              <a:defRPr/>
            </a:pPr>
            <a:endParaRPr lang="de-DE" sz="36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D9D945C-6DE0-4394-B144-8A342E41EF23}"/>
              </a:ext>
            </a:extLst>
          </p:cNvPr>
          <p:cNvSpPr txBox="1"/>
          <p:nvPr/>
        </p:nvSpPr>
        <p:spPr>
          <a:xfrm flipH="1">
            <a:off x="-1" y="0"/>
            <a:ext cx="9144000" cy="969496"/>
          </a:xfrm>
          <a:prstGeom prst="rect">
            <a:avLst/>
          </a:prstGeom>
          <a:solidFill>
            <a:srgbClr val="0069B4"/>
          </a:solidFill>
        </p:spPr>
        <p:txBody>
          <a:bodyPr wrap="square" rtlCol="0">
            <a:spAutoFit/>
          </a:bodyPr>
          <a:lstStyle/>
          <a:p>
            <a:pPr algn="ctr" defTabSz="685800" hangingPunct="1">
              <a:defRPr/>
            </a:pPr>
            <a:r>
              <a:rPr lang="de-DE" sz="3600" kern="1200" dirty="0" err="1">
                <a:solidFill>
                  <a:prstClr val="whit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Homework</a:t>
            </a:r>
            <a:r>
              <a:rPr lang="de-DE" sz="3600" kern="1200" dirty="0">
                <a:solidFill>
                  <a:prstClr val="whit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- </a:t>
            </a:r>
            <a:r>
              <a:rPr lang="de-DE" sz="3600" kern="1200" dirty="0" err="1">
                <a:solidFill>
                  <a:prstClr val="whit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revisited</a:t>
            </a:r>
            <a:endParaRPr lang="de-DE" sz="3600" kern="1200" dirty="0">
              <a:solidFill>
                <a:prstClr val="white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 defTabSz="685800" hangingPunct="1">
              <a:defRPr/>
            </a:pPr>
            <a:endParaRPr lang="de-DE" sz="2100" kern="1200" dirty="0">
              <a:solidFill>
                <a:prstClr val="white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AD9387D-87C4-4957-A383-D17ADF42A7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03934" y="1701190"/>
            <a:ext cx="3336131" cy="250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57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/>
          <p:cNvSpPr txBox="1"/>
          <p:nvPr/>
        </p:nvSpPr>
        <p:spPr>
          <a:xfrm>
            <a:off x="1882141" y="17662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hangingPunct="1">
              <a:defRPr/>
            </a:pPr>
            <a:endParaRPr lang="de-DE" sz="36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D9D945C-6DE0-4394-B144-8A342E41EF23}"/>
              </a:ext>
            </a:extLst>
          </p:cNvPr>
          <p:cNvSpPr txBox="1"/>
          <p:nvPr/>
        </p:nvSpPr>
        <p:spPr>
          <a:xfrm flipH="1">
            <a:off x="-1" y="1"/>
            <a:ext cx="9144000" cy="646331"/>
          </a:xfrm>
          <a:prstGeom prst="rect">
            <a:avLst/>
          </a:prstGeom>
          <a:solidFill>
            <a:srgbClr val="0069B4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de-DE" sz="3600" dirty="0" err="1">
                <a:solidFill>
                  <a:prstClr val="whit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Homework</a:t>
            </a:r>
            <a:r>
              <a:rPr lang="de-DE" sz="3600" dirty="0">
                <a:solidFill>
                  <a:prstClr val="whit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- </a:t>
            </a:r>
            <a:r>
              <a:rPr lang="de-DE" sz="3600" dirty="0" err="1">
                <a:solidFill>
                  <a:prstClr val="whit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revisited</a:t>
            </a:r>
            <a:endParaRPr lang="de-DE" sz="3600" dirty="0">
              <a:solidFill>
                <a:prstClr val="white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C39FA2C-66E8-472D-83A0-EA00A899E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2075" y="1825994"/>
            <a:ext cx="3839851" cy="149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274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AD92D3-8D98-4C10-A0BC-A776B146E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F02B419-B2C4-4B41-B8C9-F805D5CCB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CDD4799-B3DA-4D65-BB7F-D59BFC918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261" y="0"/>
            <a:ext cx="655347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628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E9F26AF7-9AC1-49A4-8F89-2C63E1C0A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368888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  <a:sym typeface="Calibri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02AEE5E-747C-4004-96CA-310F592F29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200150" y="3201961"/>
            <a:ext cx="6743700" cy="94857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de-DE" sz="1000" b="1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Digitale Produkte im Englischunterricht der Oberstufe erstellen</a:t>
            </a:r>
            <a:endParaRPr lang="de-DE" altLang="de-DE" sz="2025" cap="none" dirty="0">
              <a:latin typeface="Arial" panose="020B0604020202020204" pitchFamily="34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21D43EB0-86CE-468F-B336-286D5491E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584" y="2459420"/>
            <a:ext cx="895170" cy="353064"/>
          </a:xfrm>
          <a:prstGeom prst="rect">
            <a:avLst/>
          </a:prstGeom>
        </p:spPr>
      </p:pic>
      <mc:AlternateContent xmlns:mc="http://schemas.openxmlformats.org/markup-compatibility/2006">
        <mc:Choice xmlns:psez="http://schemas.microsoft.com/office/powerpoint/2016/sectionzoom" Requires="psez">
          <p:graphicFrame>
            <p:nvGraphicFramePr>
              <p:cNvPr id="17" name="Abschnittszoom 16">
                <a:extLst>
                  <a:ext uri="{FF2B5EF4-FFF2-40B4-BE49-F238E27FC236}">
                    <a16:creationId xmlns:a16="http://schemas.microsoft.com/office/drawing/2014/main" id="{B2E4EE24-CA62-4A96-B922-90748AB00EE7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118208" y="872717"/>
              <a:ext cx="2286000" cy="1285875"/>
            </p:xfrm>
            <a:graphic>
              <a:graphicData uri="http://schemas.microsoft.com/office/powerpoint/2016/sectionzoom">
                <psez:sectionZm>
                  <psez:sectionZmObj sectionId="{D8D71FC3-3F26-465E-ADC1-E5F605614373}">
                    <psez:zmPr id="{D87AF683-8619-4734-8085-F1408FCDE601}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28587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>
          <p:pic>
            <p:nvPicPr>
              <p:cNvPr id="17" name="Abschnittszoom 16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B2E4EE24-CA62-4A96-B922-90748AB00EE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18208" y="872717"/>
                <a:ext cx="2286000" cy="128587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ez="http://schemas.microsoft.com/office/powerpoint/2016/sectionzoom" Requires="psez">
          <p:graphicFrame>
            <p:nvGraphicFramePr>
              <p:cNvPr id="19" name="Abschnittszoom 18">
                <a:extLst>
                  <a:ext uri="{FF2B5EF4-FFF2-40B4-BE49-F238E27FC236}">
                    <a16:creationId xmlns:a16="http://schemas.microsoft.com/office/drawing/2014/main" id="{2FE5E864-91E5-47BA-90B7-4AB780665D7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840709" y="907370"/>
              <a:ext cx="2286000" cy="1285875"/>
            </p:xfrm>
            <a:graphic>
              <a:graphicData uri="http://schemas.microsoft.com/office/powerpoint/2016/sectionzoom">
                <psez:sectionZm>
                  <psez:sectionZmObj sectionId="{EF6263EB-4673-44A1-B8EA-A7D2BAC3BBB1}">
                    <psez:zmPr id="{4018C9EA-ADA3-4315-A18A-830B03306E59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28587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>
          <p:pic>
            <p:nvPicPr>
              <p:cNvPr id="19" name="Abschnittszoom 18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2FE5E864-91E5-47BA-90B7-4AB780665D7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40709" y="907370"/>
                <a:ext cx="2286000" cy="128587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ez="http://schemas.microsoft.com/office/powerpoint/2016/sectionzoom" Requires="psez">
          <p:graphicFrame>
            <p:nvGraphicFramePr>
              <p:cNvPr id="3" name="Abschnittszoom 2">
                <a:extLst>
                  <a:ext uri="{FF2B5EF4-FFF2-40B4-BE49-F238E27FC236}">
                    <a16:creationId xmlns:a16="http://schemas.microsoft.com/office/drawing/2014/main" id="{4BC6D328-17DA-40F3-AA2C-50EF15979E7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56527693"/>
                  </p:ext>
                </p:extLst>
              </p:nvPr>
            </p:nvGraphicFramePr>
            <p:xfrm>
              <a:off x="8580120" y="4768850"/>
              <a:ext cx="452120" cy="254318"/>
            </p:xfrm>
            <a:graphic>
              <a:graphicData uri="http://schemas.microsoft.com/office/powerpoint/2016/sectionzoom">
                <psez:sectionZm>
                  <psez:sectionZmObj sectionId="{CEF4B780-BE22-4120-8B6C-5B582F2485E6}">
                    <psez:zmPr id="{F25E3989-875B-40C1-915D-94220A2BFE57}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52120" cy="25431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>
          <p:pic>
            <p:nvPicPr>
              <p:cNvPr id="3" name="Abschnittszoom 2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4BC6D328-17DA-40F3-AA2C-50EF15979E7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580120" y="4768850"/>
                <a:ext cx="452120" cy="25431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0617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/>
          <p:cNvSpPr txBox="1"/>
          <p:nvPr/>
        </p:nvSpPr>
        <p:spPr>
          <a:xfrm>
            <a:off x="1882141" y="17662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hangingPunct="1">
              <a:defRPr/>
            </a:pPr>
            <a:endParaRPr lang="de-DE" sz="36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D9D945C-6DE0-4394-B144-8A342E41EF23}"/>
              </a:ext>
            </a:extLst>
          </p:cNvPr>
          <p:cNvSpPr txBox="1"/>
          <p:nvPr/>
        </p:nvSpPr>
        <p:spPr>
          <a:xfrm flipH="1">
            <a:off x="-1" y="1"/>
            <a:ext cx="9144000" cy="646331"/>
          </a:xfrm>
          <a:prstGeom prst="rect">
            <a:avLst/>
          </a:prstGeom>
          <a:solidFill>
            <a:srgbClr val="0069B4"/>
          </a:solidFill>
        </p:spPr>
        <p:txBody>
          <a:bodyPr wrap="square" rtlCol="0">
            <a:spAutoFit/>
          </a:bodyPr>
          <a:lstStyle/>
          <a:p>
            <a:pPr algn="ctr" defTabSz="685800" hangingPunct="1">
              <a:defRPr/>
            </a:pPr>
            <a:r>
              <a:rPr lang="de-DE" sz="3600" kern="1200" dirty="0">
                <a:solidFill>
                  <a:prstClr val="whit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Videoproduktion</a:t>
            </a:r>
            <a:endParaRPr lang="de-DE" sz="2100" kern="1200" dirty="0">
              <a:solidFill>
                <a:prstClr val="white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ED22C4F-90D7-4D58-B79F-A05179394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3939" y="1523227"/>
            <a:ext cx="2373826" cy="240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89668"/>
      </p:ext>
    </p:extLst>
  </p:cSld>
  <p:clrMapOvr>
    <a:masterClrMapping/>
  </p:clrMapOvr>
</p:sld>
</file>

<file path=ppt/theme/theme1.xml><?xml version="1.0" encoding="utf-8"?>
<a:theme xmlns:a="http://schemas.openxmlformats.org/drawingml/2006/main" name="WGR_PPT_Corporate">
  <a:themeElements>
    <a:clrScheme name="WMG 7">
      <a:dk1>
        <a:srgbClr val="FFFFFF"/>
      </a:dk1>
      <a:lt1>
        <a:srgbClr val="000000"/>
      </a:lt1>
      <a:dk2>
        <a:srgbClr val="FFFFFF"/>
      </a:dk2>
      <a:lt2>
        <a:srgbClr val="555555"/>
      </a:lt2>
      <a:accent1>
        <a:srgbClr val="D6001C"/>
      </a:accent1>
      <a:accent2>
        <a:srgbClr val="555555"/>
      </a:accent2>
      <a:accent3>
        <a:srgbClr val="999999"/>
      </a:accent3>
      <a:accent4>
        <a:srgbClr val="E4E2DC"/>
      </a:accent4>
      <a:accent5>
        <a:srgbClr val="FFFFFF"/>
      </a:accent5>
      <a:accent6>
        <a:srgbClr val="71A85D"/>
      </a:accent6>
      <a:hlink>
        <a:srgbClr val="3B84B2"/>
      </a:hlink>
      <a:folHlink>
        <a:srgbClr val="005687"/>
      </a:folHlink>
    </a:clrScheme>
    <a:fontScheme name="Benutzerdefiniert 1">
      <a:majorFont>
        <a:latin typeface="bs Thomas Sans 1"/>
        <a:ea typeface="Calibri"/>
        <a:cs typeface="Calibri"/>
      </a:majorFont>
      <a:minorFont>
        <a:latin typeface="bs Thomas Sans 1"/>
        <a:ea typeface="Helvetica"/>
        <a:cs typeface="Helvetica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miter lim="400000"/>
        </a:ln>
        <a:extLst>
          <a:ext uri="{C572A759-6A51-4108-AA02-DFA0A04FC94B}">
            <ma14:wrappingTextBoxFlag xmlns:r="http://schemas.openxmlformats.org/officeDocument/2006/relationships" xmlns:p="http://schemas.openxmlformats.org/presentationml/2006/main" xmlns="" xmlns:ma14="http://schemas.microsoft.com/office/mac/drawingml/2011/main" val="1"/>
          </a:ext>
        </a:extLst>
      </a:spPr>
      <a:bodyPr lIns="0" tIns="0" rIns="0" bIns="0" anchor="t" anchorCtr="0"/>
      <a:lstStyle>
        <a:defPPr>
          <a:lnSpc>
            <a:spcPct val="100000"/>
          </a:lnSpc>
          <a:tabLst>
            <a:tab pos="442913" algn="l"/>
          </a:tabLst>
          <a:defRPr sz="2400" dirty="0" smtClean="0">
            <a:solidFill>
              <a:srgbClr val="646464"/>
            </a:solidFill>
            <a:latin typeface="bs Thomas Sans 1"/>
          </a:defRPr>
        </a:defPPr>
      </a:lst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/>
      <a:bodyPr vert="horz" lIns="91440" tIns="45720" rIns="91440" bIns="45720" rtlCol="0" anchor="t">
        <a:no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Paket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3.xml><?xml version="1.0" encoding="utf-8"?>
<a:theme xmlns:a="http://schemas.openxmlformats.org/drawingml/2006/main" name="Office-Design">
  <a:themeElements>
    <a:clrScheme name="Office-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-Design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WGR_PPT_Corporate</Template>
  <TotalTime>0</TotalTime>
  <Words>196</Words>
  <Application>Microsoft Office PowerPoint</Application>
  <PresentationFormat>Bildschirmpräsentation (16:9)</PresentationFormat>
  <Paragraphs>79</Paragraphs>
  <Slides>26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26</vt:i4>
      </vt:variant>
    </vt:vector>
  </HeadingPairs>
  <TitlesOfParts>
    <vt:vector size="34" baseType="lpstr">
      <vt:lpstr>Arial</vt:lpstr>
      <vt:lpstr>bs Thomas Sans 1</vt:lpstr>
      <vt:lpstr>Calibri</vt:lpstr>
      <vt:lpstr>Gill Sans MT</vt:lpstr>
      <vt:lpstr>Lato</vt:lpstr>
      <vt:lpstr>Tahoma</vt:lpstr>
      <vt:lpstr>WGR_PPT_Corporate</vt:lpstr>
      <vt:lpstr>Paket</vt:lpstr>
      <vt:lpstr>Digitale Produkte im Englischunterricht der Oberstufe erstellen</vt:lpstr>
      <vt:lpstr>Vorstellung</vt:lpstr>
      <vt:lpstr>Vorstellung</vt:lpstr>
      <vt:lpstr>Vorstellung</vt:lpstr>
      <vt:lpstr>PowerPoint-Präsentation</vt:lpstr>
      <vt:lpstr>PowerPoint-Präsentation</vt:lpstr>
      <vt:lpstr>PowerPoint-Präsentation</vt:lpstr>
      <vt:lpstr>Digitale Produkte im Englischunterricht der Oberstufe erstellen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Tools: Audioschnitt</vt:lpstr>
      <vt:lpstr>PowerPoint-Präsentation</vt:lpstr>
      <vt:lpstr>Science and Technology</vt:lpstr>
      <vt:lpstr>PowerPoint-Präsentation</vt:lpstr>
      <vt:lpstr>PowerPoint-Präsentation</vt:lpstr>
      <vt:lpstr>Pecha Kucha</vt:lpstr>
      <vt:lpstr>Pecha Kucha</vt:lpstr>
      <vt:lpstr>Pecha Kucha</vt:lpstr>
      <vt:lpstr>PowerPoint-Präsentation</vt:lpstr>
    </vt:vector>
  </TitlesOfParts>
  <Company>Georg Westermann Verlag GmbH &amp; Co. KG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Arnold, Martin</dc:creator>
  <cp:lastModifiedBy>Florian Nuxoll</cp:lastModifiedBy>
  <cp:revision>752</cp:revision>
  <cp:lastPrinted>2018-11-27T06:14:46Z</cp:lastPrinted>
  <dcterms:created xsi:type="dcterms:W3CDTF">2016-11-04T07:30:04Z</dcterms:created>
  <dcterms:modified xsi:type="dcterms:W3CDTF">2021-04-24T09:35:27Z</dcterms:modified>
</cp:coreProperties>
</file>