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92"/>
  </p:notesMasterIdLst>
  <p:sldIdLst>
    <p:sldId id="605" r:id="rId3"/>
    <p:sldId id="410" r:id="rId4"/>
    <p:sldId id="597" r:id="rId5"/>
    <p:sldId id="598" r:id="rId6"/>
    <p:sldId id="599" r:id="rId7"/>
    <p:sldId id="600" r:id="rId8"/>
    <p:sldId id="601" r:id="rId9"/>
    <p:sldId id="602" r:id="rId10"/>
    <p:sldId id="603" r:id="rId11"/>
    <p:sldId id="604" r:id="rId12"/>
    <p:sldId id="618" r:id="rId13"/>
    <p:sldId id="390" r:id="rId14"/>
    <p:sldId id="296" r:id="rId15"/>
    <p:sldId id="280" r:id="rId16"/>
    <p:sldId id="281" r:id="rId17"/>
    <p:sldId id="283" r:id="rId18"/>
    <p:sldId id="284" r:id="rId19"/>
    <p:sldId id="285" r:id="rId20"/>
    <p:sldId id="286" r:id="rId21"/>
    <p:sldId id="298" r:id="rId22"/>
    <p:sldId id="408" r:id="rId23"/>
    <p:sldId id="302" r:id="rId24"/>
    <p:sldId id="311" r:id="rId25"/>
    <p:sldId id="303" r:id="rId26"/>
    <p:sldId id="301" r:id="rId27"/>
    <p:sldId id="257" r:id="rId28"/>
    <p:sldId id="304" r:id="rId29"/>
    <p:sldId id="328" r:id="rId30"/>
    <p:sldId id="305" r:id="rId31"/>
    <p:sldId id="350" r:id="rId32"/>
    <p:sldId id="306" r:id="rId33"/>
    <p:sldId id="307" r:id="rId34"/>
    <p:sldId id="606" r:id="rId35"/>
    <p:sldId id="308" r:id="rId36"/>
    <p:sldId id="309" r:id="rId37"/>
    <p:sldId id="312" r:id="rId38"/>
    <p:sldId id="313" r:id="rId39"/>
    <p:sldId id="336" r:id="rId40"/>
    <p:sldId id="315" r:id="rId41"/>
    <p:sldId id="337" r:id="rId42"/>
    <p:sldId id="338" r:id="rId43"/>
    <p:sldId id="339" r:id="rId44"/>
    <p:sldId id="314" r:id="rId45"/>
    <p:sldId id="316" r:id="rId46"/>
    <p:sldId id="329" r:id="rId47"/>
    <p:sldId id="317" r:id="rId48"/>
    <p:sldId id="318" r:id="rId49"/>
    <p:sldId id="319" r:id="rId50"/>
    <p:sldId id="331" r:id="rId51"/>
    <p:sldId id="333" r:id="rId52"/>
    <p:sldId id="335" r:id="rId53"/>
    <p:sldId id="334" r:id="rId54"/>
    <p:sldId id="607" r:id="rId55"/>
    <p:sldId id="320" r:id="rId56"/>
    <p:sldId id="323" r:id="rId57"/>
    <p:sldId id="322" r:id="rId58"/>
    <p:sldId id="321" r:id="rId59"/>
    <p:sldId id="324" r:id="rId60"/>
    <p:sldId id="325" r:id="rId61"/>
    <p:sldId id="326" r:id="rId62"/>
    <p:sldId id="340" r:id="rId63"/>
    <p:sldId id="347" r:id="rId64"/>
    <p:sldId id="348" r:id="rId65"/>
    <p:sldId id="370" r:id="rId66"/>
    <p:sldId id="391" r:id="rId67"/>
    <p:sldId id="392" r:id="rId68"/>
    <p:sldId id="393" r:id="rId69"/>
    <p:sldId id="394" r:id="rId70"/>
    <p:sldId id="395" r:id="rId71"/>
    <p:sldId id="396" r:id="rId72"/>
    <p:sldId id="397" r:id="rId73"/>
    <p:sldId id="398" r:id="rId74"/>
    <p:sldId id="399" r:id="rId75"/>
    <p:sldId id="400" r:id="rId76"/>
    <p:sldId id="401" r:id="rId77"/>
    <p:sldId id="402" r:id="rId78"/>
    <p:sldId id="403" r:id="rId79"/>
    <p:sldId id="404" r:id="rId80"/>
    <p:sldId id="405" r:id="rId81"/>
    <p:sldId id="610" r:id="rId82"/>
    <p:sldId id="611" r:id="rId83"/>
    <p:sldId id="613" r:id="rId84"/>
    <p:sldId id="614" r:id="rId85"/>
    <p:sldId id="615" r:id="rId86"/>
    <p:sldId id="616" r:id="rId87"/>
    <p:sldId id="617" r:id="rId88"/>
    <p:sldId id="609" r:id="rId89"/>
    <p:sldId id="424" r:id="rId90"/>
    <p:sldId id="349" r:id="rId9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D96EDD7D-C0F6-49D3-A7CA-78667126766B}">
          <p14:sldIdLst>
            <p14:sldId id="605"/>
            <p14:sldId id="410"/>
            <p14:sldId id="597"/>
            <p14:sldId id="598"/>
            <p14:sldId id="599"/>
            <p14:sldId id="600"/>
            <p14:sldId id="601"/>
            <p14:sldId id="602"/>
            <p14:sldId id="603"/>
            <p14:sldId id="604"/>
            <p14:sldId id="618"/>
            <p14:sldId id="390"/>
            <p14:sldId id="296"/>
            <p14:sldId id="280"/>
            <p14:sldId id="281"/>
            <p14:sldId id="283"/>
            <p14:sldId id="284"/>
            <p14:sldId id="285"/>
            <p14:sldId id="286"/>
            <p14:sldId id="298"/>
          </p14:sldIdLst>
        </p14:section>
        <p14:section name="Zusammenfassungsabschnitt" id="{6C76A504-E372-4626-A053-89DF01F280F4}">
          <p14:sldIdLst>
            <p14:sldId id="408"/>
          </p14:sldIdLst>
        </p14:section>
        <p14:section name="Abschnitt 1" id="{F146545F-D559-4B63-8AFD-147BDD8CF57A}">
          <p14:sldIdLst>
            <p14:sldId id="302"/>
            <p14:sldId id="311"/>
          </p14:sldIdLst>
        </p14:section>
        <p14:section name="Abschnitt 2" id="{F0A4A832-2C66-4BCB-B004-9D3553AE8235}">
          <p14:sldIdLst>
            <p14:sldId id="303"/>
            <p14:sldId id="301"/>
          </p14:sldIdLst>
        </p14:section>
        <p14:section name="Abschnitt 3" id="{6EFD2A25-1E25-472F-9729-EF882F440EFF}">
          <p14:sldIdLst>
            <p14:sldId id="257"/>
            <p14:sldId id="304"/>
            <p14:sldId id="328"/>
            <p14:sldId id="305"/>
            <p14:sldId id="350"/>
            <p14:sldId id="306"/>
            <p14:sldId id="307"/>
            <p14:sldId id="606"/>
            <p14:sldId id="308"/>
          </p14:sldIdLst>
        </p14:section>
        <p14:section name="Abschnitt 4" id="{FAE69505-8153-43BD-9526-FA97A36C3419}">
          <p14:sldIdLst>
            <p14:sldId id="309"/>
            <p14:sldId id="312"/>
          </p14:sldIdLst>
        </p14:section>
        <p14:section name="Abschnitt 5" id="{9E0B65DC-099C-4058-8EB5-E61086F82FA4}">
          <p14:sldIdLst>
            <p14:sldId id="313"/>
            <p14:sldId id="336"/>
            <p14:sldId id="315"/>
            <p14:sldId id="337"/>
            <p14:sldId id="338"/>
            <p14:sldId id="339"/>
          </p14:sldIdLst>
        </p14:section>
        <p14:section name="Abschnitt 6" id="{DEB197F2-D41A-4E8A-AB65-E1C3A80194CE}">
          <p14:sldIdLst>
            <p14:sldId id="314"/>
            <p14:sldId id="316"/>
            <p14:sldId id="329"/>
            <p14:sldId id="317"/>
            <p14:sldId id="318"/>
            <p14:sldId id="319"/>
            <p14:sldId id="331"/>
            <p14:sldId id="333"/>
            <p14:sldId id="335"/>
            <p14:sldId id="334"/>
            <p14:sldId id="607"/>
            <p14:sldId id="320"/>
            <p14:sldId id="323"/>
            <p14:sldId id="322"/>
            <p14:sldId id="321"/>
            <p14:sldId id="324"/>
            <p14:sldId id="325"/>
            <p14:sldId id="326"/>
            <p14:sldId id="340"/>
            <p14:sldId id="347"/>
            <p14:sldId id="348"/>
            <p14:sldId id="370"/>
            <p14:sldId id="391"/>
            <p14:sldId id="392"/>
            <p14:sldId id="393"/>
            <p14:sldId id="394"/>
            <p14:sldId id="395"/>
            <p14:sldId id="396"/>
            <p14:sldId id="397"/>
            <p14:sldId id="398"/>
            <p14:sldId id="399"/>
            <p14:sldId id="400"/>
            <p14:sldId id="401"/>
            <p14:sldId id="402"/>
            <p14:sldId id="403"/>
            <p14:sldId id="404"/>
            <p14:sldId id="405"/>
            <p14:sldId id="610"/>
            <p14:sldId id="611"/>
            <p14:sldId id="613"/>
            <p14:sldId id="614"/>
            <p14:sldId id="615"/>
            <p14:sldId id="616"/>
            <p14:sldId id="617"/>
            <p14:sldId id="609"/>
            <p14:sldId id="424"/>
            <p14:sldId id="34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666ED0-026F-417A-A9BD-53F2E057EC97}" v="1" dt="2021-01-22T17:26:44.4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18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120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theme" Target="theme/theme1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microsoft.com/office/2015/10/relationships/revisionInfo" Target="revisionInfo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985564-1BCE-4D3F-8575-4319803FC75B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5322BFC-DF3C-469E-BE24-43B0F133FB88}">
      <dgm:prSet phldrT="[Text]"/>
      <dgm:spPr/>
      <dgm:t>
        <a:bodyPr/>
        <a:lstStyle/>
        <a:p>
          <a:r>
            <a:rPr lang="de-DE" dirty="0"/>
            <a:t>Intro</a:t>
          </a:r>
        </a:p>
      </dgm:t>
    </dgm:pt>
    <dgm:pt modelId="{5E9125FC-4C72-4326-8BA2-2AB25718721F}" type="parTrans" cxnId="{C9FA507E-5E74-42E0-96F9-407F739A76FF}">
      <dgm:prSet/>
      <dgm:spPr/>
      <dgm:t>
        <a:bodyPr/>
        <a:lstStyle/>
        <a:p>
          <a:endParaRPr lang="de-DE"/>
        </a:p>
      </dgm:t>
    </dgm:pt>
    <dgm:pt modelId="{19BE33D4-49ED-4B84-9008-C0617E368BEB}" type="sibTrans" cxnId="{C9FA507E-5E74-42E0-96F9-407F739A76FF}">
      <dgm:prSet/>
      <dgm:spPr/>
      <dgm:t>
        <a:bodyPr/>
        <a:lstStyle/>
        <a:p>
          <a:endParaRPr lang="de-DE"/>
        </a:p>
      </dgm:t>
    </dgm:pt>
    <dgm:pt modelId="{7406AFDA-336D-4901-AE88-1EF226B9C86A}">
      <dgm:prSet phldrT="[Text]"/>
      <dgm:spPr/>
      <dgm:t>
        <a:bodyPr/>
        <a:lstStyle/>
        <a:p>
          <a:r>
            <a:rPr lang="de-DE" dirty="0" err="1"/>
            <a:t>Wordpool</a:t>
          </a:r>
          <a:endParaRPr lang="de-DE" dirty="0"/>
        </a:p>
      </dgm:t>
    </dgm:pt>
    <dgm:pt modelId="{C0AEF9CD-8AAF-49E4-96DE-2232325912FD}" type="parTrans" cxnId="{DB94147E-BB5B-46B1-A011-5109BBAE15E2}">
      <dgm:prSet/>
      <dgm:spPr/>
      <dgm:t>
        <a:bodyPr/>
        <a:lstStyle/>
        <a:p>
          <a:endParaRPr lang="de-DE"/>
        </a:p>
      </dgm:t>
    </dgm:pt>
    <dgm:pt modelId="{F633B420-B43D-4CB5-B00F-B69E948D3A97}" type="sibTrans" cxnId="{DB94147E-BB5B-46B1-A011-5109BBAE15E2}">
      <dgm:prSet/>
      <dgm:spPr/>
      <dgm:t>
        <a:bodyPr/>
        <a:lstStyle/>
        <a:p>
          <a:endParaRPr lang="de-DE"/>
        </a:p>
      </dgm:t>
    </dgm:pt>
    <dgm:pt modelId="{3BF97244-2763-407D-A2EE-BB386DB62AC3}">
      <dgm:prSet phldrT="[Text]"/>
      <dgm:spPr/>
      <dgm:t>
        <a:bodyPr/>
        <a:lstStyle/>
        <a:p>
          <a:r>
            <a:rPr lang="de-DE" dirty="0"/>
            <a:t>Workshop</a:t>
          </a:r>
        </a:p>
      </dgm:t>
    </dgm:pt>
    <dgm:pt modelId="{F8275A66-320D-4EA6-88FC-ECD2109D0E58}" type="parTrans" cxnId="{D0DC7532-0B13-453E-B67D-EDD35E2EFE6D}">
      <dgm:prSet/>
      <dgm:spPr/>
      <dgm:t>
        <a:bodyPr/>
        <a:lstStyle/>
        <a:p>
          <a:endParaRPr lang="de-DE"/>
        </a:p>
      </dgm:t>
    </dgm:pt>
    <dgm:pt modelId="{6C293A0C-0666-48E8-84D4-F408C03BB9CF}" type="sibTrans" cxnId="{D0DC7532-0B13-453E-B67D-EDD35E2EFE6D}">
      <dgm:prSet/>
      <dgm:spPr/>
      <dgm:t>
        <a:bodyPr/>
        <a:lstStyle/>
        <a:p>
          <a:endParaRPr lang="de-DE"/>
        </a:p>
      </dgm:t>
    </dgm:pt>
    <dgm:pt modelId="{5A605E57-43FA-4446-B48B-6E9CD7784B3C}">
      <dgm:prSet phldrT="[Text]"/>
      <dgm:spPr/>
      <dgm:t>
        <a:bodyPr/>
        <a:lstStyle/>
        <a:p>
          <a:r>
            <a:rPr lang="de-DE" dirty="0"/>
            <a:t>Texts</a:t>
          </a:r>
        </a:p>
      </dgm:t>
    </dgm:pt>
    <dgm:pt modelId="{8A56A9D5-2A1E-4F4D-AD35-A47BE9704102}" type="parTrans" cxnId="{83F87F53-D549-44F5-8B01-567439DAF8CB}">
      <dgm:prSet/>
      <dgm:spPr/>
      <dgm:t>
        <a:bodyPr/>
        <a:lstStyle/>
        <a:p>
          <a:endParaRPr lang="de-DE"/>
        </a:p>
      </dgm:t>
    </dgm:pt>
    <dgm:pt modelId="{703F80FE-52E7-453F-B312-E489DF71B2E3}" type="sibTrans" cxnId="{83F87F53-D549-44F5-8B01-567439DAF8CB}">
      <dgm:prSet/>
      <dgm:spPr/>
      <dgm:t>
        <a:bodyPr/>
        <a:lstStyle/>
        <a:p>
          <a:endParaRPr lang="de-DE"/>
        </a:p>
      </dgm:t>
    </dgm:pt>
    <dgm:pt modelId="{88A598B0-E2EC-4FC9-AEA0-80BF917B4F2E}">
      <dgm:prSet phldrT="[Text]"/>
      <dgm:spPr/>
      <dgm:t>
        <a:bodyPr/>
        <a:lstStyle/>
        <a:p>
          <a:r>
            <a:rPr lang="de-DE" dirty="0" err="1"/>
            <a:t>Skill</a:t>
          </a:r>
          <a:r>
            <a:rPr lang="de-DE" dirty="0"/>
            <a:t> Training</a:t>
          </a:r>
        </a:p>
      </dgm:t>
    </dgm:pt>
    <dgm:pt modelId="{8D33CACB-278F-4F9B-85DE-ABEE3718953E}" type="parTrans" cxnId="{DCADA0AF-B6C3-449E-ABA3-60C5CF4D28D9}">
      <dgm:prSet/>
      <dgm:spPr/>
      <dgm:t>
        <a:bodyPr/>
        <a:lstStyle/>
        <a:p>
          <a:endParaRPr lang="de-DE"/>
        </a:p>
      </dgm:t>
    </dgm:pt>
    <dgm:pt modelId="{AD65E58D-4598-4C59-ABA7-307BAD56D72F}" type="sibTrans" cxnId="{DCADA0AF-B6C3-449E-ABA3-60C5CF4D28D9}">
      <dgm:prSet/>
      <dgm:spPr/>
      <dgm:t>
        <a:bodyPr/>
        <a:lstStyle/>
        <a:p>
          <a:endParaRPr lang="de-DE"/>
        </a:p>
      </dgm:t>
    </dgm:pt>
    <dgm:pt modelId="{CBEEDD62-6520-4997-A10C-EB32690CFE48}">
      <dgm:prSet phldrT="[Text]"/>
      <dgm:spPr/>
      <dgm:t>
        <a:bodyPr/>
        <a:lstStyle/>
        <a:p>
          <a:r>
            <a:rPr lang="de-DE" dirty="0" err="1"/>
            <a:t>Theme</a:t>
          </a:r>
          <a:r>
            <a:rPr lang="de-DE" dirty="0"/>
            <a:t> Task</a:t>
          </a:r>
        </a:p>
      </dgm:t>
    </dgm:pt>
    <dgm:pt modelId="{EC187BB8-2AB4-481C-919D-6C220505375E}" type="parTrans" cxnId="{850ADB11-E841-4213-A9E6-4446EBE70EE0}">
      <dgm:prSet/>
      <dgm:spPr/>
      <dgm:t>
        <a:bodyPr/>
        <a:lstStyle/>
        <a:p>
          <a:endParaRPr lang="de-DE"/>
        </a:p>
      </dgm:t>
    </dgm:pt>
    <dgm:pt modelId="{F5369703-A923-4CB2-9EC8-2145FB7089F1}" type="sibTrans" cxnId="{850ADB11-E841-4213-A9E6-4446EBE70EE0}">
      <dgm:prSet/>
      <dgm:spPr/>
      <dgm:t>
        <a:bodyPr/>
        <a:lstStyle/>
        <a:p>
          <a:endParaRPr lang="de-DE"/>
        </a:p>
      </dgm:t>
    </dgm:pt>
    <dgm:pt modelId="{819918DD-F11C-4150-89C3-3A08D57261B4}" type="pres">
      <dgm:prSet presAssocID="{56985564-1BCE-4D3F-8575-4319803FC75B}" presName="rootnode" presStyleCnt="0">
        <dgm:presLayoutVars>
          <dgm:chMax/>
          <dgm:chPref/>
          <dgm:dir/>
          <dgm:animLvl val="lvl"/>
        </dgm:presLayoutVars>
      </dgm:prSet>
      <dgm:spPr/>
    </dgm:pt>
    <dgm:pt modelId="{E0D92FAF-4890-4518-895B-F03B44347298}" type="pres">
      <dgm:prSet presAssocID="{45322BFC-DF3C-469E-BE24-43B0F133FB88}" presName="composite" presStyleCnt="0"/>
      <dgm:spPr/>
    </dgm:pt>
    <dgm:pt modelId="{A5C951FD-D797-49B8-B630-CE807E191E0D}" type="pres">
      <dgm:prSet presAssocID="{45322BFC-DF3C-469E-BE24-43B0F133FB88}" presName="LShape" presStyleLbl="alignNode1" presStyleIdx="0" presStyleCnt="11"/>
      <dgm:spPr/>
    </dgm:pt>
    <dgm:pt modelId="{3E9B862D-37EE-4005-B572-A7ACC694D966}" type="pres">
      <dgm:prSet presAssocID="{45322BFC-DF3C-469E-BE24-43B0F133FB88}" presName="ParentText" presStyleLbl="revTx" presStyleIdx="0" presStyleCnt="6">
        <dgm:presLayoutVars>
          <dgm:chMax val="0"/>
          <dgm:chPref val="0"/>
          <dgm:bulletEnabled val="1"/>
        </dgm:presLayoutVars>
      </dgm:prSet>
      <dgm:spPr/>
    </dgm:pt>
    <dgm:pt modelId="{1D938825-2B0D-4D07-913F-2D339BFD9FF6}" type="pres">
      <dgm:prSet presAssocID="{45322BFC-DF3C-469E-BE24-43B0F133FB88}" presName="Triangle" presStyleLbl="alignNode1" presStyleIdx="1" presStyleCnt="11"/>
      <dgm:spPr/>
    </dgm:pt>
    <dgm:pt modelId="{A520AA6F-085E-4095-B346-3004F553BCEC}" type="pres">
      <dgm:prSet presAssocID="{19BE33D4-49ED-4B84-9008-C0617E368BEB}" presName="sibTrans" presStyleCnt="0"/>
      <dgm:spPr/>
    </dgm:pt>
    <dgm:pt modelId="{70CEA0E1-4F7D-4B0B-BF18-A5DBEF0624E9}" type="pres">
      <dgm:prSet presAssocID="{19BE33D4-49ED-4B84-9008-C0617E368BEB}" presName="space" presStyleCnt="0"/>
      <dgm:spPr/>
    </dgm:pt>
    <dgm:pt modelId="{7B48D211-67FE-4B11-BAB6-CDEFD86986FF}" type="pres">
      <dgm:prSet presAssocID="{7406AFDA-336D-4901-AE88-1EF226B9C86A}" presName="composite" presStyleCnt="0"/>
      <dgm:spPr/>
    </dgm:pt>
    <dgm:pt modelId="{6B67ECD8-39A3-4AE8-8015-28C6F1A97285}" type="pres">
      <dgm:prSet presAssocID="{7406AFDA-336D-4901-AE88-1EF226B9C86A}" presName="LShape" presStyleLbl="alignNode1" presStyleIdx="2" presStyleCnt="11"/>
      <dgm:spPr/>
    </dgm:pt>
    <dgm:pt modelId="{C22F4153-EDCC-44D4-B952-D4B0DA7D0431}" type="pres">
      <dgm:prSet presAssocID="{7406AFDA-336D-4901-AE88-1EF226B9C86A}" presName="ParentText" presStyleLbl="revTx" presStyleIdx="1" presStyleCnt="6">
        <dgm:presLayoutVars>
          <dgm:chMax val="0"/>
          <dgm:chPref val="0"/>
          <dgm:bulletEnabled val="1"/>
        </dgm:presLayoutVars>
      </dgm:prSet>
      <dgm:spPr/>
    </dgm:pt>
    <dgm:pt modelId="{A67D90FF-619C-436B-A4DB-7D35600B62B0}" type="pres">
      <dgm:prSet presAssocID="{7406AFDA-336D-4901-AE88-1EF226B9C86A}" presName="Triangle" presStyleLbl="alignNode1" presStyleIdx="3" presStyleCnt="11"/>
      <dgm:spPr/>
    </dgm:pt>
    <dgm:pt modelId="{9767BF56-0CC0-4956-926D-1773F0E47C99}" type="pres">
      <dgm:prSet presAssocID="{F633B420-B43D-4CB5-B00F-B69E948D3A97}" presName="sibTrans" presStyleCnt="0"/>
      <dgm:spPr/>
    </dgm:pt>
    <dgm:pt modelId="{A516ABBB-CB2B-432C-A8C9-3726DADC72C2}" type="pres">
      <dgm:prSet presAssocID="{F633B420-B43D-4CB5-B00F-B69E948D3A97}" presName="space" presStyleCnt="0"/>
      <dgm:spPr/>
    </dgm:pt>
    <dgm:pt modelId="{43B31392-D6DA-4446-B613-29BD8314E5B1}" type="pres">
      <dgm:prSet presAssocID="{3BF97244-2763-407D-A2EE-BB386DB62AC3}" presName="composite" presStyleCnt="0"/>
      <dgm:spPr/>
    </dgm:pt>
    <dgm:pt modelId="{C327B01F-79FC-4DE4-A2C9-E8174A8AD1EB}" type="pres">
      <dgm:prSet presAssocID="{3BF97244-2763-407D-A2EE-BB386DB62AC3}" presName="LShape" presStyleLbl="alignNode1" presStyleIdx="4" presStyleCnt="11"/>
      <dgm:spPr>
        <a:solidFill>
          <a:schemeClr val="accent2">
            <a:lumMod val="75000"/>
          </a:schemeClr>
        </a:solidFill>
        <a:ln>
          <a:solidFill>
            <a:schemeClr val="accent2">
              <a:lumMod val="75000"/>
            </a:schemeClr>
          </a:solidFill>
        </a:ln>
      </dgm:spPr>
    </dgm:pt>
    <dgm:pt modelId="{D8DF9D1F-A6E0-4307-9261-4DF499AAA39B}" type="pres">
      <dgm:prSet presAssocID="{3BF97244-2763-407D-A2EE-BB386DB62AC3}" presName="ParentText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4FF63225-4292-4098-BF6C-137E6A1FE870}" type="pres">
      <dgm:prSet presAssocID="{3BF97244-2763-407D-A2EE-BB386DB62AC3}" presName="Triangle" presStyleLbl="alignNode1" presStyleIdx="5" presStyleCnt="11"/>
      <dgm:spPr/>
    </dgm:pt>
    <dgm:pt modelId="{94DFED6F-C1A4-48CA-9458-5A975FBAD9AE}" type="pres">
      <dgm:prSet presAssocID="{6C293A0C-0666-48E8-84D4-F408C03BB9CF}" presName="sibTrans" presStyleCnt="0"/>
      <dgm:spPr/>
    </dgm:pt>
    <dgm:pt modelId="{F9B77F4F-11C8-4CD2-A09C-25F087BB0EE3}" type="pres">
      <dgm:prSet presAssocID="{6C293A0C-0666-48E8-84D4-F408C03BB9CF}" presName="space" presStyleCnt="0"/>
      <dgm:spPr/>
    </dgm:pt>
    <dgm:pt modelId="{D44619A9-8E8A-4718-8B75-7D93867F68A7}" type="pres">
      <dgm:prSet presAssocID="{5A605E57-43FA-4446-B48B-6E9CD7784B3C}" presName="composite" presStyleCnt="0"/>
      <dgm:spPr/>
    </dgm:pt>
    <dgm:pt modelId="{9DC240DF-8CE6-4E33-B2AB-0E07C65B1D84}" type="pres">
      <dgm:prSet presAssocID="{5A605E57-43FA-4446-B48B-6E9CD7784B3C}" presName="LShape" presStyleLbl="alignNode1" presStyleIdx="6" presStyleCnt="11"/>
      <dgm:spPr/>
    </dgm:pt>
    <dgm:pt modelId="{5CA53A9B-1430-4656-BF7C-19D361137F1C}" type="pres">
      <dgm:prSet presAssocID="{5A605E57-43FA-4446-B48B-6E9CD7784B3C}" presName="ParentText" presStyleLbl="revTx" presStyleIdx="3" presStyleCnt="6">
        <dgm:presLayoutVars>
          <dgm:chMax val="0"/>
          <dgm:chPref val="0"/>
          <dgm:bulletEnabled val="1"/>
        </dgm:presLayoutVars>
      </dgm:prSet>
      <dgm:spPr/>
    </dgm:pt>
    <dgm:pt modelId="{9CB88D1D-ED24-42C8-8EDE-A213B195A33C}" type="pres">
      <dgm:prSet presAssocID="{5A605E57-43FA-4446-B48B-6E9CD7784B3C}" presName="Triangle" presStyleLbl="alignNode1" presStyleIdx="7" presStyleCnt="11"/>
      <dgm:spPr/>
    </dgm:pt>
    <dgm:pt modelId="{508EB09E-A48B-463C-B6D7-576A6DAF3AB9}" type="pres">
      <dgm:prSet presAssocID="{703F80FE-52E7-453F-B312-E489DF71B2E3}" presName="sibTrans" presStyleCnt="0"/>
      <dgm:spPr/>
    </dgm:pt>
    <dgm:pt modelId="{6290BD71-7377-47BD-A80D-098096F5DC22}" type="pres">
      <dgm:prSet presAssocID="{703F80FE-52E7-453F-B312-E489DF71B2E3}" presName="space" presStyleCnt="0"/>
      <dgm:spPr/>
    </dgm:pt>
    <dgm:pt modelId="{F3F669C0-58A4-48DF-AB5C-26A130907EB7}" type="pres">
      <dgm:prSet presAssocID="{88A598B0-E2EC-4FC9-AEA0-80BF917B4F2E}" presName="composite" presStyleCnt="0"/>
      <dgm:spPr/>
    </dgm:pt>
    <dgm:pt modelId="{29BB7940-D485-4859-81D2-2735DB42B1FD}" type="pres">
      <dgm:prSet presAssocID="{88A598B0-E2EC-4FC9-AEA0-80BF917B4F2E}" presName="LShape" presStyleLbl="alignNode1" presStyleIdx="8" presStyleCnt="11"/>
      <dgm:spPr/>
    </dgm:pt>
    <dgm:pt modelId="{B1933F4E-F8A0-413C-BC26-37D8F688B1C2}" type="pres">
      <dgm:prSet presAssocID="{88A598B0-E2EC-4FC9-AEA0-80BF917B4F2E}" presName="ParentText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D85AF8F5-81D8-49DE-A8E4-924B4D5611F9}" type="pres">
      <dgm:prSet presAssocID="{88A598B0-E2EC-4FC9-AEA0-80BF917B4F2E}" presName="Triangle" presStyleLbl="alignNode1" presStyleIdx="9" presStyleCnt="11"/>
      <dgm:spPr/>
    </dgm:pt>
    <dgm:pt modelId="{7044C3C0-79FD-43D6-9A0C-9AF306A77228}" type="pres">
      <dgm:prSet presAssocID="{AD65E58D-4598-4C59-ABA7-307BAD56D72F}" presName="sibTrans" presStyleCnt="0"/>
      <dgm:spPr/>
    </dgm:pt>
    <dgm:pt modelId="{D87E3DA6-CF66-4BCD-93B4-4D6DE4F8ECFC}" type="pres">
      <dgm:prSet presAssocID="{AD65E58D-4598-4C59-ABA7-307BAD56D72F}" presName="space" presStyleCnt="0"/>
      <dgm:spPr/>
    </dgm:pt>
    <dgm:pt modelId="{12DB214A-A6CC-4474-992F-7960C06B4782}" type="pres">
      <dgm:prSet presAssocID="{CBEEDD62-6520-4997-A10C-EB32690CFE48}" presName="composite" presStyleCnt="0"/>
      <dgm:spPr/>
    </dgm:pt>
    <dgm:pt modelId="{AB569745-8990-4493-9F3B-4E8C6C1F2A31}" type="pres">
      <dgm:prSet presAssocID="{CBEEDD62-6520-4997-A10C-EB32690CFE48}" presName="LShape" presStyleLbl="alignNode1" presStyleIdx="10" presStyleCnt="11"/>
      <dgm:spPr/>
    </dgm:pt>
    <dgm:pt modelId="{22289B56-2D2D-41C6-8578-2BC63BAEABFB}" type="pres">
      <dgm:prSet presAssocID="{CBEEDD62-6520-4997-A10C-EB32690CFE48}" presName="ParentText" presStyleLbl="revTx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850ADB11-E841-4213-A9E6-4446EBE70EE0}" srcId="{56985564-1BCE-4D3F-8575-4319803FC75B}" destId="{CBEEDD62-6520-4997-A10C-EB32690CFE48}" srcOrd="5" destOrd="0" parTransId="{EC187BB8-2AB4-481C-919D-6C220505375E}" sibTransId="{F5369703-A923-4CB2-9EC8-2145FB7089F1}"/>
    <dgm:cxn modelId="{2E63DD25-CCC1-4AC1-9DBC-CE3F969A995D}" type="presOf" srcId="{56985564-1BCE-4D3F-8575-4319803FC75B}" destId="{819918DD-F11C-4150-89C3-3A08D57261B4}" srcOrd="0" destOrd="0" presId="urn:microsoft.com/office/officeart/2009/3/layout/StepUpProcess"/>
    <dgm:cxn modelId="{D0DC7532-0B13-453E-B67D-EDD35E2EFE6D}" srcId="{56985564-1BCE-4D3F-8575-4319803FC75B}" destId="{3BF97244-2763-407D-A2EE-BB386DB62AC3}" srcOrd="2" destOrd="0" parTransId="{F8275A66-320D-4EA6-88FC-ECD2109D0E58}" sibTransId="{6C293A0C-0666-48E8-84D4-F408C03BB9CF}"/>
    <dgm:cxn modelId="{19AB3E35-1C4E-42BE-9388-0F506E2D5A9B}" type="presOf" srcId="{CBEEDD62-6520-4997-A10C-EB32690CFE48}" destId="{22289B56-2D2D-41C6-8578-2BC63BAEABFB}" srcOrd="0" destOrd="0" presId="urn:microsoft.com/office/officeart/2009/3/layout/StepUpProcess"/>
    <dgm:cxn modelId="{83F87F53-D549-44F5-8B01-567439DAF8CB}" srcId="{56985564-1BCE-4D3F-8575-4319803FC75B}" destId="{5A605E57-43FA-4446-B48B-6E9CD7784B3C}" srcOrd="3" destOrd="0" parTransId="{8A56A9D5-2A1E-4F4D-AD35-A47BE9704102}" sibTransId="{703F80FE-52E7-453F-B312-E489DF71B2E3}"/>
    <dgm:cxn modelId="{DB94147E-BB5B-46B1-A011-5109BBAE15E2}" srcId="{56985564-1BCE-4D3F-8575-4319803FC75B}" destId="{7406AFDA-336D-4901-AE88-1EF226B9C86A}" srcOrd="1" destOrd="0" parTransId="{C0AEF9CD-8AAF-49E4-96DE-2232325912FD}" sibTransId="{F633B420-B43D-4CB5-B00F-B69E948D3A97}"/>
    <dgm:cxn modelId="{C9FA507E-5E74-42E0-96F9-407F739A76FF}" srcId="{56985564-1BCE-4D3F-8575-4319803FC75B}" destId="{45322BFC-DF3C-469E-BE24-43B0F133FB88}" srcOrd="0" destOrd="0" parTransId="{5E9125FC-4C72-4326-8BA2-2AB25718721F}" sibTransId="{19BE33D4-49ED-4B84-9008-C0617E368BEB}"/>
    <dgm:cxn modelId="{B408A080-0272-4ABA-8FBF-9B5FE3354416}" type="presOf" srcId="{5A605E57-43FA-4446-B48B-6E9CD7784B3C}" destId="{5CA53A9B-1430-4656-BF7C-19D361137F1C}" srcOrd="0" destOrd="0" presId="urn:microsoft.com/office/officeart/2009/3/layout/StepUpProcess"/>
    <dgm:cxn modelId="{0F1D5790-B95C-45DC-8648-A0E0CEAC23F8}" type="presOf" srcId="{45322BFC-DF3C-469E-BE24-43B0F133FB88}" destId="{3E9B862D-37EE-4005-B572-A7ACC694D966}" srcOrd="0" destOrd="0" presId="urn:microsoft.com/office/officeart/2009/3/layout/StepUpProcess"/>
    <dgm:cxn modelId="{C7CE4394-708E-46B2-BA08-5551B282331F}" type="presOf" srcId="{88A598B0-E2EC-4FC9-AEA0-80BF917B4F2E}" destId="{B1933F4E-F8A0-413C-BC26-37D8F688B1C2}" srcOrd="0" destOrd="0" presId="urn:microsoft.com/office/officeart/2009/3/layout/StepUpProcess"/>
    <dgm:cxn modelId="{DCADA0AF-B6C3-449E-ABA3-60C5CF4D28D9}" srcId="{56985564-1BCE-4D3F-8575-4319803FC75B}" destId="{88A598B0-E2EC-4FC9-AEA0-80BF917B4F2E}" srcOrd="4" destOrd="0" parTransId="{8D33CACB-278F-4F9B-85DE-ABEE3718953E}" sibTransId="{AD65E58D-4598-4C59-ABA7-307BAD56D72F}"/>
    <dgm:cxn modelId="{EAF75FB6-1929-410A-AF1C-6D9E33E4302A}" type="presOf" srcId="{7406AFDA-336D-4901-AE88-1EF226B9C86A}" destId="{C22F4153-EDCC-44D4-B952-D4B0DA7D0431}" srcOrd="0" destOrd="0" presId="urn:microsoft.com/office/officeart/2009/3/layout/StepUpProcess"/>
    <dgm:cxn modelId="{A73AC2F4-942B-4C17-B886-17E1A3CC24CC}" type="presOf" srcId="{3BF97244-2763-407D-A2EE-BB386DB62AC3}" destId="{D8DF9D1F-A6E0-4307-9261-4DF499AAA39B}" srcOrd="0" destOrd="0" presId="urn:microsoft.com/office/officeart/2009/3/layout/StepUpProcess"/>
    <dgm:cxn modelId="{8CF1FD09-6EB5-40C8-89DB-16A746BDF704}" type="presParOf" srcId="{819918DD-F11C-4150-89C3-3A08D57261B4}" destId="{E0D92FAF-4890-4518-895B-F03B44347298}" srcOrd="0" destOrd="0" presId="urn:microsoft.com/office/officeart/2009/3/layout/StepUpProcess"/>
    <dgm:cxn modelId="{88E85925-D352-44E4-AAA4-353289723C70}" type="presParOf" srcId="{E0D92FAF-4890-4518-895B-F03B44347298}" destId="{A5C951FD-D797-49B8-B630-CE807E191E0D}" srcOrd="0" destOrd="0" presId="urn:microsoft.com/office/officeart/2009/3/layout/StepUpProcess"/>
    <dgm:cxn modelId="{FC7165D1-7F05-43E9-B89D-04320204D9A1}" type="presParOf" srcId="{E0D92FAF-4890-4518-895B-F03B44347298}" destId="{3E9B862D-37EE-4005-B572-A7ACC694D966}" srcOrd="1" destOrd="0" presId="urn:microsoft.com/office/officeart/2009/3/layout/StepUpProcess"/>
    <dgm:cxn modelId="{5E6A3048-9EB9-482B-809C-B6B42D4CA04A}" type="presParOf" srcId="{E0D92FAF-4890-4518-895B-F03B44347298}" destId="{1D938825-2B0D-4D07-913F-2D339BFD9FF6}" srcOrd="2" destOrd="0" presId="urn:microsoft.com/office/officeart/2009/3/layout/StepUpProcess"/>
    <dgm:cxn modelId="{C55DC340-0288-48F2-A15B-7589B4589B04}" type="presParOf" srcId="{819918DD-F11C-4150-89C3-3A08D57261B4}" destId="{A520AA6F-085E-4095-B346-3004F553BCEC}" srcOrd="1" destOrd="0" presId="urn:microsoft.com/office/officeart/2009/3/layout/StepUpProcess"/>
    <dgm:cxn modelId="{873DF650-34BF-4377-8C73-1D181A4BF2FD}" type="presParOf" srcId="{A520AA6F-085E-4095-B346-3004F553BCEC}" destId="{70CEA0E1-4F7D-4B0B-BF18-A5DBEF0624E9}" srcOrd="0" destOrd="0" presId="urn:microsoft.com/office/officeart/2009/3/layout/StepUpProcess"/>
    <dgm:cxn modelId="{D5A2C9F9-B384-41BB-9189-5471DC442529}" type="presParOf" srcId="{819918DD-F11C-4150-89C3-3A08D57261B4}" destId="{7B48D211-67FE-4B11-BAB6-CDEFD86986FF}" srcOrd="2" destOrd="0" presId="urn:microsoft.com/office/officeart/2009/3/layout/StepUpProcess"/>
    <dgm:cxn modelId="{9DC9B5FB-53F1-4E29-AF01-04868034F6BB}" type="presParOf" srcId="{7B48D211-67FE-4B11-BAB6-CDEFD86986FF}" destId="{6B67ECD8-39A3-4AE8-8015-28C6F1A97285}" srcOrd="0" destOrd="0" presId="urn:microsoft.com/office/officeart/2009/3/layout/StepUpProcess"/>
    <dgm:cxn modelId="{4E6ADA9F-1556-43C7-ABF5-2C25276C46DF}" type="presParOf" srcId="{7B48D211-67FE-4B11-BAB6-CDEFD86986FF}" destId="{C22F4153-EDCC-44D4-B952-D4B0DA7D0431}" srcOrd="1" destOrd="0" presId="urn:microsoft.com/office/officeart/2009/3/layout/StepUpProcess"/>
    <dgm:cxn modelId="{35B443DF-0642-4260-B11F-7BBBE92BE7AC}" type="presParOf" srcId="{7B48D211-67FE-4B11-BAB6-CDEFD86986FF}" destId="{A67D90FF-619C-436B-A4DB-7D35600B62B0}" srcOrd="2" destOrd="0" presId="urn:microsoft.com/office/officeart/2009/3/layout/StepUpProcess"/>
    <dgm:cxn modelId="{E3D7DEA2-C8E6-4783-960A-4705A5D2950C}" type="presParOf" srcId="{819918DD-F11C-4150-89C3-3A08D57261B4}" destId="{9767BF56-0CC0-4956-926D-1773F0E47C99}" srcOrd="3" destOrd="0" presId="urn:microsoft.com/office/officeart/2009/3/layout/StepUpProcess"/>
    <dgm:cxn modelId="{CDDDAA81-DE85-4D34-9798-EE6BB8EC5BA8}" type="presParOf" srcId="{9767BF56-0CC0-4956-926D-1773F0E47C99}" destId="{A516ABBB-CB2B-432C-A8C9-3726DADC72C2}" srcOrd="0" destOrd="0" presId="urn:microsoft.com/office/officeart/2009/3/layout/StepUpProcess"/>
    <dgm:cxn modelId="{CFE7CF99-C7AB-415F-A36A-1803A1695BAE}" type="presParOf" srcId="{819918DD-F11C-4150-89C3-3A08D57261B4}" destId="{43B31392-D6DA-4446-B613-29BD8314E5B1}" srcOrd="4" destOrd="0" presId="urn:microsoft.com/office/officeart/2009/3/layout/StepUpProcess"/>
    <dgm:cxn modelId="{36D7EE79-DF17-490E-8D3B-FACC6C7E4EC4}" type="presParOf" srcId="{43B31392-D6DA-4446-B613-29BD8314E5B1}" destId="{C327B01F-79FC-4DE4-A2C9-E8174A8AD1EB}" srcOrd="0" destOrd="0" presId="urn:microsoft.com/office/officeart/2009/3/layout/StepUpProcess"/>
    <dgm:cxn modelId="{30C93629-2E26-4EEB-A368-AE398808B684}" type="presParOf" srcId="{43B31392-D6DA-4446-B613-29BD8314E5B1}" destId="{D8DF9D1F-A6E0-4307-9261-4DF499AAA39B}" srcOrd="1" destOrd="0" presId="urn:microsoft.com/office/officeart/2009/3/layout/StepUpProcess"/>
    <dgm:cxn modelId="{27C6DF08-7043-44B3-A477-37C86B361327}" type="presParOf" srcId="{43B31392-D6DA-4446-B613-29BD8314E5B1}" destId="{4FF63225-4292-4098-BF6C-137E6A1FE870}" srcOrd="2" destOrd="0" presId="urn:microsoft.com/office/officeart/2009/3/layout/StepUpProcess"/>
    <dgm:cxn modelId="{3E19711D-6785-48CF-8B86-3A483079FE26}" type="presParOf" srcId="{819918DD-F11C-4150-89C3-3A08D57261B4}" destId="{94DFED6F-C1A4-48CA-9458-5A975FBAD9AE}" srcOrd="5" destOrd="0" presId="urn:microsoft.com/office/officeart/2009/3/layout/StepUpProcess"/>
    <dgm:cxn modelId="{5BD77FC2-7942-4958-B89F-95B015C31113}" type="presParOf" srcId="{94DFED6F-C1A4-48CA-9458-5A975FBAD9AE}" destId="{F9B77F4F-11C8-4CD2-A09C-25F087BB0EE3}" srcOrd="0" destOrd="0" presId="urn:microsoft.com/office/officeart/2009/3/layout/StepUpProcess"/>
    <dgm:cxn modelId="{9B972387-551A-4BA0-8FB6-F662E61B8A61}" type="presParOf" srcId="{819918DD-F11C-4150-89C3-3A08D57261B4}" destId="{D44619A9-8E8A-4718-8B75-7D93867F68A7}" srcOrd="6" destOrd="0" presId="urn:microsoft.com/office/officeart/2009/3/layout/StepUpProcess"/>
    <dgm:cxn modelId="{1287D1CA-6401-47A2-90D8-F47DE8CCD1A0}" type="presParOf" srcId="{D44619A9-8E8A-4718-8B75-7D93867F68A7}" destId="{9DC240DF-8CE6-4E33-B2AB-0E07C65B1D84}" srcOrd="0" destOrd="0" presId="urn:microsoft.com/office/officeart/2009/3/layout/StepUpProcess"/>
    <dgm:cxn modelId="{E630D6DE-BCEE-41E2-A533-694E8D28C3A9}" type="presParOf" srcId="{D44619A9-8E8A-4718-8B75-7D93867F68A7}" destId="{5CA53A9B-1430-4656-BF7C-19D361137F1C}" srcOrd="1" destOrd="0" presId="urn:microsoft.com/office/officeart/2009/3/layout/StepUpProcess"/>
    <dgm:cxn modelId="{60915F02-0413-4824-8417-7D8CB6923C13}" type="presParOf" srcId="{D44619A9-8E8A-4718-8B75-7D93867F68A7}" destId="{9CB88D1D-ED24-42C8-8EDE-A213B195A33C}" srcOrd="2" destOrd="0" presId="urn:microsoft.com/office/officeart/2009/3/layout/StepUpProcess"/>
    <dgm:cxn modelId="{47A5AB17-094B-4896-9241-F640E76868CD}" type="presParOf" srcId="{819918DD-F11C-4150-89C3-3A08D57261B4}" destId="{508EB09E-A48B-463C-B6D7-576A6DAF3AB9}" srcOrd="7" destOrd="0" presId="urn:microsoft.com/office/officeart/2009/3/layout/StepUpProcess"/>
    <dgm:cxn modelId="{CD5DC136-C2D9-40D9-B02A-239946722EF1}" type="presParOf" srcId="{508EB09E-A48B-463C-B6D7-576A6DAF3AB9}" destId="{6290BD71-7377-47BD-A80D-098096F5DC22}" srcOrd="0" destOrd="0" presId="urn:microsoft.com/office/officeart/2009/3/layout/StepUpProcess"/>
    <dgm:cxn modelId="{12E1D279-FA1F-4B92-9622-4C476ECF7646}" type="presParOf" srcId="{819918DD-F11C-4150-89C3-3A08D57261B4}" destId="{F3F669C0-58A4-48DF-AB5C-26A130907EB7}" srcOrd="8" destOrd="0" presId="urn:microsoft.com/office/officeart/2009/3/layout/StepUpProcess"/>
    <dgm:cxn modelId="{FC8AB7F9-1CFA-4D3B-9A29-4ACB11185AD8}" type="presParOf" srcId="{F3F669C0-58A4-48DF-AB5C-26A130907EB7}" destId="{29BB7940-D485-4859-81D2-2735DB42B1FD}" srcOrd="0" destOrd="0" presId="urn:microsoft.com/office/officeart/2009/3/layout/StepUpProcess"/>
    <dgm:cxn modelId="{351C8612-D6C8-4E52-8C72-F484836B3664}" type="presParOf" srcId="{F3F669C0-58A4-48DF-AB5C-26A130907EB7}" destId="{B1933F4E-F8A0-413C-BC26-37D8F688B1C2}" srcOrd="1" destOrd="0" presId="urn:microsoft.com/office/officeart/2009/3/layout/StepUpProcess"/>
    <dgm:cxn modelId="{82494827-E9E8-47FC-8B72-107BC1166FDA}" type="presParOf" srcId="{F3F669C0-58A4-48DF-AB5C-26A130907EB7}" destId="{D85AF8F5-81D8-49DE-A8E4-924B4D5611F9}" srcOrd="2" destOrd="0" presId="urn:microsoft.com/office/officeart/2009/3/layout/StepUpProcess"/>
    <dgm:cxn modelId="{753BF66C-FECB-4422-A2E0-D7156C29E860}" type="presParOf" srcId="{819918DD-F11C-4150-89C3-3A08D57261B4}" destId="{7044C3C0-79FD-43D6-9A0C-9AF306A77228}" srcOrd="9" destOrd="0" presId="urn:microsoft.com/office/officeart/2009/3/layout/StepUpProcess"/>
    <dgm:cxn modelId="{932A41EA-1161-444F-A546-1217D0A8D36C}" type="presParOf" srcId="{7044C3C0-79FD-43D6-9A0C-9AF306A77228}" destId="{D87E3DA6-CF66-4BCD-93B4-4D6DE4F8ECFC}" srcOrd="0" destOrd="0" presId="urn:microsoft.com/office/officeart/2009/3/layout/StepUpProcess"/>
    <dgm:cxn modelId="{CD284391-F606-4640-8E66-A233F604E5F3}" type="presParOf" srcId="{819918DD-F11C-4150-89C3-3A08D57261B4}" destId="{12DB214A-A6CC-4474-992F-7960C06B4782}" srcOrd="10" destOrd="0" presId="urn:microsoft.com/office/officeart/2009/3/layout/StepUpProcess"/>
    <dgm:cxn modelId="{8EBB8390-EC68-45F6-9318-DD69F8C7814B}" type="presParOf" srcId="{12DB214A-A6CC-4474-992F-7960C06B4782}" destId="{AB569745-8990-4493-9F3B-4E8C6C1F2A31}" srcOrd="0" destOrd="0" presId="urn:microsoft.com/office/officeart/2009/3/layout/StepUpProcess"/>
    <dgm:cxn modelId="{02B4F64B-9B8C-49E1-BF3A-E9D47FF64A7D}" type="presParOf" srcId="{12DB214A-A6CC-4474-992F-7960C06B4782}" destId="{22289B56-2D2D-41C6-8578-2BC63BAEABFB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985564-1BCE-4D3F-8575-4319803FC75B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5322BFC-DF3C-469E-BE24-43B0F133FB88}">
      <dgm:prSet phldrT="[Text]"/>
      <dgm:spPr/>
      <dgm:t>
        <a:bodyPr/>
        <a:lstStyle/>
        <a:p>
          <a:r>
            <a:rPr lang="de-DE" dirty="0" err="1"/>
            <a:t>Step</a:t>
          </a:r>
          <a:r>
            <a:rPr lang="de-DE" dirty="0"/>
            <a:t> </a:t>
          </a:r>
          <a:r>
            <a:rPr lang="de-DE" dirty="0" err="1"/>
            <a:t>by</a:t>
          </a:r>
          <a:r>
            <a:rPr lang="de-DE" dirty="0"/>
            <a:t> </a:t>
          </a:r>
          <a:r>
            <a:rPr lang="de-DE" dirty="0" err="1"/>
            <a:t>Step</a:t>
          </a:r>
          <a:endParaRPr lang="de-DE" dirty="0"/>
        </a:p>
      </dgm:t>
    </dgm:pt>
    <dgm:pt modelId="{5E9125FC-4C72-4326-8BA2-2AB25718721F}" type="parTrans" cxnId="{C9FA507E-5E74-42E0-96F9-407F739A76FF}">
      <dgm:prSet/>
      <dgm:spPr/>
      <dgm:t>
        <a:bodyPr/>
        <a:lstStyle/>
        <a:p>
          <a:endParaRPr lang="de-DE"/>
        </a:p>
      </dgm:t>
    </dgm:pt>
    <dgm:pt modelId="{19BE33D4-49ED-4B84-9008-C0617E368BEB}" type="sibTrans" cxnId="{C9FA507E-5E74-42E0-96F9-407F739A76FF}">
      <dgm:prSet/>
      <dgm:spPr/>
      <dgm:t>
        <a:bodyPr/>
        <a:lstStyle/>
        <a:p>
          <a:endParaRPr lang="de-DE"/>
        </a:p>
      </dgm:t>
    </dgm:pt>
    <dgm:pt modelId="{7406AFDA-336D-4901-AE88-1EF226B9C86A}">
      <dgm:prSet phldrT="[Text]"/>
      <dgm:spPr/>
      <dgm:t>
        <a:bodyPr/>
        <a:lstStyle/>
        <a:p>
          <a:r>
            <a:rPr lang="de-DE" dirty="0"/>
            <a:t>Practice</a:t>
          </a:r>
        </a:p>
      </dgm:t>
    </dgm:pt>
    <dgm:pt modelId="{C0AEF9CD-8AAF-49E4-96DE-2232325912FD}" type="parTrans" cxnId="{DB94147E-BB5B-46B1-A011-5109BBAE15E2}">
      <dgm:prSet/>
      <dgm:spPr/>
      <dgm:t>
        <a:bodyPr/>
        <a:lstStyle/>
        <a:p>
          <a:endParaRPr lang="de-DE"/>
        </a:p>
      </dgm:t>
    </dgm:pt>
    <dgm:pt modelId="{F633B420-B43D-4CB5-B00F-B69E948D3A97}" type="sibTrans" cxnId="{DB94147E-BB5B-46B1-A011-5109BBAE15E2}">
      <dgm:prSet/>
      <dgm:spPr/>
      <dgm:t>
        <a:bodyPr/>
        <a:lstStyle/>
        <a:p>
          <a:endParaRPr lang="de-DE"/>
        </a:p>
      </dgm:t>
    </dgm:pt>
    <dgm:pt modelId="{819918DD-F11C-4150-89C3-3A08D57261B4}" type="pres">
      <dgm:prSet presAssocID="{56985564-1BCE-4D3F-8575-4319803FC75B}" presName="rootnode" presStyleCnt="0">
        <dgm:presLayoutVars>
          <dgm:chMax/>
          <dgm:chPref/>
          <dgm:dir/>
          <dgm:animLvl val="lvl"/>
        </dgm:presLayoutVars>
      </dgm:prSet>
      <dgm:spPr/>
    </dgm:pt>
    <dgm:pt modelId="{E0D92FAF-4890-4518-895B-F03B44347298}" type="pres">
      <dgm:prSet presAssocID="{45322BFC-DF3C-469E-BE24-43B0F133FB88}" presName="composite" presStyleCnt="0"/>
      <dgm:spPr/>
    </dgm:pt>
    <dgm:pt modelId="{A5C951FD-D797-49B8-B630-CE807E191E0D}" type="pres">
      <dgm:prSet presAssocID="{45322BFC-DF3C-469E-BE24-43B0F133FB88}" presName="LShape" presStyleLbl="alignNode1" presStyleIdx="0" presStyleCnt="3"/>
      <dgm:spPr>
        <a:solidFill>
          <a:schemeClr val="accent2">
            <a:lumMod val="75000"/>
          </a:schemeClr>
        </a:solidFill>
      </dgm:spPr>
    </dgm:pt>
    <dgm:pt modelId="{3E9B862D-37EE-4005-B572-A7ACC694D966}" type="pres">
      <dgm:prSet presAssocID="{45322BFC-DF3C-469E-BE24-43B0F133FB88}" presName="Parent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1D938825-2B0D-4D07-913F-2D339BFD9FF6}" type="pres">
      <dgm:prSet presAssocID="{45322BFC-DF3C-469E-BE24-43B0F133FB88}" presName="Triangle" presStyleLbl="alignNode1" presStyleIdx="1" presStyleCnt="3"/>
      <dgm:spPr/>
    </dgm:pt>
    <dgm:pt modelId="{A520AA6F-085E-4095-B346-3004F553BCEC}" type="pres">
      <dgm:prSet presAssocID="{19BE33D4-49ED-4B84-9008-C0617E368BEB}" presName="sibTrans" presStyleCnt="0"/>
      <dgm:spPr/>
    </dgm:pt>
    <dgm:pt modelId="{70CEA0E1-4F7D-4B0B-BF18-A5DBEF0624E9}" type="pres">
      <dgm:prSet presAssocID="{19BE33D4-49ED-4B84-9008-C0617E368BEB}" presName="space" presStyleCnt="0"/>
      <dgm:spPr/>
    </dgm:pt>
    <dgm:pt modelId="{7B48D211-67FE-4B11-BAB6-CDEFD86986FF}" type="pres">
      <dgm:prSet presAssocID="{7406AFDA-336D-4901-AE88-1EF226B9C86A}" presName="composite" presStyleCnt="0"/>
      <dgm:spPr/>
    </dgm:pt>
    <dgm:pt modelId="{6B67ECD8-39A3-4AE8-8015-28C6F1A97285}" type="pres">
      <dgm:prSet presAssocID="{7406AFDA-336D-4901-AE88-1EF226B9C86A}" presName="LShape" presStyleLbl="alignNode1" presStyleIdx="2" presStyleCnt="3"/>
      <dgm:spPr/>
    </dgm:pt>
    <dgm:pt modelId="{C22F4153-EDCC-44D4-B952-D4B0DA7D0431}" type="pres">
      <dgm:prSet presAssocID="{7406AFDA-336D-4901-AE88-1EF226B9C86A}" presName="ParentText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2E63DD25-CCC1-4AC1-9DBC-CE3F969A995D}" type="presOf" srcId="{56985564-1BCE-4D3F-8575-4319803FC75B}" destId="{819918DD-F11C-4150-89C3-3A08D57261B4}" srcOrd="0" destOrd="0" presId="urn:microsoft.com/office/officeart/2009/3/layout/StepUpProcess"/>
    <dgm:cxn modelId="{DB94147E-BB5B-46B1-A011-5109BBAE15E2}" srcId="{56985564-1BCE-4D3F-8575-4319803FC75B}" destId="{7406AFDA-336D-4901-AE88-1EF226B9C86A}" srcOrd="1" destOrd="0" parTransId="{C0AEF9CD-8AAF-49E4-96DE-2232325912FD}" sibTransId="{F633B420-B43D-4CB5-B00F-B69E948D3A97}"/>
    <dgm:cxn modelId="{C9FA507E-5E74-42E0-96F9-407F739A76FF}" srcId="{56985564-1BCE-4D3F-8575-4319803FC75B}" destId="{45322BFC-DF3C-469E-BE24-43B0F133FB88}" srcOrd="0" destOrd="0" parTransId="{5E9125FC-4C72-4326-8BA2-2AB25718721F}" sibTransId="{19BE33D4-49ED-4B84-9008-C0617E368BEB}"/>
    <dgm:cxn modelId="{0F1D5790-B95C-45DC-8648-A0E0CEAC23F8}" type="presOf" srcId="{45322BFC-DF3C-469E-BE24-43B0F133FB88}" destId="{3E9B862D-37EE-4005-B572-A7ACC694D966}" srcOrd="0" destOrd="0" presId="urn:microsoft.com/office/officeart/2009/3/layout/StepUpProcess"/>
    <dgm:cxn modelId="{EAF75FB6-1929-410A-AF1C-6D9E33E4302A}" type="presOf" srcId="{7406AFDA-336D-4901-AE88-1EF226B9C86A}" destId="{C22F4153-EDCC-44D4-B952-D4B0DA7D0431}" srcOrd="0" destOrd="0" presId="urn:microsoft.com/office/officeart/2009/3/layout/StepUpProcess"/>
    <dgm:cxn modelId="{8CF1FD09-6EB5-40C8-89DB-16A746BDF704}" type="presParOf" srcId="{819918DD-F11C-4150-89C3-3A08D57261B4}" destId="{E0D92FAF-4890-4518-895B-F03B44347298}" srcOrd="0" destOrd="0" presId="urn:microsoft.com/office/officeart/2009/3/layout/StepUpProcess"/>
    <dgm:cxn modelId="{88E85925-D352-44E4-AAA4-353289723C70}" type="presParOf" srcId="{E0D92FAF-4890-4518-895B-F03B44347298}" destId="{A5C951FD-D797-49B8-B630-CE807E191E0D}" srcOrd="0" destOrd="0" presId="urn:microsoft.com/office/officeart/2009/3/layout/StepUpProcess"/>
    <dgm:cxn modelId="{FC7165D1-7F05-43E9-B89D-04320204D9A1}" type="presParOf" srcId="{E0D92FAF-4890-4518-895B-F03B44347298}" destId="{3E9B862D-37EE-4005-B572-A7ACC694D966}" srcOrd="1" destOrd="0" presId="urn:microsoft.com/office/officeart/2009/3/layout/StepUpProcess"/>
    <dgm:cxn modelId="{5E6A3048-9EB9-482B-809C-B6B42D4CA04A}" type="presParOf" srcId="{E0D92FAF-4890-4518-895B-F03B44347298}" destId="{1D938825-2B0D-4D07-913F-2D339BFD9FF6}" srcOrd="2" destOrd="0" presId="urn:microsoft.com/office/officeart/2009/3/layout/StepUpProcess"/>
    <dgm:cxn modelId="{C55DC340-0288-48F2-A15B-7589B4589B04}" type="presParOf" srcId="{819918DD-F11C-4150-89C3-3A08D57261B4}" destId="{A520AA6F-085E-4095-B346-3004F553BCEC}" srcOrd="1" destOrd="0" presId="urn:microsoft.com/office/officeart/2009/3/layout/StepUpProcess"/>
    <dgm:cxn modelId="{873DF650-34BF-4377-8C73-1D181A4BF2FD}" type="presParOf" srcId="{A520AA6F-085E-4095-B346-3004F553BCEC}" destId="{70CEA0E1-4F7D-4B0B-BF18-A5DBEF0624E9}" srcOrd="0" destOrd="0" presId="urn:microsoft.com/office/officeart/2009/3/layout/StepUpProcess"/>
    <dgm:cxn modelId="{D5A2C9F9-B384-41BB-9189-5471DC442529}" type="presParOf" srcId="{819918DD-F11C-4150-89C3-3A08D57261B4}" destId="{7B48D211-67FE-4B11-BAB6-CDEFD86986FF}" srcOrd="2" destOrd="0" presId="urn:microsoft.com/office/officeart/2009/3/layout/StepUpProcess"/>
    <dgm:cxn modelId="{9DC9B5FB-53F1-4E29-AF01-04868034F6BB}" type="presParOf" srcId="{7B48D211-67FE-4B11-BAB6-CDEFD86986FF}" destId="{6B67ECD8-39A3-4AE8-8015-28C6F1A97285}" srcOrd="0" destOrd="0" presId="urn:microsoft.com/office/officeart/2009/3/layout/StepUpProcess"/>
    <dgm:cxn modelId="{4E6ADA9F-1556-43C7-ABF5-2C25276C46DF}" type="presParOf" srcId="{7B48D211-67FE-4B11-BAB6-CDEFD86986FF}" destId="{C22F4153-EDCC-44D4-B952-D4B0DA7D0431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6985564-1BCE-4D3F-8575-4319803FC75B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5322BFC-DF3C-469E-BE24-43B0F133FB88}">
      <dgm:prSet phldrT="[Text]"/>
      <dgm:spPr/>
      <dgm:t>
        <a:bodyPr/>
        <a:lstStyle/>
        <a:p>
          <a:r>
            <a:rPr lang="de-DE" dirty="0" err="1"/>
            <a:t>Step</a:t>
          </a:r>
          <a:r>
            <a:rPr lang="de-DE" dirty="0"/>
            <a:t> </a:t>
          </a:r>
          <a:r>
            <a:rPr lang="de-DE" dirty="0" err="1"/>
            <a:t>by</a:t>
          </a:r>
          <a:r>
            <a:rPr lang="de-DE" dirty="0"/>
            <a:t> </a:t>
          </a:r>
          <a:r>
            <a:rPr lang="de-DE" dirty="0" err="1"/>
            <a:t>Step</a:t>
          </a:r>
          <a:endParaRPr lang="de-DE" dirty="0"/>
        </a:p>
      </dgm:t>
    </dgm:pt>
    <dgm:pt modelId="{5E9125FC-4C72-4326-8BA2-2AB25718721F}" type="parTrans" cxnId="{C9FA507E-5E74-42E0-96F9-407F739A76FF}">
      <dgm:prSet/>
      <dgm:spPr/>
      <dgm:t>
        <a:bodyPr/>
        <a:lstStyle/>
        <a:p>
          <a:endParaRPr lang="de-DE"/>
        </a:p>
      </dgm:t>
    </dgm:pt>
    <dgm:pt modelId="{19BE33D4-49ED-4B84-9008-C0617E368BEB}" type="sibTrans" cxnId="{C9FA507E-5E74-42E0-96F9-407F739A76FF}">
      <dgm:prSet/>
      <dgm:spPr/>
      <dgm:t>
        <a:bodyPr/>
        <a:lstStyle/>
        <a:p>
          <a:endParaRPr lang="de-DE"/>
        </a:p>
      </dgm:t>
    </dgm:pt>
    <dgm:pt modelId="{7406AFDA-336D-4901-AE88-1EF226B9C86A}">
      <dgm:prSet phldrT="[Text]"/>
      <dgm:spPr/>
      <dgm:t>
        <a:bodyPr/>
        <a:lstStyle/>
        <a:p>
          <a:r>
            <a:rPr lang="de-DE" dirty="0"/>
            <a:t>Practice</a:t>
          </a:r>
        </a:p>
      </dgm:t>
    </dgm:pt>
    <dgm:pt modelId="{C0AEF9CD-8AAF-49E4-96DE-2232325912FD}" type="parTrans" cxnId="{DB94147E-BB5B-46B1-A011-5109BBAE15E2}">
      <dgm:prSet/>
      <dgm:spPr/>
      <dgm:t>
        <a:bodyPr/>
        <a:lstStyle/>
        <a:p>
          <a:endParaRPr lang="de-DE"/>
        </a:p>
      </dgm:t>
    </dgm:pt>
    <dgm:pt modelId="{F633B420-B43D-4CB5-B00F-B69E948D3A97}" type="sibTrans" cxnId="{DB94147E-BB5B-46B1-A011-5109BBAE15E2}">
      <dgm:prSet/>
      <dgm:spPr/>
      <dgm:t>
        <a:bodyPr/>
        <a:lstStyle/>
        <a:p>
          <a:endParaRPr lang="de-DE"/>
        </a:p>
      </dgm:t>
    </dgm:pt>
    <dgm:pt modelId="{819918DD-F11C-4150-89C3-3A08D57261B4}" type="pres">
      <dgm:prSet presAssocID="{56985564-1BCE-4D3F-8575-4319803FC75B}" presName="rootnode" presStyleCnt="0">
        <dgm:presLayoutVars>
          <dgm:chMax/>
          <dgm:chPref/>
          <dgm:dir/>
          <dgm:animLvl val="lvl"/>
        </dgm:presLayoutVars>
      </dgm:prSet>
      <dgm:spPr/>
    </dgm:pt>
    <dgm:pt modelId="{E0D92FAF-4890-4518-895B-F03B44347298}" type="pres">
      <dgm:prSet presAssocID="{45322BFC-DF3C-469E-BE24-43B0F133FB88}" presName="composite" presStyleCnt="0"/>
      <dgm:spPr/>
    </dgm:pt>
    <dgm:pt modelId="{A5C951FD-D797-49B8-B630-CE807E191E0D}" type="pres">
      <dgm:prSet presAssocID="{45322BFC-DF3C-469E-BE24-43B0F133FB88}" presName="LShape" presStyleLbl="alignNode1" presStyleIdx="0" presStyleCnt="3"/>
      <dgm:spPr/>
    </dgm:pt>
    <dgm:pt modelId="{3E9B862D-37EE-4005-B572-A7ACC694D966}" type="pres">
      <dgm:prSet presAssocID="{45322BFC-DF3C-469E-BE24-43B0F133FB88}" presName="Parent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1D938825-2B0D-4D07-913F-2D339BFD9FF6}" type="pres">
      <dgm:prSet presAssocID="{45322BFC-DF3C-469E-BE24-43B0F133FB88}" presName="Triangle" presStyleLbl="alignNode1" presStyleIdx="1" presStyleCnt="3"/>
      <dgm:spPr/>
    </dgm:pt>
    <dgm:pt modelId="{A520AA6F-085E-4095-B346-3004F553BCEC}" type="pres">
      <dgm:prSet presAssocID="{19BE33D4-49ED-4B84-9008-C0617E368BEB}" presName="sibTrans" presStyleCnt="0"/>
      <dgm:spPr/>
    </dgm:pt>
    <dgm:pt modelId="{70CEA0E1-4F7D-4B0B-BF18-A5DBEF0624E9}" type="pres">
      <dgm:prSet presAssocID="{19BE33D4-49ED-4B84-9008-C0617E368BEB}" presName="space" presStyleCnt="0"/>
      <dgm:spPr/>
    </dgm:pt>
    <dgm:pt modelId="{7B48D211-67FE-4B11-BAB6-CDEFD86986FF}" type="pres">
      <dgm:prSet presAssocID="{7406AFDA-336D-4901-AE88-1EF226B9C86A}" presName="composite" presStyleCnt="0"/>
      <dgm:spPr/>
    </dgm:pt>
    <dgm:pt modelId="{6B67ECD8-39A3-4AE8-8015-28C6F1A97285}" type="pres">
      <dgm:prSet presAssocID="{7406AFDA-336D-4901-AE88-1EF226B9C86A}" presName="LShape" presStyleLbl="alignNode1" presStyleIdx="2" presStyleCnt="3"/>
      <dgm:spPr>
        <a:solidFill>
          <a:schemeClr val="accent2">
            <a:lumMod val="75000"/>
          </a:schemeClr>
        </a:solidFill>
      </dgm:spPr>
    </dgm:pt>
    <dgm:pt modelId="{C22F4153-EDCC-44D4-B952-D4B0DA7D0431}" type="pres">
      <dgm:prSet presAssocID="{7406AFDA-336D-4901-AE88-1EF226B9C86A}" presName="ParentText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2E63DD25-CCC1-4AC1-9DBC-CE3F969A995D}" type="presOf" srcId="{56985564-1BCE-4D3F-8575-4319803FC75B}" destId="{819918DD-F11C-4150-89C3-3A08D57261B4}" srcOrd="0" destOrd="0" presId="urn:microsoft.com/office/officeart/2009/3/layout/StepUpProcess"/>
    <dgm:cxn modelId="{DB94147E-BB5B-46B1-A011-5109BBAE15E2}" srcId="{56985564-1BCE-4D3F-8575-4319803FC75B}" destId="{7406AFDA-336D-4901-AE88-1EF226B9C86A}" srcOrd="1" destOrd="0" parTransId="{C0AEF9CD-8AAF-49E4-96DE-2232325912FD}" sibTransId="{F633B420-B43D-4CB5-B00F-B69E948D3A97}"/>
    <dgm:cxn modelId="{C9FA507E-5E74-42E0-96F9-407F739A76FF}" srcId="{56985564-1BCE-4D3F-8575-4319803FC75B}" destId="{45322BFC-DF3C-469E-BE24-43B0F133FB88}" srcOrd="0" destOrd="0" parTransId="{5E9125FC-4C72-4326-8BA2-2AB25718721F}" sibTransId="{19BE33D4-49ED-4B84-9008-C0617E368BEB}"/>
    <dgm:cxn modelId="{0F1D5790-B95C-45DC-8648-A0E0CEAC23F8}" type="presOf" srcId="{45322BFC-DF3C-469E-BE24-43B0F133FB88}" destId="{3E9B862D-37EE-4005-B572-A7ACC694D966}" srcOrd="0" destOrd="0" presId="urn:microsoft.com/office/officeart/2009/3/layout/StepUpProcess"/>
    <dgm:cxn modelId="{EAF75FB6-1929-410A-AF1C-6D9E33E4302A}" type="presOf" srcId="{7406AFDA-336D-4901-AE88-1EF226B9C86A}" destId="{C22F4153-EDCC-44D4-B952-D4B0DA7D0431}" srcOrd="0" destOrd="0" presId="urn:microsoft.com/office/officeart/2009/3/layout/StepUpProcess"/>
    <dgm:cxn modelId="{8CF1FD09-6EB5-40C8-89DB-16A746BDF704}" type="presParOf" srcId="{819918DD-F11C-4150-89C3-3A08D57261B4}" destId="{E0D92FAF-4890-4518-895B-F03B44347298}" srcOrd="0" destOrd="0" presId="urn:microsoft.com/office/officeart/2009/3/layout/StepUpProcess"/>
    <dgm:cxn modelId="{88E85925-D352-44E4-AAA4-353289723C70}" type="presParOf" srcId="{E0D92FAF-4890-4518-895B-F03B44347298}" destId="{A5C951FD-D797-49B8-B630-CE807E191E0D}" srcOrd="0" destOrd="0" presId="urn:microsoft.com/office/officeart/2009/3/layout/StepUpProcess"/>
    <dgm:cxn modelId="{FC7165D1-7F05-43E9-B89D-04320204D9A1}" type="presParOf" srcId="{E0D92FAF-4890-4518-895B-F03B44347298}" destId="{3E9B862D-37EE-4005-B572-A7ACC694D966}" srcOrd="1" destOrd="0" presId="urn:microsoft.com/office/officeart/2009/3/layout/StepUpProcess"/>
    <dgm:cxn modelId="{5E6A3048-9EB9-482B-809C-B6B42D4CA04A}" type="presParOf" srcId="{E0D92FAF-4890-4518-895B-F03B44347298}" destId="{1D938825-2B0D-4D07-913F-2D339BFD9FF6}" srcOrd="2" destOrd="0" presId="urn:microsoft.com/office/officeart/2009/3/layout/StepUpProcess"/>
    <dgm:cxn modelId="{C55DC340-0288-48F2-A15B-7589B4589B04}" type="presParOf" srcId="{819918DD-F11C-4150-89C3-3A08D57261B4}" destId="{A520AA6F-085E-4095-B346-3004F553BCEC}" srcOrd="1" destOrd="0" presId="urn:microsoft.com/office/officeart/2009/3/layout/StepUpProcess"/>
    <dgm:cxn modelId="{873DF650-34BF-4377-8C73-1D181A4BF2FD}" type="presParOf" srcId="{A520AA6F-085E-4095-B346-3004F553BCEC}" destId="{70CEA0E1-4F7D-4B0B-BF18-A5DBEF0624E9}" srcOrd="0" destOrd="0" presId="urn:microsoft.com/office/officeart/2009/3/layout/StepUpProcess"/>
    <dgm:cxn modelId="{D5A2C9F9-B384-41BB-9189-5471DC442529}" type="presParOf" srcId="{819918DD-F11C-4150-89C3-3A08D57261B4}" destId="{7B48D211-67FE-4B11-BAB6-CDEFD86986FF}" srcOrd="2" destOrd="0" presId="urn:microsoft.com/office/officeart/2009/3/layout/StepUpProcess"/>
    <dgm:cxn modelId="{9DC9B5FB-53F1-4E29-AF01-04868034F6BB}" type="presParOf" srcId="{7B48D211-67FE-4B11-BAB6-CDEFD86986FF}" destId="{6B67ECD8-39A3-4AE8-8015-28C6F1A97285}" srcOrd="0" destOrd="0" presId="urn:microsoft.com/office/officeart/2009/3/layout/StepUpProcess"/>
    <dgm:cxn modelId="{4E6ADA9F-1556-43C7-ABF5-2C25276C46DF}" type="presParOf" srcId="{7B48D211-67FE-4B11-BAB6-CDEFD86986FF}" destId="{C22F4153-EDCC-44D4-B952-D4B0DA7D0431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6985564-1BCE-4D3F-8575-4319803FC75B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5322BFC-DF3C-469E-BE24-43B0F133FB88}">
      <dgm:prSet phldrT="[Text]"/>
      <dgm:spPr/>
      <dgm:t>
        <a:bodyPr/>
        <a:lstStyle/>
        <a:p>
          <a:r>
            <a:rPr lang="de-DE" dirty="0"/>
            <a:t>Intro</a:t>
          </a:r>
        </a:p>
      </dgm:t>
    </dgm:pt>
    <dgm:pt modelId="{5E9125FC-4C72-4326-8BA2-2AB25718721F}" type="parTrans" cxnId="{C9FA507E-5E74-42E0-96F9-407F739A76FF}">
      <dgm:prSet/>
      <dgm:spPr/>
      <dgm:t>
        <a:bodyPr/>
        <a:lstStyle/>
        <a:p>
          <a:endParaRPr lang="de-DE"/>
        </a:p>
      </dgm:t>
    </dgm:pt>
    <dgm:pt modelId="{19BE33D4-49ED-4B84-9008-C0617E368BEB}" type="sibTrans" cxnId="{C9FA507E-5E74-42E0-96F9-407F739A76FF}">
      <dgm:prSet/>
      <dgm:spPr/>
      <dgm:t>
        <a:bodyPr/>
        <a:lstStyle/>
        <a:p>
          <a:endParaRPr lang="de-DE"/>
        </a:p>
      </dgm:t>
    </dgm:pt>
    <dgm:pt modelId="{7406AFDA-336D-4901-AE88-1EF226B9C86A}">
      <dgm:prSet phldrT="[Text]"/>
      <dgm:spPr/>
      <dgm:t>
        <a:bodyPr/>
        <a:lstStyle/>
        <a:p>
          <a:r>
            <a:rPr lang="de-DE" dirty="0" err="1"/>
            <a:t>Wordpool</a:t>
          </a:r>
          <a:endParaRPr lang="de-DE" dirty="0"/>
        </a:p>
      </dgm:t>
    </dgm:pt>
    <dgm:pt modelId="{C0AEF9CD-8AAF-49E4-96DE-2232325912FD}" type="parTrans" cxnId="{DB94147E-BB5B-46B1-A011-5109BBAE15E2}">
      <dgm:prSet/>
      <dgm:spPr/>
      <dgm:t>
        <a:bodyPr/>
        <a:lstStyle/>
        <a:p>
          <a:endParaRPr lang="de-DE"/>
        </a:p>
      </dgm:t>
    </dgm:pt>
    <dgm:pt modelId="{F633B420-B43D-4CB5-B00F-B69E948D3A97}" type="sibTrans" cxnId="{DB94147E-BB5B-46B1-A011-5109BBAE15E2}">
      <dgm:prSet/>
      <dgm:spPr/>
      <dgm:t>
        <a:bodyPr/>
        <a:lstStyle/>
        <a:p>
          <a:endParaRPr lang="de-DE"/>
        </a:p>
      </dgm:t>
    </dgm:pt>
    <dgm:pt modelId="{3BF97244-2763-407D-A2EE-BB386DB62AC3}">
      <dgm:prSet phldrT="[Text]"/>
      <dgm:spPr/>
      <dgm:t>
        <a:bodyPr/>
        <a:lstStyle/>
        <a:p>
          <a:r>
            <a:rPr lang="de-DE" dirty="0"/>
            <a:t>Workshop</a:t>
          </a:r>
        </a:p>
      </dgm:t>
    </dgm:pt>
    <dgm:pt modelId="{F8275A66-320D-4EA6-88FC-ECD2109D0E58}" type="parTrans" cxnId="{D0DC7532-0B13-453E-B67D-EDD35E2EFE6D}">
      <dgm:prSet/>
      <dgm:spPr/>
      <dgm:t>
        <a:bodyPr/>
        <a:lstStyle/>
        <a:p>
          <a:endParaRPr lang="de-DE"/>
        </a:p>
      </dgm:t>
    </dgm:pt>
    <dgm:pt modelId="{6C293A0C-0666-48E8-84D4-F408C03BB9CF}" type="sibTrans" cxnId="{D0DC7532-0B13-453E-B67D-EDD35E2EFE6D}">
      <dgm:prSet/>
      <dgm:spPr/>
      <dgm:t>
        <a:bodyPr/>
        <a:lstStyle/>
        <a:p>
          <a:endParaRPr lang="de-DE"/>
        </a:p>
      </dgm:t>
    </dgm:pt>
    <dgm:pt modelId="{5A605E57-43FA-4446-B48B-6E9CD7784B3C}">
      <dgm:prSet phldrT="[Text]"/>
      <dgm:spPr/>
      <dgm:t>
        <a:bodyPr/>
        <a:lstStyle/>
        <a:p>
          <a:r>
            <a:rPr lang="de-DE" dirty="0"/>
            <a:t>Texts</a:t>
          </a:r>
        </a:p>
      </dgm:t>
    </dgm:pt>
    <dgm:pt modelId="{8A56A9D5-2A1E-4F4D-AD35-A47BE9704102}" type="parTrans" cxnId="{83F87F53-D549-44F5-8B01-567439DAF8CB}">
      <dgm:prSet/>
      <dgm:spPr/>
      <dgm:t>
        <a:bodyPr/>
        <a:lstStyle/>
        <a:p>
          <a:endParaRPr lang="de-DE"/>
        </a:p>
      </dgm:t>
    </dgm:pt>
    <dgm:pt modelId="{703F80FE-52E7-453F-B312-E489DF71B2E3}" type="sibTrans" cxnId="{83F87F53-D549-44F5-8B01-567439DAF8CB}">
      <dgm:prSet/>
      <dgm:spPr/>
      <dgm:t>
        <a:bodyPr/>
        <a:lstStyle/>
        <a:p>
          <a:endParaRPr lang="de-DE"/>
        </a:p>
      </dgm:t>
    </dgm:pt>
    <dgm:pt modelId="{88A598B0-E2EC-4FC9-AEA0-80BF917B4F2E}">
      <dgm:prSet phldrT="[Text]"/>
      <dgm:spPr/>
      <dgm:t>
        <a:bodyPr/>
        <a:lstStyle/>
        <a:p>
          <a:r>
            <a:rPr lang="de-DE" dirty="0" err="1"/>
            <a:t>Skill</a:t>
          </a:r>
          <a:r>
            <a:rPr lang="de-DE" dirty="0"/>
            <a:t> Training</a:t>
          </a:r>
        </a:p>
      </dgm:t>
    </dgm:pt>
    <dgm:pt modelId="{8D33CACB-278F-4F9B-85DE-ABEE3718953E}" type="parTrans" cxnId="{DCADA0AF-B6C3-449E-ABA3-60C5CF4D28D9}">
      <dgm:prSet/>
      <dgm:spPr/>
      <dgm:t>
        <a:bodyPr/>
        <a:lstStyle/>
        <a:p>
          <a:endParaRPr lang="de-DE"/>
        </a:p>
      </dgm:t>
    </dgm:pt>
    <dgm:pt modelId="{AD65E58D-4598-4C59-ABA7-307BAD56D72F}" type="sibTrans" cxnId="{DCADA0AF-B6C3-449E-ABA3-60C5CF4D28D9}">
      <dgm:prSet/>
      <dgm:spPr/>
      <dgm:t>
        <a:bodyPr/>
        <a:lstStyle/>
        <a:p>
          <a:endParaRPr lang="de-DE"/>
        </a:p>
      </dgm:t>
    </dgm:pt>
    <dgm:pt modelId="{CBEEDD62-6520-4997-A10C-EB32690CFE48}">
      <dgm:prSet phldrT="[Text]"/>
      <dgm:spPr/>
      <dgm:t>
        <a:bodyPr/>
        <a:lstStyle/>
        <a:p>
          <a:r>
            <a:rPr lang="de-DE" dirty="0" err="1"/>
            <a:t>Theme</a:t>
          </a:r>
          <a:r>
            <a:rPr lang="de-DE" dirty="0"/>
            <a:t> Task</a:t>
          </a:r>
        </a:p>
      </dgm:t>
    </dgm:pt>
    <dgm:pt modelId="{EC187BB8-2AB4-481C-919D-6C220505375E}" type="parTrans" cxnId="{850ADB11-E841-4213-A9E6-4446EBE70EE0}">
      <dgm:prSet/>
      <dgm:spPr/>
      <dgm:t>
        <a:bodyPr/>
        <a:lstStyle/>
        <a:p>
          <a:endParaRPr lang="de-DE"/>
        </a:p>
      </dgm:t>
    </dgm:pt>
    <dgm:pt modelId="{F5369703-A923-4CB2-9EC8-2145FB7089F1}" type="sibTrans" cxnId="{850ADB11-E841-4213-A9E6-4446EBE70EE0}">
      <dgm:prSet/>
      <dgm:spPr/>
      <dgm:t>
        <a:bodyPr/>
        <a:lstStyle/>
        <a:p>
          <a:endParaRPr lang="de-DE"/>
        </a:p>
      </dgm:t>
    </dgm:pt>
    <dgm:pt modelId="{819918DD-F11C-4150-89C3-3A08D57261B4}" type="pres">
      <dgm:prSet presAssocID="{56985564-1BCE-4D3F-8575-4319803FC75B}" presName="rootnode" presStyleCnt="0">
        <dgm:presLayoutVars>
          <dgm:chMax/>
          <dgm:chPref/>
          <dgm:dir/>
          <dgm:animLvl val="lvl"/>
        </dgm:presLayoutVars>
      </dgm:prSet>
      <dgm:spPr/>
    </dgm:pt>
    <dgm:pt modelId="{E0D92FAF-4890-4518-895B-F03B44347298}" type="pres">
      <dgm:prSet presAssocID="{45322BFC-DF3C-469E-BE24-43B0F133FB88}" presName="composite" presStyleCnt="0"/>
      <dgm:spPr/>
    </dgm:pt>
    <dgm:pt modelId="{A5C951FD-D797-49B8-B630-CE807E191E0D}" type="pres">
      <dgm:prSet presAssocID="{45322BFC-DF3C-469E-BE24-43B0F133FB88}" presName="LShape" presStyleLbl="alignNode1" presStyleIdx="0" presStyleCnt="11"/>
      <dgm:spPr/>
    </dgm:pt>
    <dgm:pt modelId="{3E9B862D-37EE-4005-B572-A7ACC694D966}" type="pres">
      <dgm:prSet presAssocID="{45322BFC-DF3C-469E-BE24-43B0F133FB88}" presName="ParentText" presStyleLbl="revTx" presStyleIdx="0" presStyleCnt="6">
        <dgm:presLayoutVars>
          <dgm:chMax val="0"/>
          <dgm:chPref val="0"/>
          <dgm:bulletEnabled val="1"/>
        </dgm:presLayoutVars>
      </dgm:prSet>
      <dgm:spPr/>
    </dgm:pt>
    <dgm:pt modelId="{1D938825-2B0D-4D07-913F-2D339BFD9FF6}" type="pres">
      <dgm:prSet presAssocID="{45322BFC-DF3C-469E-BE24-43B0F133FB88}" presName="Triangle" presStyleLbl="alignNode1" presStyleIdx="1" presStyleCnt="11"/>
      <dgm:spPr/>
    </dgm:pt>
    <dgm:pt modelId="{A520AA6F-085E-4095-B346-3004F553BCEC}" type="pres">
      <dgm:prSet presAssocID="{19BE33D4-49ED-4B84-9008-C0617E368BEB}" presName="sibTrans" presStyleCnt="0"/>
      <dgm:spPr/>
    </dgm:pt>
    <dgm:pt modelId="{70CEA0E1-4F7D-4B0B-BF18-A5DBEF0624E9}" type="pres">
      <dgm:prSet presAssocID="{19BE33D4-49ED-4B84-9008-C0617E368BEB}" presName="space" presStyleCnt="0"/>
      <dgm:spPr/>
    </dgm:pt>
    <dgm:pt modelId="{7B48D211-67FE-4B11-BAB6-CDEFD86986FF}" type="pres">
      <dgm:prSet presAssocID="{7406AFDA-336D-4901-AE88-1EF226B9C86A}" presName="composite" presStyleCnt="0"/>
      <dgm:spPr/>
    </dgm:pt>
    <dgm:pt modelId="{6B67ECD8-39A3-4AE8-8015-28C6F1A97285}" type="pres">
      <dgm:prSet presAssocID="{7406AFDA-336D-4901-AE88-1EF226B9C86A}" presName="LShape" presStyleLbl="alignNode1" presStyleIdx="2" presStyleCnt="11"/>
      <dgm:spPr/>
    </dgm:pt>
    <dgm:pt modelId="{C22F4153-EDCC-44D4-B952-D4B0DA7D0431}" type="pres">
      <dgm:prSet presAssocID="{7406AFDA-336D-4901-AE88-1EF226B9C86A}" presName="ParentText" presStyleLbl="revTx" presStyleIdx="1" presStyleCnt="6">
        <dgm:presLayoutVars>
          <dgm:chMax val="0"/>
          <dgm:chPref val="0"/>
          <dgm:bulletEnabled val="1"/>
        </dgm:presLayoutVars>
      </dgm:prSet>
      <dgm:spPr/>
    </dgm:pt>
    <dgm:pt modelId="{A67D90FF-619C-436B-A4DB-7D35600B62B0}" type="pres">
      <dgm:prSet presAssocID="{7406AFDA-336D-4901-AE88-1EF226B9C86A}" presName="Triangle" presStyleLbl="alignNode1" presStyleIdx="3" presStyleCnt="11"/>
      <dgm:spPr/>
    </dgm:pt>
    <dgm:pt modelId="{9767BF56-0CC0-4956-926D-1773F0E47C99}" type="pres">
      <dgm:prSet presAssocID="{F633B420-B43D-4CB5-B00F-B69E948D3A97}" presName="sibTrans" presStyleCnt="0"/>
      <dgm:spPr/>
    </dgm:pt>
    <dgm:pt modelId="{A516ABBB-CB2B-432C-A8C9-3726DADC72C2}" type="pres">
      <dgm:prSet presAssocID="{F633B420-B43D-4CB5-B00F-B69E948D3A97}" presName="space" presStyleCnt="0"/>
      <dgm:spPr/>
    </dgm:pt>
    <dgm:pt modelId="{43B31392-D6DA-4446-B613-29BD8314E5B1}" type="pres">
      <dgm:prSet presAssocID="{3BF97244-2763-407D-A2EE-BB386DB62AC3}" presName="composite" presStyleCnt="0"/>
      <dgm:spPr/>
    </dgm:pt>
    <dgm:pt modelId="{C327B01F-79FC-4DE4-A2C9-E8174A8AD1EB}" type="pres">
      <dgm:prSet presAssocID="{3BF97244-2763-407D-A2EE-BB386DB62AC3}" presName="LShape" presStyleLbl="alignNode1" presStyleIdx="4" presStyleCnt="11"/>
      <dgm:spPr>
        <a:solidFill>
          <a:schemeClr val="accent2">
            <a:lumMod val="75000"/>
          </a:schemeClr>
        </a:solidFill>
        <a:ln>
          <a:solidFill>
            <a:schemeClr val="accent2">
              <a:lumMod val="75000"/>
            </a:schemeClr>
          </a:solidFill>
        </a:ln>
      </dgm:spPr>
    </dgm:pt>
    <dgm:pt modelId="{D8DF9D1F-A6E0-4307-9261-4DF499AAA39B}" type="pres">
      <dgm:prSet presAssocID="{3BF97244-2763-407D-A2EE-BB386DB62AC3}" presName="ParentText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4FF63225-4292-4098-BF6C-137E6A1FE870}" type="pres">
      <dgm:prSet presAssocID="{3BF97244-2763-407D-A2EE-BB386DB62AC3}" presName="Triangle" presStyleLbl="alignNode1" presStyleIdx="5" presStyleCnt="11"/>
      <dgm:spPr/>
    </dgm:pt>
    <dgm:pt modelId="{94DFED6F-C1A4-48CA-9458-5A975FBAD9AE}" type="pres">
      <dgm:prSet presAssocID="{6C293A0C-0666-48E8-84D4-F408C03BB9CF}" presName="sibTrans" presStyleCnt="0"/>
      <dgm:spPr/>
    </dgm:pt>
    <dgm:pt modelId="{F9B77F4F-11C8-4CD2-A09C-25F087BB0EE3}" type="pres">
      <dgm:prSet presAssocID="{6C293A0C-0666-48E8-84D4-F408C03BB9CF}" presName="space" presStyleCnt="0"/>
      <dgm:spPr/>
    </dgm:pt>
    <dgm:pt modelId="{D44619A9-8E8A-4718-8B75-7D93867F68A7}" type="pres">
      <dgm:prSet presAssocID="{5A605E57-43FA-4446-B48B-6E9CD7784B3C}" presName="composite" presStyleCnt="0"/>
      <dgm:spPr/>
    </dgm:pt>
    <dgm:pt modelId="{9DC240DF-8CE6-4E33-B2AB-0E07C65B1D84}" type="pres">
      <dgm:prSet presAssocID="{5A605E57-43FA-4446-B48B-6E9CD7784B3C}" presName="LShape" presStyleLbl="alignNode1" presStyleIdx="6" presStyleCnt="11"/>
      <dgm:spPr/>
    </dgm:pt>
    <dgm:pt modelId="{5CA53A9B-1430-4656-BF7C-19D361137F1C}" type="pres">
      <dgm:prSet presAssocID="{5A605E57-43FA-4446-B48B-6E9CD7784B3C}" presName="ParentText" presStyleLbl="revTx" presStyleIdx="3" presStyleCnt="6">
        <dgm:presLayoutVars>
          <dgm:chMax val="0"/>
          <dgm:chPref val="0"/>
          <dgm:bulletEnabled val="1"/>
        </dgm:presLayoutVars>
      </dgm:prSet>
      <dgm:spPr/>
    </dgm:pt>
    <dgm:pt modelId="{9CB88D1D-ED24-42C8-8EDE-A213B195A33C}" type="pres">
      <dgm:prSet presAssocID="{5A605E57-43FA-4446-B48B-6E9CD7784B3C}" presName="Triangle" presStyleLbl="alignNode1" presStyleIdx="7" presStyleCnt="11"/>
      <dgm:spPr/>
    </dgm:pt>
    <dgm:pt modelId="{508EB09E-A48B-463C-B6D7-576A6DAF3AB9}" type="pres">
      <dgm:prSet presAssocID="{703F80FE-52E7-453F-B312-E489DF71B2E3}" presName="sibTrans" presStyleCnt="0"/>
      <dgm:spPr/>
    </dgm:pt>
    <dgm:pt modelId="{6290BD71-7377-47BD-A80D-098096F5DC22}" type="pres">
      <dgm:prSet presAssocID="{703F80FE-52E7-453F-B312-E489DF71B2E3}" presName="space" presStyleCnt="0"/>
      <dgm:spPr/>
    </dgm:pt>
    <dgm:pt modelId="{F3F669C0-58A4-48DF-AB5C-26A130907EB7}" type="pres">
      <dgm:prSet presAssocID="{88A598B0-E2EC-4FC9-AEA0-80BF917B4F2E}" presName="composite" presStyleCnt="0"/>
      <dgm:spPr/>
    </dgm:pt>
    <dgm:pt modelId="{29BB7940-D485-4859-81D2-2735DB42B1FD}" type="pres">
      <dgm:prSet presAssocID="{88A598B0-E2EC-4FC9-AEA0-80BF917B4F2E}" presName="LShape" presStyleLbl="alignNode1" presStyleIdx="8" presStyleCnt="11"/>
      <dgm:spPr/>
    </dgm:pt>
    <dgm:pt modelId="{B1933F4E-F8A0-413C-BC26-37D8F688B1C2}" type="pres">
      <dgm:prSet presAssocID="{88A598B0-E2EC-4FC9-AEA0-80BF917B4F2E}" presName="ParentText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D85AF8F5-81D8-49DE-A8E4-924B4D5611F9}" type="pres">
      <dgm:prSet presAssocID="{88A598B0-E2EC-4FC9-AEA0-80BF917B4F2E}" presName="Triangle" presStyleLbl="alignNode1" presStyleIdx="9" presStyleCnt="11"/>
      <dgm:spPr/>
    </dgm:pt>
    <dgm:pt modelId="{7044C3C0-79FD-43D6-9A0C-9AF306A77228}" type="pres">
      <dgm:prSet presAssocID="{AD65E58D-4598-4C59-ABA7-307BAD56D72F}" presName="sibTrans" presStyleCnt="0"/>
      <dgm:spPr/>
    </dgm:pt>
    <dgm:pt modelId="{D87E3DA6-CF66-4BCD-93B4-4D6DE4F8ECFC}" type="pres">
      <dgm:prSet presAssocID="{AD65E58D-4598-4C59-ABA7-307BAD56D72F}" presName="space" presStyleCnt="0"/>
      <dgm:spPr/>
    </dgm:pt>
    <dgm:pt modelId="{12DB214A-A6CC-4474-992F-7960C06B4782}" type="pres">
      <dgm:prSet presAssocID="{CBEEDD62-6520-4997-A10C-EB32690CFE48}" presName="composite" presStyleCnt="0"/>
      <dgm:spPr/>
    </dgm:pt>
    <dgm:pt modelId="{AB569745-8990-4493-9F3B-4E8C6C1F2A31}" type="pres">
      <dgm:prSet presAssocID="{CBEEDD62-6520-4997-A10C-EB32690CFE48}" presName="LShape" presStyleLbl="alignNode1" presStyleIdx="10" presStyleCnt="11"/>
      <dgm:spPr/>
    </dgm:pt>
    <dgm:pt modelId="{22289B56-2D2D-41C6-8578-2BC63BAEABFB}" type="pres">
      <dgm:prSet presAssocID="{CBEEDD62-6520-4997-A10C-EB32690CFE48}" presName="ParentText" presStyleLbl="revTx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850ADB11-E841-4213-A9E6-4446EBE70EE0}" srcId="{56985564-1BCE-4D3F-8575-4319803FC75B}" destId="{CBEEDD62-6520-4997-A10C-EB32690CFE48}" srcOrd="5" destOrd="0" parTransId="{EC187BB8-2AB4-481C-919D-6C220505375E}" sibTransId="{F5369703-A923-4CB2-9EC8-2145FB7089F1}"/>
    <dgm:cxn modelId="{2E63DD25-CCC1-4AC1-9DBC-CE3F969A995D}" type="presOf" srcId="{56985564-1BCE-4D3F-8575-4319803FC75B}" destId="{819918DD-F11C-4150-89C3-3A08D57261B4}" srcOrd="0" destOrd="0" presId="urn:microsoft.com/office/officeart/2009/3/layout/StepUpProcess"/>
    <dgm:cxn modelId="{D0DC7532-0B13-453E-B67D-EDD35E2EFE6D}" srcId="{56985564-1BCE-4D3F-8575-4319803FC75B}" destId="{3BF97244-2763-407D-A2EE-BB386DB62AC3}" srcOrd="2" destOrd="0" parTransId="{F8275A66-320D-4EA6-88FC-ECD2109D0E58}" sibTransId="{6C293A0C-0666-48E8-84D4-F408C03BB9CF}"/>
    <dgm:cxn modelId="{19AB3E35-1C4E-42BE-9388-0F506E2D5A9B}" type="presOf" srcId="{CBEEDD62-6520-4997-A10C-EB32690CFE48}" destId="{22289B56-2D2D-41C6-8578-2BC63BAEABFB}" srcOrd="0" destOrd="0" presId="urn:microsoft.com/office/officeart/2009/3/layout/StepUpProcess"/>
    <dgm:cxn modelId="{83F87F53-D549-44F5-8B01-567439DAF8CB}" srcId="{56985564-1BCE-4D3F-8575-4319803FC75B}" destId="{5A605E57-43FA-4446-B48B-6E9CD7784B3C}" srcOrd="3" destOrd="0" parTransId="{8A56A9D5-2A1E-4F4D-AD35-A47BE9704102}" sibTransId="{703F80FE-52E7-453F-B312-E489DF71B2E3}"/>
    <dgm:cxn modelId="{DB94147E-BB5B-46B1-A011-5109BBAE15E2}" srcId="{56985564-1BCE-4D3F-8575-4319803FC75B}" destId="{7406AFDA-336D-4901-AE88-1EF226B9C86A}" srcOrd="1" destOrd="0" parTransId="{C0AEF9CD-8AAF-49E4-96DE-2232325912FD}" sibTransId="{F633B420-B43D-4CB5-B00F-B69E948D3A97}"/>
    <dgm:cxn modelId="{C9FA507E-5E74-42E0-96F9-407F739A76FF}" srcId="{56985564-1BCE-4D3F-8575-4319803FC75B}" destId="{45322BFC-DF3C-469E-BE24-43B0F133FB88}" srcOrd="0" destOrd="0" parTransId="{5E9125FC-4C72-4326-8BA2-2AB25718721F}" sibTransId="{19BE33D4-49ED-4B84-9008-C0617E368BEB}"/>
    <dgm:cxn modelId="{B408A080-0272-4ABA-8FBF-9B5FE3354416}" type="presOf" srcId="{5A605E57-43FA-4446-B48B-6E9CD7784B3C}" destId="{5CA53A9B-1430-4656-BF7C-19D361137F1C}" srcOrd="0" destOrd="0" presId="urn:microsoft.com/office/officeart/2009/3/layout/StepUpProcess"/>
    <dgm:cxn modelId="{0F1D5790-B95C-45DC-8648-A0E0CEAC23F8}" type="presOf" srcId="{45322BFC-DF3C-469E-BE24-43B0F133FB88}" destId="{3E9B862D-37EE-4005-B572-A7ACC694D966}" srcOrd="0" destOrd="0" presId="urn:microsoft.com/office/officeart/2009/3/layout/StepUpProcess"/>
    <dgm:cxn modelId="{C7CE4394-708E-46B2-BA08-5551B282331F}" type="presOf" srcId="{88A598B0-E2EC-4FC9-AEA0-80BF917B4F2E}" destId="{B1933F4E-F8A0-413C-BC26-37D8F688B1C2}" srcOrd="0" destOrd="0" presId="urn:microsoft.com/office/officeart/2009/3/layout/StepUpProcess"/>
    <dgm:cxn modelId="{DCADA0AF-B6C3-449E-ABA3-60C5CF4D28D9}" srcId="{56985564-1BCE-4D3F-8575-4319803FC75B}" destId="{88A598B0-E2EC-4FC9-AEA0-80BF917B4F2E}" srcOrd="4" destOrd="0" parTransId="{8D33CACB-278F-4F9B-85DE-ABEE3718953E}" sibTransId="{AD65E58D-4598-4C59-ABA7-307BAD56D72F}"/>
    <dgm:cxn modelId="{EAF75FB6-1929-410A-AF1C-6D9E33E4302A}" type="presOf" srcId="{7406AFDA-336D-4901-AE88-1EF226B9C86A}" destId="{C22F4153-EDCC-44D4-B952-D4B0DA7D0431}" srcOrd="0" destOrd="0" presId="urn:microsoft.com/office/officeart/2009/3/layout/StepUpProcess"/>
    <dgm:cxn modelId="{A73AC2F4-942B-4C17-B886-17E1A3CC24CC}" type="presOf" srcId="{3BF97244-2763-407D-A2EE-BB386DB62AC3}" destId="{D8DF9D1F-A6E0-4307-9261-4DF499AAA39B}" srcOrd="0" destOrd="0" presId="urn:microsoft.com/office/officeart/2009/3/layout/StepUpProcess"/>
    <dgm:cxn modelId="{8CF1FD09-6EB5-40C8-89DB-16A746BDF704}" type="presParOf" srcId="{819918DD-F11C-4150-89C3-3A08D57261B4}" destId="{E0D92FAF-4890-4518-895B-F03B44347298}" srcOrd="0" destOrd="0" presId="urn:microsoft.com/office/officeart/2009/3/layout/StepUpProcess"/>
    <dgm:cxn modelId="{88E85925-D352-44E4-AAA4-353289723C70}" type="presParOf" srcId="{E0D92FAF-4890-4518-895B-F03B44347298}" destId="{A5C951FD-D797-49B8-B630-CE807E191E0D}" srcOrd="0" destOrd="0" presId="urn:microsoft.com/office/officeart/2009/3/layout/StepUpProcess"/>
    <dgm:cxn modelId="{FC7165D1-7F05-43E9-B89D-04320204D9A1}" type="presParOf" srcId="{E0D92FAF-4890-4518-895B-F03B44347298}" destId="{3E9B862D-37EE-4005-B572-A7ACC694D966}" srcOrd="1" destOrd="0" presId="urn:microsoft.com/office/officeart/2009/3/layout/StepUpProcess"/>
    <dgm:cxn modelId="{5E6A3048-9EB9-482B-809C-B6B42D4CA04A}" type="presParOf" srcId="{E0D92FAF-4890-4518-895B-F03B44347298}" destId="{1D938825-2B0D-4D07-913F-2D339BFD9FF6}" srcOrd="2" destOrd="0" presId="urn:microsoft.com/office/officeart/2009/3/layout/StepUpProcess"/>
    <dgm:cxn modelId="{C55DC340-0288-48F2-A15B-7589B4589B04}" type="presParOf" srcId="{819918DD-F11C-4150-89C3-3A08D57261B4}" destId="{A520AA6F-085E-4095-B346-3004F553BCEC}" srcOrd="1" destOrd="0" presId="urn:microsoft.com/office/officeart/2009/3/layout/StepUpProcess"/>
    <dgm:cxn modelId="{873DF650-34BF-4377-8C73-1D181A4BF2FD}" type="presParOf" srcId="{A520AA6F-085E-4095-B346-3004F553BCEC}" destId="{70CEA0E1-4F7D-4B0B-BF18-A5DBEF0624E9}" srcOrd="0" destOrd="0" presId="urn:microsoft.com/office/officeart/2009/3/layout/StepUpProcess"/>
    <dgm:cxn modelId="{D5A2C9F9-B384-41BB-9189-5471DC442529}" type="presParOf" srcId="{819918DD-F11C-4150-89C3-3A08D57261B4}" destId="{7B48D211-67FE-4B11-BAB6-CDEFD86986FF}" srcOrd="2" destOrd="0" presId="urn:microsoft.com/office/officeart/2009/3/layout/StepUpProcess"/>
    <dgm:cxn modelId="{9DC9B5FB-53F1-4E29-AF01-04868034F6BB}" type="presParOf" srcId="{7B48D211-67FE-4B11-BAB6-CDEFD86986FF}" destId="{6B67ECD8-39A3-4AE8-8015-28C6F1A97285}" srcOrd="0" destOrd="0" presId="urn:microsoft.com/office/officeart/2009/3/layout/StepUpProcess"/>
    <dgm:cxn modelId="{4E6ADA9F-1556-43C7-ABF5-2C25276C46DF}" type="presParOf" srcId="{7B48D211-67FE-4B11-BAB6-CDEFD86986FF}" destId="{C22F4153-EDCC-44D4-B952-D4B0DA7D0431}" srcOrd="1" destOrd="0" presId="urn:microsoft.com/office/officeart/2009/3/layout/StepUpProcess"/>
    <dgm:cxn modelId="{35B443DF-0642-4260-B11F-7BBBE92BE7AC}" type="presParOf" srcId="{7B48D211-67FE-4B11-BAB6-CDEFD86986FF}" destId="{A67D90FF-619C-436B-A4DB-7D35600B62B0}" srcOrd="2" destOrd="0" presId="urn:microsoft.com/office/officeart/2009/3/layout/StepUpProcess"/>
    <dgm:cxn modelId="{E3D7DEA2-C8E6-4783-960A-4705A5D2950C}" type="presParOf" srcId="{819918DD-F11C-4150-89C3-3A08D57261B4}" destId="{9767BF56-0CC0-4956-926D-1773F0E47C99}" srcOrd="3" destOrd="0" presId="urn:microsoft.com/office/officeart/2009/3/layout/StepUpProcess"/>
    <dgm:cxn modelId="{CDDDAA81-DE85-4D34-9798-EE6BB8EC5BA8}" type="presParOf" srcId="{9767BF56-0CC0-4956-926D-1773F0E47C99}" destId="{A516ABBB-CB2B-432C-A8C9-3726DADC72C2}" srcOrd="0" destOrd="0" presId="urn:microsoft.com/office/officeart/2009/3/layout/StepUpProcess"/>
    <dgm:cxn modelId="{CFE7CF99-C7AB-415F-A36A-1803A1695BAE}" type="presParOf" srcId="{819918DD-F11C-4150-89C3-3A08D57261B4}" destId="{43B31392-D6DA-4446-B613-29BD8314E5B1}" srcOrd="4" destOrd="0" presId="urn:microsoft.com/office/officeart/2009/3/layout/StepUpProcess"/>
    <dgm:cxn modelId="{36D7EE79-DF17-490E-8D3B-FACC6C7E4EC4}" type="presParOf" srcId="{43B31392-D6DA-4446-B613-29BD8314E5B1}" destId="{C327B01F-79FC-4DE4-A2C9-E8174A8AD1EB}" srcOrd="0" destOrd="0" presId="urn:microsoft.com/office/officeart/2009/3/layout/StepUpProcess"/>
    <dgm:cxn modelId="{30C93629-2E26-4EEB-A368-AE398808B684}" type="presParOf" srcId="{43B31392-D6DA-4446-B613-29BD8314E5B1}" destId="{D8DF9D1F-A6E0-4307-9261-4DF499AAA39B}" srcOrd="1" destOrd="0" presId="urn:microsoft.com/office/officeart/2009/3/layout/StepUpProcess"/>
    <dgm:cxn modelId="{27C6DF08-7043-44B3-A477-37C86B361327}" type="presParOf" srcId="{43B31392-D6DA-4446-B613-29BD8314E5B1}" destId="{4FF63225-4292-4098-BF6C-137E6A1FE870}" srcOrd="2" destOrd="0" presId="urn:microsoft.com/office/officeart/2009/3/layout/StepUpProcess"/>
    <dgm:cxn modelId="{3E19711D-6785-48CF-8B86-3A483079FE26}" type="presParOf" srcId="{819918DD-F11C-4150-89C3-3A08D57261B4}" destId="{94DFED6F-C1A4-48CA-9458-5A975FBAD9AE}" srcOrd="5" destOrd="0" presId="urn:microsoft.com/office/officeart/2009/3/layout/StepUpProcess"/>
    <dgm:cxn modelId="{5BD77FC2-7942-4958-B89F-95B015C31113}" type="presParOf" srcId="{94DFED6F-C1A4-48CA-9458-5A975FBAD9AE}" destId="{F9B77F4F-11C8-4CD2-A09C-25F087BB0EE3}" srcOrd="0" destOrd="0" presId="urn:microsoft.com/office/officeart/2009/3/layout/StepUpProcess"/>
    <dgm:cxn modelId="{9B972387-551A-4BA0-8FB6-F662E61B8A61}" type="presParOf" srcId="{819918DD-F11C-4150-89C3-3A08D57261B4}" destId="{D44619A9-8E8A-4718-8B75-7D93867F68A7}" srcOrd="6" destOrd="0" presId="urn:microsoft.com/office/officeart/2009/3/layout/StepUpProcess"/>
    <dgm:cxn modelId="{1287D1CA-6401-47A2-90D8-F47DE8CCD1A0}" type="presParOf" srcId="{D44619A9-8E8A-4718-8B75-7D93867F68A7}" destId="{9DC240DF-8CE6-4E33-B2AB-0E07C65B1D84}" srcOrd="0" destOrd="0" presId="urn:microsoft.com/office/officeart/2009/3/layout/StepUpProcess"/>
    <dgm:cxn modelId="{E630D6DE-BCEE-41E2-A533-694E8D28C3A9}" type="presParOf" srcId="{D44619A9-8E8A-4718-8B75-7D93867F68A7}" destId="{5CA53A9B-1430-4656-BF7C-19D361137F1C}" srcOrd="1" destOrd="0" presId="urn:microsoft.com/office/officeart/2009/3/layout/StepUpProcess"/>
    <dgm:cxn modelId="{60915F02-0413-4824-8417-7D8CB6923C13}" type="presParOf" srcId="{D44619A9-8E8A-4718-8B75-7D93867F68A7}" destId="{9CB88D1D-ED24-42C8-8EDE-A213B195A33C}" srcOrd="2" destOrd="0" presId="urn:microsoft.com/office/officeart/2009/3/layout/StepUpProcess"/>
    <dgm:cxn modelId="{47A5AB17-094B-4896-9241-F640E76868CD}" type="presParOf" srcId="{819918DD-F11C-4150-89C3-3A08D57261B4}" destId="{508EB09E-A48B-463C-B6D7-576A6DAF3AB9}" srcOrd="7" destOrd="0" presId="urn:microsoft.com/office/officeart/2009/3/layout/StepUpProcess"/>
    <dgm:cxn modelId="{CD5DC136-C2D9-40D9-B02A-239946722EF1}" type="presParOf" srcId="{508EB09E-A48B-463C-B6D7-576A6DAF3AB9}" destId="{6290BD71-7377-47BD-A80D-098096F5DC22}" srcOrd="0" destOrd="0" presId="urn:microsoft.com/office/officeart/2009/3/layout/StepUpProcess"/>
    <dgm:cxn modelId="{12E1D279-FA1F-4B92-9622-4C476ECF7646}" type="presParOf" srcId="{819918DD-F11C-4150-89C3-3A08D57261B4}" destId="{F3F669C0-58A4-48DF-AB5C-26A130907EB7}" srcOrd="8" destOrd="0" presId="urn:microsoft.com/office/officeart/2009/3/layout/StepUpProcess"/>
    <dgm:cxn modelId="{FC8AB7F9-1CFA-4D3B-9A29-4ACB11185AD8}" type="presParOf" srcId="{F3F669C0-58A4-48DF-AB5C-26A130907EB7}" destId="{29BB7940-D485-4859-81D2-2735DB42B1FD}" srcOrd="0" destOrd="0" presId="urn:microsoft.com/office/officeart/2009/3/layout/StepUpProcess"/>
    <dgm:cxn modelId="{351C8612-D6C8-4E52-8C72-F484836B3664}" type="presParOf" srcId="{F3F669C0-58A4-48DF-AB5C-26A130907EB7}" destId="{B1933F4E-F8A0-413C-BC26-37D8F688B1C2}" srcOrd="1" destOrd="0" presId="urn:microsoft.com/office/officeart/2009/3/layout/StepUpProcess"/>
    <dgm:cxn modelId="{82494827-E9E8-47FC-8B72-107BC1166FDA}" type="presParOf" srcId="{F3F669C0-58A4-48DF-AB5C-26A130907EB7}" destId="{D85AF8F5-81D8-49DE-A8E4-924B4D5611F9}" srcOrd="2" destOrd="0" presId="urn:microsoft.com/office/officeart/2009/3/layout/StepUpProcess"/>
    <dgm:cxn modelId="{753BF66C-FECB-4422-A2E0-D7156C29E860}" type="presParOf" srcId="{819918DD-F11C-4150-89C3-3A08D57261B4}" destId="{7044C3C0-79FD-43D6-9A0C-9AF306A77228}" srcOrd="9" destOrd="0" presId="urn:microsoft.com/office/officeart/2009/3/layout/StepUpProcess"/>
    <dgm:cxn modelId="{932A41EA-1161-444F-A546-1217D0A8D36C}" type="presParOf" srcId="{7044C3C0-79FD-43D6-9A0C-9AF306A77228}" destId="{D87E3DA6-CF66-4BCD-93B4-4D6DE4F8ECFC}" srcOrd="0" destOrd="0" presId="urn:microsoft.com/office/officeart/2009/3/layout/StepUpProcess"/>
    <dgm:cxn modelId="{CD284391-F606-4640-8E66-A233F604E5F3}" type="presParOf" srcId="{819918DD-F11C-4150-89C3-3A08D57261B4}" destId="{12DB214A-A6CC-4474-992F-7960C06B4782}" srcOrd="10" destOrd="0" presId="urn:microsoft.com/office/officeart/2009/3/layout/StepUpProcess"/>
    <dgm:cxn modelId="{8EBB8390-EC68-45F6-9318-DD69F8C7814B}" type="presParOf" srcId="{12DB214A-A6CC-4474-992F-7960C06B4782}" destId="{AB569745-8990-4493-9F3B-4E8C6C1F2A31}" srcOrd="0" destOrd="0" presId="urn:microsoft.com/office/officeart/2009/3/layout/StepUpProcess"/>
    <dgm:cxn modelId="{02B4F64B-9B8C-49E1-BF3A-E9D47FF64A7D}" type="presParOf" srcId="{12DB214A-A6CC-4474-992F-7960C06B4782}" destId="{22289B56-2D2D-41C6-8578-2BC63BAEABFB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C951FD-D797-49B8-B630-CE807E191E0D}">
      <dsp:nvSpPr>
        <dsp:cNvPr id="0" name=""/>
        <dsp:cNvSpPr/>
      </dsp:nvSpPr>
      <dsp:spPr>
        <a:xfrm rot="5400000">
          <a:off x="373110" y="2840599"/>
          <a:ext cx="1122293" cy="186747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9B862D-37EE-4005-B572-A7ACC694D966}">
      <dsp:nvSpPr>
        <dsp:cNvPr id="0" name=""/>
        <dsp:cNvSpPr/>
      </dsp:nvSpPr>
      <dsp:spPr>
        <a:xfrm>
          <a:off x="185771" y="3398571"/>
          <a:ext cx="1685963" cy="1477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/>
            <a:t>Intro</a:t>
          </a:r>
        </a:p>
      </dsp:txBody>
      <dsp:txXfrm>
        <a:off x="185771" y="3398571"/>
        <a:ext cx="1685963" cy="1477845"/>
      </dsp:txXfrm>
    </dsp:sp>
    <dsp:sp modelId="{1D938825-2B0D-4D07-913F-2D339BFD9FF6}">
      <dsp:nvSpPr>
        <dsp:cNvPr id="0" name=""/>
        <dsp:cNvSpPr/>
      </dsp:nvSpPr>
      <dsp:spPr>
        <a:xfrm>
          <a:off x="1553628" y="2703114"/>
          <a:ext cx="318106" cy="31810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67ECD8-39A3-4AE8-8015-28C6F1A97285}">
      <dsp:nvSpPr>
        <dsp:cNvPr id="0" name=""/>
        <dsp:cNvSpPr/>
      </dsp:nvSpPr>
      <dsp:spPr>
        <a:xfrm rot="5400000">
          <a:off x="2437059" y="2329873"/>
          <a:ext cx="1122293" cy="186747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2F4153-EDCC-44D4-B952-D4B0DA7D0431}">
      <dsp:nvSpPr>
        <dsp:cNvPr id="0" name=""/>
        <dsp:cNvSpPr/>
      </dsp:nvSpPr>
      <dsp:spPr>
        <a:xfrm>
          <a:off x="2249720" y="2887845"/>
          <a:ext cx="1685963" cy="1477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 err="1"/>
            <a:t>Wordpool</a:t>
          </a:r>
          <a:endParaRPr lang="de-DE" sz="2800" kern="1200" dirty="0"/>
        </a:p>
      </dsp:txBody>
      <dsp:txXfrm>
        <a:off x="2249720" y="2887845"/>
        <a:ext cx="1685963" cy="1477845"/>
      </dsp:txXfrm>
    </dsp:sp>
    <dsp:sp modelId="{A67D90FF-619C-436B-A4DB-7D35600B62B0}">
      <dsp:nvSpPr>
        <dsp:cNvPr id="0" name=""/>
        <dsp:cNvSpPr/>
      </dsp:nvSpPr>
      <dsp:spPr>
        <a:xfrm>
          <a:off x="3617577" y="2192388"/>
          <a:ext cx="318106" cy="31810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27B01F-79FC-4DE4-A2C9-E8174A8AD1EB}">
      <dsp:nvSpPr>
        <dsp:cNvPr id="0" name=""/>
        <dsp:cNvSpPr/>
      </dsp:nvSpPr>
      <dsp:spPr>
        <a:xfrm rot="5400000">
          <a:off x="4501007" y="1819147"/>
          <a:ext cx="1122293" cy="1867471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DF9D1F-A6E0-4307-9261-4DF499AAA39B}">
      <dsp:nvSpPr>
        <dsp:cNvPr id="0" name=""/>
        <dsp:cNvSpPr/>
      </dsp:nvSpPr>
      <dsp:spPr>
        <a:xfrm>
          <a:off x="4313669" y="2377119"/>
          <a:ext cx="1685963" cy="1477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/>
            <a:t>Workshop</a:t>
          </a:r>
        </a:p>
      </dsp:txBody>
      <dsp:txXfrm>
        <a:off x="4313669" y="2377119"/>
        <a:ext cx="1685963" cy="1477845"/>
      </dsp:txXfrm>
    </dsp:sp>
    <dsp:sp modelId="{4FF63225-4292-4098-BF6C-137E6A1FE870}">
      <dsp:nvSpPr>
        <dsp:cNvPr id="0" name=""/>
        <dsp:cNvSpPr/>
      </dsp:nvSpPr>
      <dsp:spPr>
        <a:xfrm>
          <a:off x="5681526" y="1681662"/>
          <a:ext cx="318106" cy="31810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C240DF-8CE6-4E33-B2AB-0E07C65B1D84}">
      <dsp:nvSpPr>
        <dsp:cNvPr id="0" name=""/>
        <dsp:cNvSpPr/>
      </dsp:nvSpPr>
      <dsp:spPr>
        <a:xfrm rot="5400000">
          <a:off x="6564956" y="1308421"/>
          <a:ext cx="1122293" cy="186747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A53A9B-1430-4656-BF7C-19D361137F1C}">
      <dsp:nvSpPr>
        <dsp:cNvPr id="0" name=""/>
        <dsp:cNvSpPr/>
      </dsp:nvSpPr>
      <dsp:spPr>
        <a:xfrm>
          <a:off x="6377617" y="1866392"/>
          <a:ext cx="1685963" cy="1477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/>
            <a:t>Texts</a:t>
          </a:r>
        </a:p>
      </dsp:txBody>
      <dsp:txXfrm>
        <a:off x="6377617" y="1866392"/>
        <a:ext cx="1685963" cy="1477845"/>
      </dsp:txXfrm>
    </dsp:sp>
    <dsp:sp modelId="{9CB88D1D-ED24-42C8-8EDE-A213B195A33C}">
      <dsp:nvSpPr>
        <dsp:cNvPr id="0" name=""/>
        <dsp:cNvSpPr/>
      </dsp:nvSpPr>
      <dsp:spPr>
        <a:xfrm>
          <a:off x="7745474" y="1170936"/>
          <a:ext cx="318106" cy="31810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BB7940-D485-4859-81D2-2735DB42B1FD}">
      <dsp:nvSpPr>
        <dsp:cNvPr id="0" name=""/>
        <dsp:cNvSpPr/>
      </dsp:nvSpPr>
      <dsp:spPr>
        <a:xfrm rot="5400000">
          <a:off x="8628904" y="797695"/>
          <a:ext cx="1122293" cy="186747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933F4E-F8A0-413C-BC26-37D8F688B1C2}">
      <dsp:nvSpPr>
        <dsp:cNvPr id="0" name=""/>
        <dsp:cNvSpPr/>
      </dsp:nvSpPr>
      <dsp:spPr>
        <a:xfrm>
          <a:off x="8441566" y="1355666"/>
          <a:ext cx="1685963" cy="1477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 err="1"/>
            <a:t>Skill</a:t>
          </a:r>
          <a:r>
            <a:rPr lang="de-DE" sz="2800" kern="1200" dirty="0"/>
            <a:t> Training</a:t>
          </a:r>
        </a:p>
      </dsp:txBody>
      <dsp:txXfrm>
        <a:off x="8441566" y="1355666"/>
        <a:ext cx="1685963" cy="1477845"/>
      </dsp:txXfrm>
    </dsp:sp>
    <dsp:sp modelId="{D85AF8F5-81D8-49DE-A8E4-924B4D5611F9}">
      <dsp:nvSpPr>
        <dsp:cNvPr id="0" name=""/>
        <dsp:cNvSpPr/>
      </dsp:nvSpPr>
      <dsp:spPr>
        <a:xfrm>
          <a:off x="9809423" y="660209"/>
          <a:ext cx="318106" cy="31810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569745-8990-4493-9F3B-4E8C6C1F2A31}">
      <dsp:nvSpPr>
        <dsp:cNvPr id="0" name=""/>
        <dsp:cNvSpPr/>
      </dsp:nvSpPr>
      <dsp:spPr>
        <a:xfrm rot="5400000">
          <a:off x="10692853" y="286969"/>
          <a:ext cx="1122293" cy="186747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289B56-2D2D-41C6-8578-2BC63BAEABFB}">
      <dsp:nvSpPr>
        <dsp:cNvPr id="0" name=""/>
        <dsp:cNvSpPr/>
      </dsp:nvSpPr>
      <dsp:spPr>
        <a:xfrm>
          <a:off x="10505514" y="844940"/>
          <a:ext cx="1685963" cy="1477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 err="1"/>
            <a:t>Theme</a:t>
          </a:r>
          <a:r>
            <a:rPr lang="de-DE" sz="2800" kern="1200" dirty="0"/>
            <a:t> Task</a:t>
          </a:r>
        </a:p>
      </dsp:txBody>
      <dsp:txXfrm>
        <a:off x="10505514" y="844940"/>
        <a:ext cx="1685963" cy="14778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C951FD-D797-49B8-B630-CE807E191E0D}">
      <dsp:nvSpPr>
        <dsp:cNvPr id="0" name=""/>
        <dsp:cNvSpPr/>
      </dsp:nvSpPr>
      <dsp:spPr>
        <a:xfrm rot="5400000">
          <a:off x="2067460" y="277777"/>
          <a:ext cx="2244836" cy="3735357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9B862D-37EE-4005-B572-A7ACC694D966}">
      <dsp:nvSpPr>
        <dsp:cNvPr id="0" name=""/>
        <dsp:cNvSpPr/>
      </dsp:nvSpPr>
      <dsp:spPr>
        <a:xfrm>
          <a:off x="1692741" y="1393845"/>
          <a:ext cx="3372301" cy="2956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 err="1"/>
            <a:t>Step</a:t>
          </a:r>
          <a:r>
            <a:rPr lang="de-DE" sz="6500" kern="1200" dirty="0"/>
            <a:t> </a:t>
          </a:r>
          <a:r>
            <a:rPr lang="de-DE" sz="6500" kern="1200" dirty="0" err="1"/>
            <a:t>by</a:t>
          </a:r>
          <a:r>
            <a:rPr lang="de-DE" sz="6500" kern="1200" dirty="0"/>
            <a:t> </a:t>
          </a:r>
          <a:r>
            <a:rPr lang="de-DE" sz="6500" kern="1200" dirty="0" err="1"/>
            <a:t>Step</a:t>
          </a:r>
          <a:endParaRPr lang="de-DE" sz="6500" kern="1200" dirty="0"/>
        </a:p>
      </dsp:txBody>
      <dsp:txXfrm>
        <a:off x="1692741" y="1393845"/>
        <a:ext cx="3372301" cy="2956020"/>
      </dsp:txXfrm>
    </dsp:sp>
    <dsp:sp modelId="{1D938825-2B0D-4D07-913F-2D339BFD9FF6}">
      <dsp:nvSpPr>
        <dsp:cNvPr id="0" name=""/>
        <dsp:cNvSpPr/>
      </dsp:nvSpPr>
      <dsp:spPr>
        <a:xfrm>
          <a:off x="4428760" y="2776"/>
          <a:ext cx="636283" cy="636283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67ECD8-39A3-4AE8-8015-28C6F1A97285}">
      <dsp:nvSpPr>
        <dsp:cNvPr id="0" name=""/>
        <dsp:cNvSpPr/>
      </dsp:nvSpPr>
      <dsp:spPr>
        <a:xfrm rot="5400000">
          <a:off x="6195816" y="-743787"/>
          <a:ext cx="2244836" cy="373535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2F4153-EDCC-44D4-B952-D4B0DA7D0431}">
      <dsp:nvSpPr>
        <dsp:cNvPr id="0" name=""/>
        <dsp:cNvSpPr/>
      </dsp:nvSpPr>
      <dsp:spPr>
        <a:xfrm>
          <a:off x="5821097" y="372279"/>
          <a:ext cx="3372301" cy="2956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Practice</a:t>
          </a:r>
        </a:p>
      </dsp:txBody>
      <dsp:txXfrm>
        <a:off x="5821097" y="372279"/>
        <a:ext cx="3372301" cy="29560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C951FD-D797-49B8-B630-CE807E191E0D}">
      <dsp:nvSpPr>
        <dsp:cNvPr id="0" name=""/>
        <dsp:cNvSpPr/>
      </dsp:nvSpPr>
      <dsp:spPr>
        <a:xfrm rot="5400000">
          <a:off x="2067460" y="277777"/>
          <a:ext cx="2244836" cy="373535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9B862D-37EE-4005-B572-A7ACC694D966}">
      <dsp:nvSpPr>
        <dsp:cNvPr id="0" name=""/>
        <dsp:cNvSpPr/>
      </dsp:nvSpPr>
      <dsp:spPr>
        <a:xfrm>
          <a:off x="1692741" y="1393845"/>
          <a:ext cx="3372301" cy="2956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 err="1"/>
            <a:t>Step</a:t>
          </a:r>
          <a:r>
            <a:rPr lang="de-DE" sz="6500" kern="1200" dirty="0"/>
            <a:t> </a:t>
          </a:r>
          <a:r>
            <a:rPr lang="de-DE" sz="6500" kern="1200" dirty="0" err="1"/>
            <a:t>by</a:t>
          </a:r>
          <a:r>
            <a:rPr lang="de-DE" sz="6500" kern="1200" dirty="0"/>
            <a:t> </a:t>
          </a:r>
          <a:r>
            <a:rPr lang="de-DE" sz="6500" kern="1200" dirty="0" err="1"/>
            <a:t>Step</a:t>
          </a:r>
          <a:endParaRPr lang="de-DE" sz="6500" kern="1200" dirty="0"/>
        </a:p>
      </dsp:txBody>
      <dsp:txXfrm>
        <a:off x="1692741" y="1393845"/>
        <a:ext cx="3372301" cy="2956020"/>
      </dsp:txXfrm>
    </dsp:sp>
    <dsp:sp modelId="{1D938825-2B0D-4D07-913F-2D339BFD9FF6}">
      <dsp:nvSpPr>
        <dsp:cNvPr id="0" name=""/>
        <dsp:cNvSpPr/>
      </dsp:nvSpPr>
      <dsp:spPr>
        <a:xfrm>
          <a:off x="4428760" y="2776"/>
          <a:ext cx="636283" cy="636283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67ECD8-39A3-4AE8-8015-28C6F1A97285}">
      <dsp:nvSpPr>
        <dsp:cNvPr id="0" name=""/>
        <dsp:cNvSpPr/>
      </dsp:nvSpPr>
      <dsp:spPr>
        <a:xfrm rot="5400000">
          <a:off x="6195816" y="-743787"/>
          <a:ext cx="2244836" cy="3735357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2F4153-EDCC-44D4-B952-D4B0DA7D0431}">
      <dsp:nvSpPr>
        <dsp:cNvPr id="0" name=""/>
        <dsp:cNvSpPr/>
      </dsp:nvSpPr>
      <dsp:spPr>
        <a:xfrm>
          <a:off x="5821097" y="372279"/>
          <a:ext cx="3372301" cy="2956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Practice</a:t>
          </a:r>
        </a:p>
      </dsp:txBody>
      <dsp:txXfrm>
        <a:off x="5821097" y="372279"/>
        <a:ext cx="3372301" cy="29560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C951FD-D797-49B8-B630-CE807E191E0D}">
      <dsp:nvSpPr>
        <dsp:cNvPr id="0" name=""/>
        <dsp:cNvSpPr/>
      </dsp:nvSpPr>
      <dsp:spPr>
        <a:xfrm rot="5400000">
          <a:off x="373110" y="2840599"/>
          <a:ext cx="1122293" cy="186747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9B862D-37EE-4005-B572-A7ACC694D966}">
      <dsp:nvSpPr>
        <dsp:cNvPr id="0" name=""/>
        <dsp:cNvSpPr/>
      </dsp:nvSpPr>
      <dsp:spPr>
        <a:xfrm>
          <a:off x="185771" y="3398571"/>
          <a:ext cx="1685963" cy="1477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/>
            <a:t>Intro</a:t>
          </a:r>
        </a:p>
      </dsp:txBody>
      <dsp:txXfrm>
        <a:off x="185771" y="3398571"/>
        <a:ext cx="1685963" cy="1477845"/>
      </dsp:txXfrm>
    </dsp:sp>
    <dsp:sp modelId="{1D938825-2B0D-4D07-913F-2D339BFD9FF6}">
      <dsp:nvSpPr>
        <dsp:cNvPr id="0" name=""/>
        <dsp:cNvSpPr/>
      </dsp:nvSpPr>
      <dsp:spPr>
        <a:xfrm>
          <a:off x="1553628" y="2703114"/>
          <a:ext cx="318106" cy="31810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67ECD8-39A3-4AE8-8015-28C6F1A97285}">
      <dsp:nvSpPr>
        <dsp:cNvPr id="0" name=""/>
        <dsp:cNvSpPr/>
      </dsp:nvSpPr>
      <dsp:spPr>
        <a:xfrm rot="5400000">
          <a:off x="2437059" y="2329873"/>
          <a:ext cx="1122293" cy="186747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2F4153-EDCC-44D4-B952-D4B0DA7D0431}">
      <dsp:nvSpPr>
        <dsp:cNvPr id="0" name=""/>
        <dsp:cNvSpPr/>
      </dsp:nvSpPr>
      <dsp:spPr>
        <a:xfrm>
          <a:off x="2249720" y="2887845"/>
          <a:ext cx="1685963" cy="1477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 err="1"/>
            <a:t>Wordpool</a:t>
          </a:r>
          <a:endParaRPr lang="de-DE" sz="2800" kern="1200" dirty="0"/>
        </a:p>
      </dsp:txBody>
      <dsp:txXfrm>
        <a:off x="2249720" y="2887845"/>
        <a:ext cx="1685963" cy="1477845"/>
      </dsp:txXfrm>
    </dsp:sp>
    <dsp:sp modelId="{A67D90FF-619C-436B-A4DB-7D35600B62B0}">
      <dsp:nvSpPr>
        <dsp:cNvPr id="0" name=""/>
        <dsp:cNvSpPr/>
      </dsp:nvSpPr>
      <dsp:spPr>
        <a:xfrm>
          <a:off x="3617577" y="2192388"/>
          <a:ext cx="318106" cy="31810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27B01F-79FC-4DE4-A2C9-E8174A8AD1EB}">
      <dsp:nvSpPr>
        <dsp:cNvPr id="0" name=""/>
        <dsp:cNvSpPr/>
      </dsp:nvSpPr>
      <dsp:spPr>
        <a:xfrm rot="5400000">
          <a:off x="4501007" y="1819147"/>
          <a:ext cx="1122293" cy="1867471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DF9D1F-A6E0-4307-9261-4DF499AAA39B}">
      <dsp:nvSpPr>
        <dsp:cNvPr id="0" name=""/>
        <dsp:cNvSpPr/>
      </dsp:nvSpPr>
      <dsp:spPr>
        <a:xfrm>
          <a:off x="4313669" y="2377119"/>
          <a:ext cx="1685963" cy="1477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/>
            <a:t>Workshop</a:t>
          </a:r>
        </a:p>
      </dsp:txBody>
      <dsp:txXfrm>
        <a:off x="4313669" y="2377119"/>
        <a:ext cx="1685963" cy="1477845"/>
      </dsp:txXfrm>
    </dsp:sp>
    <dsp:sp modelId="{4FF63225-4292-4098-BF6C-137E6A1FE870}">
      <dsp:nvSpPr>
        <dsp:cNvPr id="0" name=""/>
        <dsp:cNvSpPr/>
      </dsp:nvSpPr>
      <dsp:spPr>
        <a:xfrm>
          <a:off x="5681526" y="1681662"/>
          <a:ext cx="318106" cy="31810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C240DF-8CE6-4E33-B2AB-0E07C65B1D84}">
      <dsp:nvSpPr>
        <dsp:cNvPr id="0" name=""/>
        <dsp:cNvSpPr/>
      </dsp:nvSpPr>
      <dsp:spPr>
        <a:xfrm rot="5400000">
          <a:off x="6564956" y="1308421"/>
          <a:ext cx="1122293" cy="186747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A53A9B-1430-4656-BF7C-19D361137F1C}">
      <dsp:nvSpPr>
        <dsp:cNvPr id="0" name=""/>
        <dsp:cNvSpPr/>
      </dsp:nvSpPr>
      <dsp:spPr>
        <a:xfrm>
          <a:off x="6377617" y="1866392"/>
          <a:ext cx="1685963" cy="1477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/>
            <a:t>Texts</a:t>
          </a:r>
        </a:p>
      </dsp:txBody>
      <dsp:txXfrm>
        <a:off x="6377617" y="1866392"/>
        <a:ext cx="1685963" cy="1477845"/>
      </dsp:txXfrm>
    </dsp:sp>
    <dsp:sp modelId="{9CB88D1D-ED24-42C8-8EDE-A213B195A33C}">
      <dsp:nvSpPr>
        <dsp:cNvPr id="0" name=""/>
        <dsp:cNvSpPr/>
      </dsp:nvSpPr>
      <dsp:spPr>
        <a:xfrm>
          <a:off x="7745474" y="1170936"/>
          <a:ext cx="318106" cy="31810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BB7940-D485-4859-81D2-2735DB42B1FD}">
      <dsp:nvSpPr>
        <dsp:cNvPr id="0" name=""/>
        <dsp:cNvSpPr/>
      </dsp:nvSpPr>
      <dsp:spPr>
        <a:xfrm rot="5400000">
          <a:off x="8628904" y="797695"/>
          <a:ext cx="1122293" cy="186747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933F4E-F8A0-413C-BC26-37D8F688B1C2}">
      <dsp:nvSpPr>
        <dsp:cNvPr id="0" name=""/>
        <dsp:cNvSpPr/>
      </dsp:nvSpPr>
      <dsp:spPr>
        <a:xfrm>
          <a:off x="8441566" y="1355666"/>
          <a:ext cx="1685963" cy="1477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 err="1"/>
            <a:t>Skill</a:t>
          </a:r>
          <a:r>
            <a:rPr lang="de-DE" sz="2800" kern="1200" dirty="0"/>
            <a:t> Training</a:t>
          </a:r>
        </a:p>
      </dsp:txBody>
      <dsp:txXfrm>
        <a:off x="8441566" y="1355666"/>
        <a:ext cx="1685963" cy="1477845"/>
      </dsp:txXfrm>
    </dsp:sp>
    <dsp:sp modelId="{D85AF8F5-81D8-49DE-A8E4-924B4D5611F9}">
      <dsp:nvSpPr>
        <dsp:cNvPr id="0" name=""/>
        <dsp:cNvSpPr/>
      </dsp:nvSpPr>
      <dsp:spPr>
        <a:xfrm>
          <a:off x="9809423" y="660209"/>
          <a:ext cx="318106" cy="31810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569745-8990-4493-9F3B-4E8C6C1F2A31}">
      <dsp:nvSpPr>
        <dsp:cNvPr id="0" name=""/>
        <dsp:cNvSpPr/>
      </dsp:nvSpPr>
      <dsp:spPr>
        <a:xfrm rot="5400000">
          <a:off x="10692853" y="286969"/>
          <a:ext cx="1122293" cy="186747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289B56-2D2D-41C6-8578-2BC63BAEABFB}">
      <dsp:nvSpPr>
        <dsp:cNvPr id="0" name=""/>
        <dsp:cNvSpPr/>
      </dsp:nvSpPr>
      <dsp:spPr>
        <a:xfrm>
          <a:off x="10505514" y="844940"/>
          <a:ext cx="1685963" cy="1477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 err="1"/>
            <a:t>Theme</a:t>
          </a:r>
          <a:r>
            <a:rPr lang="de-DE" sz="2800" kern="1200" dirty="0"/>
            <a:t> Task</a:t>
          </a:r>
        </a:p>
      </dsp:txBody>
      <dsp:txXfrm>
        <a:off x="10505514" y="844940"/>
        <a:ext cx="1685963" cy="14778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532D22-B9B0-4960-8F80-0D7421C42F1A}" type="datetimeFigureOut">
              <a:rPr lang="de-DE" smtClean="0"/>
              <a:t>20.02.2021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6B05B1-019A-4CA9-8D72-99FFFC29E7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5739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579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4545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930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871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311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232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732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395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937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047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109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62FE5-3641-4093-A3DD-BD3DD2E2AC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33D5C86-4DAD-4E67-896C-36E917FE5E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99E5F51-E037-4227-B37A-759E778FB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20.02.2021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53BEA14-F340-42B1-A3DD-5C84BBFC0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99B71C-B3C5-4396-9A13-325842D8E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5787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38B905-C80D-456F-802E-BCB2D43BE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ED62B23-A50E-4C05-B332-D9CF124FAE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9F2C8D5-F40A-457C-A1ED-A1382BC2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20.02.2021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14192C3-B903-4F0A-BC97-31AC04EA6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8A3F5E-BC94-4924-99C7-1F1C375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0289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9BA1498-CB8A-4ADE-9B9A-D0D47DAA52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74F0121-9720-4737-BC0C-F83E9DE280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A0B213C-53A9-4AB1-9755-C4836A54D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20.02.2021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B89A99-E67C-4A44-A5CF-2220E591D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F32F51-6949-4192-9595-1B31527A2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4454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20.02.2021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</a:rPr>
              <a:t>(Fach-)Wissen oder Kompetenzen – Was braucht der Englischunterricht in der Oberstufe</a:t>
            </a:r>
          </a:p>
        </p:txBody>
      </p:sp>
    </p:spTree>
    <p:extLst>
      <p:ext uri="{BB962C8B-B14F-4D97-AF65-F5344CB8AC3E}">
        <p14:creationId xmlns:p14="http://schemas.microsoft.com/office/powerpoint/2010/main" val="3893722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62FE5-3641-4093-A3DD-BD3DD2E2AC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33D5C86-4DAD-4E67-896C-36E917FE5E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99E5F51-E037-4227-B37A-759E778FB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20.02.2021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53BEA14-F340-42B1-A3DD-5C84BBFC0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99B71C-B3C5-4396-9A13-325842D8E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0783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7FA53C-0EF3-4279-8CB5-9530D08D2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F63CC8-739E-4584-8230-668E14A95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C045716-8955-40E5-A7B6-29433B7C4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20.02.2021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D18140E-0DC7-4AAA-A360-C053CA4B1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CE4C17-2FDC-45E4-9879-9612ABFBE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8776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1D8A17-0D9B-4C73-AA16-3504CF986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5144C0-FBFD-494F-9894-15D7DBA2A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8BCFDF3-3CEA-4D81-8644-E57EF51FE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20.02.2021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CCDD25-9211-4872-BB09-E7212564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FA788C3-66E2-492E-B562-0AED394B7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74643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7C8308-CAD2-4699-979A-27781F658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3192013-A979-48E6-A61D-70FAA068DD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3C0340B-C08F-401B-83C8-43EFF18257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E522405-10EF-4F61-AB41-85B397822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20.02.2021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3582772-8F42-47C3-BF6B-857EBFA96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CE9F936-99DF-4C15-B0C2-1F72656BC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27622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F24E6D-0F49-4E31-A86F-0C4FD824E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D7D7D8-BAE8-4EF7-9D38-2A6CB318A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558EE2D-CD8F-49D6-A9A7-FE786A98C3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1BA255-6358-4E73-9BDE-471E2C5CE5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5CB3564-8A95-4C8A-B33D-178EC1F39B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CF5447A-ABED-48CF-9210-461FBEC62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20.02.2021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3FED397-8DE6-49BB-A19C-9DA9D69FC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84D7BC7-343B-4772-8E99-EF100042A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80157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012DD9-AF06-4BF5-A8EF-EEB9132B5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43E5F47-D19C-4B5E-A918-8E6C0A0B4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20.02.2021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600D88C-C427-4C0A-9831-1CDF7FCE7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A951718-7DA1-4C16-AC68-2930C03DD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12598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0F0761C-B347-4A29-932F-39EAC4D60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20.02.2021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33CBC70-5525-492A-BC4E-6FE0870F3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C39D6F6-91E3-4DB0-81A8-8DCE57006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7625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7FA53C-0EF3-4279-8CB5-9530D08D2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F63CC8-739E-4584-8230-668E14A95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C045716-8955-40E5-A7B6-29433B7C4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20.02.2021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D18140E-0DC7-4AAA-A360-C053CA4B1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CE4C17-2FDC-45E4-9879-9612ABFBE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97824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AD4F59-A849-4CAC-8FEA-FC53A147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E57978F-2333-464F-87ED-7375118FA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7B40598-C013-430C-BF17-669D925E25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3A97CC1-3E09-4EA3-B698-D13AE600B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20.02.2021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2904FBC-97FF-491E-BE7F-F5116045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D5DF597-D394-431F-8429-CAB8F6800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350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C2D405-4AA0-4916-83E2-F770FBEFD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044C5DA-17C0-4F25-AFF3-2FB1FD91EB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754B675-0406-4DAA-9961-E113621D24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EC046CC-3494-427A-9E64-E9E6F485A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20.02.2021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7DFBA4E-079F-402E-AD28-E960D3868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7298051-94F4-457D-B9CD-E96F35563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6801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38B905-C80D-456F-802E-BCB2D43BE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ED62B23-A50E-4C05-B332-D9CF124FAE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9F2C8D5-F40A-457C-A1ED-A1382BC2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20.02.2021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14192C3-B903-4F0A-BC97-31AC04EA6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8A3F5E-BC94-4924-99C7-1F1C375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04234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9BA1498-CB8A-4ADE-9B9A-D0D47DAA52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74F0121-9720-4737-BC0C-F83E9DE280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A0B213C-53A9-4AB1-9755-C4836A54D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20.02.2021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B89A99-E67C-4A44-A5CF-2220E591D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F32F51-6949-4192-9595-1B31527A2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28747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20.02.2021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798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Unterkapitel Text ganzsei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2"/>
          <p:cNvSpPr>
            <a:spLocks noGrp="1"/>
          </p:cNvSpPr>
          <p:nvPr>
            <p:ph type="title" hasCustomPrompt="1"/>
          </p:nvPr>
        </p:nvSpPr>
        <p:spPr>
          <a:xfrm>
            <a:off x="590610" y="662867"/>
            <a:ext cx="11094277" cy="609343"/>
          </a:xfrm>
        </p:spPr>
        <p:txBody>
          <a:bodyPr anchor="t"/>
          <a:lstStyle>
            <a:lvl1pPr marL="721766" indent="-721766">
              <a:tabLst>
                <a:tab pos="721766" algn="l"/>
              </a:tabLst>
              <a:defRPr sz="3200" baseline="0"/>
            </a:lvl1pPr>
          </a:lstStyle>
          <a:p>
            <a:r>
              <a:rPr lang="de-DE"/>
              <a:t>1.1	Dies ist eine Unterüberschrift</a:t>
            </a: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768000" y="6248962"/>
            <a:ext cx="451200" cy="527969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3BAC6103-5C2D-483F-A795-2DF01F3FCF68}" type="slidenum">
              <a:rPr lang="de-DE" sz="140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40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313894" y="1494846"/>
            <a:ext cx="10360391" cy="4495137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commodo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ligula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Cum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sociis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natoque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penatibus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et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magnis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parturient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montes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nascetur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  <a:p>
            <a:pPr marL="380990" marR="0" lvl="0" indent="-380990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80990" marR="0" lvl="0" indent="-38099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ridiculus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mus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quam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ultricies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pellentesque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80990" marR="0" lvl="0" indent="-38099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consequat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enim</a:t>
            </a:r>
            <a:b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</a:b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aliquet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vulputate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rhoncus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imperdiet</a:t>
            </a: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80990" marR="0" lvl="0" indent="-38099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Venenatis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vitae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dictum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pede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mollis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80990" marR="0" lvl="0" indent="-38099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4"/>
          </p:nvPr>
        </p:nvSpPr>
        <p:spPr>
          <a:xfrm>
            <a:off x="1159990" y="6332677"/>
            <a:ext cx="6640521" cy="366183"/>
          </a:xfrm>
        </p:spPr>
        <p:txBody>
          <a:bodyPr/>
          <a:lstStyle>
            <a:lvl1pPr algn="l">
              <a:defRPr/>
            </a:lvl1pPr>
          </a:lstStyle>
          <a:p>
            <a:r>
              <a:rPr lang="de-DE"/>
              <a:t>Gesellschafterversammlung der Medien Union 2016</a:t>
            </a:r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DA6B04-819C-4428-A45D-96A580AFA29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126831" y="106260"/>
            <a:ext cx="10547453" cy="317809"/>
          </a:xfrm>
        </p:spPr>
        <p:txBody>
          <a:bodyPr>
            <a:noAutofit/>
          </a:bodyPr>
          <a:lstStyle>
            <a:lvl5pPr>
              <a:defRPr kumimoji="0" lang="de-DE" sz="1067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 marL="118530" marR="0" lvl="4" indent="0" algn="l" defTabSz="609585" rtl="0" eaLnBrk="1" fontAlgn="auto" latinLnBrk="0" hangingPunct="1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sz="1067"/>
              <a:t>1. Marktentwicklung   2. Geschäftsentwicklung   3. Marktanteile und Frequenzen   4. Ausblick</a:t>
            </a:r>
          </a:p>
        </p:txBody>
      </p:sp>
    </p:spTree>
    <p:extLst>
      <p:ext uri="{BB962C8B-B14F-4D97-AF65-F5344CB8AC3E}">
        <p14:creationId xmlns:p14="http://schemas.microsoft.com/office/powerpoint/2010/main" val="376790999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1D8A17-0D9B-4C73-AA16-3504CF986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5144C0-FBFD-494F-9894-15D7DBA2A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8BCFDF3-3CEA-4D81-8644-E57EF51FE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20.02.2021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CCDD25-9211-4872-BB09-E7212564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FA788C3-66E2-492E-B562-0AED394B7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467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7C8308-CAD2-4699-979A-27781F658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3192013-A979-48E6-A61D-70FAA068DD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3C0340B-C08F-401B-83C8-43EFF18257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E522405-10EF-4F61-AB41-85B397822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20.02.2021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3582772-8F42-47C3-BF6B-857EBFA96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CE9F936-99DF-4C15-B0C2-1F72656BC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2025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F24E6D-0F49-4E31-A86F-0C4FD824E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D7D7D8-BAE8-4EF7-9D38-2A6CB318A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558EE2D-CD8F-49D6-A9A7-FE786A98C3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1BA255-6358-4E73-9BDE-471E2C5CE5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5CB3564-8A95-4C8A-B33D-178EC1F39B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CF5447A-ABED-48CF-9210-461FBEC62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20.02.2021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3FED397-8DE6-49BB-A19C-9DA9D69FC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84D7BC7-343B-4772-8E99-EF100042A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9289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012DD9-AF06-4BF5-A8EF-EEB9132B5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43E5F47-D19C-4B5E-A918-8E6C0A0B4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20.02.2021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600D88C-C427-4C0A-9831-1CDF7FCE7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A951718-7DA1-4C16-AC68-2930C03DD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3398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0F0761C-B347-4A29-932F-39EAC4D60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20.02.2021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33CBC70-5525-492A-BC4E-6FE0870F3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C39D6F6-91E3-4DB0-81A8-8DCE57006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0403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AD4F59-A849-4CAC-8FEA-FC53A147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E57978F-2333-464F-87ED-7375118FA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7B40598-C013-430C-BF17-669D925E25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3A97CC1-3E09-4EA3-B698-D13AE600B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20.02.2021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2904FBC-97FF-491E-BE7F-F5116045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D5DF597-D394-431F-8429-CAB8F6800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3517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C2D405-4AA0-4916-83E2-F770FBEFD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044C5DA-17C0-4F25-AFF3-2FB1FD91EB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754B675-0406-4DAA-9961-E113621D24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EC046CC-3494-427A-9E64-E9E6F485A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20.02.2021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7DFBA4E-079F-402E-AD28-E960D3868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7298051-94F4-457D-B9CD-E96F35563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16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2374CAD-8874-4DF3-A37A-97E2E3D79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F9F84A0-57F4-4BC7-8CCD-66395C9170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8B4ED5D-0186-4127-8E7D-829611810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A9784-4940-46AF-BD14-98AE295556E2}" type="datetimeFigureOut">
              <a:rPr lang="de-DE" smtClean="0"/>
              <a:t>20.02.2021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E45FD7E-5806-48D2-B13E-CA1123AC15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1430E2-051C-4F6C-8851-0F8C23DB7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8680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2374CAD-8874-4DF3-A37A-97E2E3D79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F9F84A0-57F4-4BC7-8CCD-66395C9170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8B4ED5D-0186-4127-8E7D-829611810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A9784-4940-46AF-BD14-98AE295556E2}" type="datetimeFigureOut">
              <a:rPr lang="de-DE" smtClean="0"/>
              <a:t>20.02.2021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E45FD7E-5806-48D2-B13E-CA1123AC15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1430E2-051C-4F6C-8851-0F8C23DB7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4786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florian.nuxoll@gmx.net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22.xml"/><Relationship Id="rId18" Type="http://schemas.openxmlformats.org/officeDocument/2006/relationships/slide" Target="slide43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slide" Target="slide37.xml"/><Relationship Id="rId2" Type="http://schemas.openxmlformats.org/officeDocument/2006/relationships/diagramData" Target="../diagrams/data1.xml"/><Relationship Id="rId16" Type="http://schemas.openxmlformats.org/officeDocument/2006/relationships/slide" Target="slide3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27.png"/><Relationship Id="rId5" Type="http://schemas.openxmlformats.org/officeDocument/2006/relationships/diagramColors" Target="../diagrams/colors1.xml"/><Relationship Id="rId15" Type="http://schemas.openxmlformats.org/officeDocument/2006/relationships/slide" Target="slide26.xml"/><Relationship Id="rId10" Type="http://schemas.openxmlformats.org/officeDocument/2006/relationships/image" Target="../media/image26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5.png"/><Relationship Id="rId14" Type="http://schemas.openxmlformats.org/officeDocument/2006/relationships/slide" Target="slide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7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4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png"/><Relationship Id="rId7" Type="http://schemas.openxmlformats.org/officeDocument/2006/relationships/image" Target="../media/image1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10" Type="http://schemas.openxmlformats.org/officeDocument/2006/relationships/image" Target="../media/image115.jpeg"/><Relationship Id="rId4" Type="http://schemas.openxmlformats.org/officeDocument/2006/relationships/image" Target="../media/image109.jpeg"/><Relationship Id="rId9" Type="http://schemas.openxmlformats.org/officeDocument/2006/relationships/image" Target="../media/image114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mailto:florian.nuxoll@gmx.net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7112063-8A83-43A5-9B20-527AF552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C3C414A-A53D-4495-9A2B-A17FB8D186A2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Vorbereitung auf das Englisch-Abitur - relevante Kompetenzen und Skills gezielt und intensiv aufbauen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CFB9AAF-542E-4640-A02D-880CE9761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508" y="1425105"/>
            <a:ext cx="3755638" cy="535117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9929491-C165-4CFB-9541-67C136186E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142" y="1425105"/>
            <a:ext cx="3846876" cy="5287756"/>
          </a:xfrm>
          <a:prstGeom prst="rect">
            <a:avLst/>
          </a:prstGeom>
        </p:spPr>
      </p:pic>
      <p:pic>
        <p:nvPicPr>
          <p:cNvPr id="8" name="839D137B-85CE-4408-B467-915083265EDA" descr="image1.png">
            <a:extLst>
              <a:ext uri="{FF2B5EF4-FFF2-40B4-BE49-F238E27FC236}">
                <a16:creationId xmlns:a16="http://schemas.microsoft.com/office/drawing/2014/main" id="{CBB43F4C-6BB7-485A-B182-DC1CE34FC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3780" y="4525563"/>
            <a:ext cx="2078038" cy="2114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CBAC303D-68F0-416A-9DFD-B0D0BC35F637}"/>
              </a:ext>
            </a:extLst>
          </p:cNvPr>
          <p:cNvSpPr/>
          <p:nvPr/>
        </p:nvSpPr>
        <p:spPr>
          <a:xfrm>
            <a:off x="9898674" y="625119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Florian Nuxoll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42DE53B-D304-4837-996A-7C6071AEE2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295" y="2130936"/>
            <a:ext cx="3846847" cy="3875990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A5B2293A-D768-48E4-B200-3C2EA3A6A1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B88A8C7-86E2-43B9-9A86-1340777F8D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4142" y="1419224"/>
            <a:ext cx="3846876" cy="530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26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13C447B-79B5-4F72-9D93-955ABDCD1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004" y="978793"/>
            <a:ext cx="10033992" cy="550572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DC16521-9E86-4CF9-8FDF-8A657E81F4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2405" y="5606040"/>
            <a:ext cx="1931255" cy="10275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4696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523220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57C858E-2581-4704-AE40-8FC4DB7B4A4E}"/>
              </a:ext>
            </a:extLst>
          </p:cNvPr>
          <p:cNvSpPr txBox="1"/>
          <p:nvPr/>
        </p:nvSpPr>
        <p:spPr>
          <a:xfrm>
            <a:off x="3677841" y="1485900"/>
            <a:ext cx="6585329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>
                <a:hlinkClick r:id="rId3"/>
              </a:rPr>
              <a:t>florian.nuxoll@gmx.net</a:t>
            </a:r>
            <a:endParaRPr lang="de-DE" sz="4400" b="1" dirty="0"/>
          </a:p>
          <a:p>
            <a:endParaRPr lang="de-DE" sz="4400" b="1" dirty="0"/>
          </a:p>
          <a:p>
            <a:r>
              <a:rPr lang="de-DE" sz="4400" b="1" dirty="0"/>
              <a:t>www.medienwelten.schule</a:t>
            </a:r>
          </a:p>
          <a:p>
            <a:endParaRPr lang="de-DE" sz="4400" b="1" dirty="0"/>
          </a:p>
          <a:p>
            <a:endParaRPr lang="de-DE" sz="4400" b="1" dirty="0"/>
          </a:p>
          <a:p>
            <a:endParaRPr lang="de-DE" sz="7200" b="1" dirty="0"/>
          </a:p>
          <a:p>
            <a:endParaRPr lang="de-DE" sz="4400" b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B26614F-0E37-4957-A567-9EFDB2985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1048" y="4121163"/>
            <a:ext cx="3486150" cy="137132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F11BEA4-2DD4-4F94-9C12-1689A4F56B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508" y="4083634"/>
            <a:ext cx="1408858" cy="1408858"/>
          </a:xfrm>
          <a:prstGeom prst="rect">
            <a:avLst/>
          </a:prstGeom>
        </p:spPr>
      </p:pic>
      <p:pic>
        <p:nvPicPr>
          <p:cNvPr id="9" name="839D137B-85CE-4408-B467-915083265EDA" descr="image1.png">
            <a:extLst>
              <a:ext uri="{FF2B5EF4-FFF2-40B4-BE49-F238E27FC236}">
                <a16:creationId xmlns:a16="http://schemas.microsoft.com/office/drawing/2014/main" id="{421A225D-053D-443A-949D-AF7EEA3F7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45" y="2029175"/>
            <a:ext cx="3561396" cy="362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9665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7112063-8A83-43A5-9B20-527AF552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C3C414A-A53D-4495-9A2B-A17FB8D186A2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Vorbereitung auf das Englisch-Abitur - relevante Kompetenzen und Skills gezielt und intensiv aufbauen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CFB9AAF-542E-4640-A02D-880CE9761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508" y="1425105"/>
            <a:ext cx="3755638" cy="535117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9929491-C165-4CFB-9541-67C136186E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142" y="1425105"/>
            <a:ext cx="3846876" cy="5287756"/>
          </a:xfrm>
          <a:prstGeom prst="rect">
            <a:avLst/>
          </a:prstGeom>
        </p:spPr>
      </p:pic>
      <p:pic>
        <p:nvPicPr>
          <p:cNvPr id="8" name="839D137B-85CE-4408-B467-915083265EDA" descr="image1.png">
            <a:extLst>
              <a:ext uri="{FF2B5EF4-FFF2-40B4-BE49-F238E27FC236}">
                <a16:creationId xmlns:a16="http://schemas.microsoft.com/office/drawing/2014/main" id="{CBB43F4C-6BB7-485A-B182-DC1CE34FC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3780" y="4525563"/>
            <a:ext cx="2078038" cy="2114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CBAC303D-68F0-416A-9DFD-B0D0BC35F637}"/>
              </a:ext>
            </a:extLst>
          </p:cNvPr>
          <p:cNvSpPr/>
          <p:nvPr/>
        </p:nvSpPr>
        <p:spPr>
          <a:xfrm>
            <a:off x="9898674" y="625119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Florian Nuxoll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33ABE73-B21B-465D-8AF9-E95189FA23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4142" y="1419224"/>
            <a:ext cx="3846876" cy="530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94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0"/>
          <p:cNvSpPr>
            <a:spLocks noChangeArrowheads="1"/>
          </p:cNvSpPr>
          <p:nvPr/>
        </p:nvSpPr>
        <p:spPr bwMode="auto">
          <a:xfrm>
            <a:off x="1093107" y="2097510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1EA185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7197" dirty="0">
                <a:solidFill>
                  <a:schemeClr val="bg1"/>
                </a:solidFill>
              </a:rPr>
              <a:t> I.</a:t>
            </a:r>
          </a:p>
        </p:txBody>
      </p:sp>
      <p:sp>
        <p:nvSpPr>
          <p:cNvPr id="6" name="Freeform 10"/>
          <p:cNvSpPr>
            <a:spLocks noChangeArrowheads="1"/>
          </p:cNvSpPr>
          <p:nvPr/>
        </p:nvSpPr>
        <p:spPr bwMode="auto">
          <a:xfrm>
            <a:off x="1093107" y="3912221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9BBB5C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7197" dirty="0">
                <a:solidFill>
                  <a:schemeClr val="bg1"/>
                </a:solidFill>
              </a:rPr>
              <a:t> II.</a:t>
            </a:r>
          </a:p>
        </p:txBody>
      </p:sp>
      <p:sp>
        <p:nvSpPr>
          <p:cNvPr id="7" name="Rechteck 6"/>
          <p:cNvSpPr/>
          <p:nvPr/>
        </p:nvSpPr>
        <p:spPr>
          <a:xfrm>
            <a:off x="2427490" y="3975516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e-DE" sz="3200" dirty="0"/>
          </a:p>
        </p:txBody>
      </p:sp>
      <p:sp>
        <p:nvSpPr>
          <p:cNvPr id="8" name="Rechteck 7"/>
          <p:cNvSpPr/>
          <p:nvPr/>
        </p:nvSpPr>
        <p:spPr>
          <a:xfrm>
            <a:off x="2427489" y="4149358"/>
            <a:ext cx="47098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/>
              <a:t>Unterricht in der Oberstufe</a:t>
            </a:r>
          </a:p>
        </p:txBody>
      </p:sp>
      <p:sp>
        <p:nvSpPr>
          <p:cNvPr id="9" name="Rechteck 8"/>
          <p:cNvSpPr/>
          <p:nvPr/>
        </p:nvSpPr>
        <p:spPr>
          <a:xfrm>
            <a:off x="2427489" y="2334647"/>
            <a:ext cx="12298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/>
              <a:t>Abitur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67E8581-B741-406F-92A6-901FD0444150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D293251-28B0-48CE-9345-FD5BB2506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35A7B53D-D99C-4A17-8329-A10CD1458170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Vorbereitung auf das Englisch-Abitur - relevante Kompetenzen und Skills gezielt und intensiv aufbauen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791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380559">
            <a:off x="176214" y="663457"/>
            <a:ext cx="6429375" cy="482917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301024" y="5649433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Kompetenzen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747285" y="5649433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Inhalte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25528" cy="130199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77D8932-476C-467D-8595-D05F6985F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9DDA60E-3F61-45DF-BCF9-2CADB1D5FE46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Inhalte vs. Kompetenzen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74750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651" y="1690688"/>
            <a:ext cx="6429375" cy="482917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301024" y="5649433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Kompetenzen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747285" y="5649433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Inhalte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8A79011-B1AE-4764-A236-B24F61CDC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25528" cy="130199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CDEC799-F555-486A-8382-B079EBD5A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2DA85D9-3075-4DA9-9126-9E6663C880F2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Inhalte vs. Kompetenzen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4749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“America and its European allies – a difficult relationship”.</a:t>
            </a:r>
            <a:r>
              <a:rPr lang="de-DE" dirty="0"/>
              <a:t> </a:t>
            </a:r>
            <a:r>
              <a:rPr lang="en-US" dirty="0"/>
              <a:t>Discuss this statement and give your own opinion. 		</a:t>
            </a:r>
            <a:r>
              <a:rPr lang="en-US" sz="1400" dirty="0"/>
              <a:t>Abitur 2005 (BW)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6096000" y="5464767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Kompetenzen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497982" y="5464767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Inhalte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56539">
            <a:off x="3925253" y="2964179"/>
            <a:ext cx="2073178" cy="232600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22A9462-F4E6-46E0-BF8C-B7D0CBC3E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25528" cy="130199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52DDBBC-CBF0-4089-82D9-2F5F78910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9EFD1FF-260E-44C9-B5B6-FA86458C9AF4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Inhalte vs. Kompetenzen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36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949590">
            <a:off x="4138612" y="3073763"/>
            <a:ext cx="2073178" cy="232600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096000" y="5464767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Kompetenzen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497982" y="5464767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Inhalte</a:t>
            </a:r>
          </a:p>
        </p:txBody>
      </p:sp>
      <p:sp>
        <p:nvSpPr>
          <p:cNvPr id="6" name="Rechteck 5"/>
          <p:cNvSpPr/>
          <p:nvPr/>
        </p:nvSpPr>
        <p:spPr>
          <a:xfrm>
            <a:off x="9327883" y="2413754"/>
            <a:ext cx="2864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Abitur 2017 </a:t>
            </a:r>
            <a:r>
              <a:rPr lang="en-US" dirty="0"/>
              <a:t>(Niedersachsen)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95AB0BD-CC4F-43B8-9977-F826AD378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382" y="1343905"/>
            <a:ext cx="8424154" cy="106984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1604467-90CD-4DCA-B642-8B5328BF9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25528" cy="130199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AB70B20-7D09-4CFC-A57F-1D1CAA75D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CA0AA95-1850-4EF2-BC19-FA242AD8BC8D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Inhalte vs. Kompetenzen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1263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9266">
            <a:off x="4481511" y="3081864"/>
            <a:ext cx="2073178" cy="2326005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838200" y="14065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/>
              <a:t>Mother's Day should be abolished. Do you agree?   </a:t>
            </a:r>
            <a:r>
              <a:rPr lang="en-GB" sz="1600" dirty="0"/>
              <a:t>Abitur Bayern 2014</a:t>
            </a:r>
            <a:endParaRPr lang="en-GB" sz="3200" dirty="0"/>
          </a:p>
          <a:p>
            <a:pPr marL="0" indent="0">
              <a:buNone/>
            </a:pPr>
            <a:r>
              <a:rPr lang="en-GB" sz="3200" dirty="0"/>
              <a:t>Comment.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6096000" y="5464767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Kompetenzen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497982" y="5464767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Inhalte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88E1C79-2A30-4E6E-B941-57B112964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25528" cy="130199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FEE88DF-A088-4701-83D5-8E79AB718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87DC890-2318-41BF-A210-94DF43282A47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Inhalte vs. Kompetenzen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881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0"/>
          <p:cNvSpPr>
            <a:spLocks noChangeArrowheads="1"/>
          </p:cNvSpPr>
          <p:nvPr/>
        </p:nvSpPr>
        <p:spPr bwMode="auto">
          <a:xfrm>
            <a:off x="1093107" y="2097510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1EA185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7197" dirty="0">
                <a:solidFill>
                  <a:schemeClr val="bg1"/>
                </a:solidFill>
              </a:rPr>
              <a:t> I.</a:t>
            </a:r>
          </a:p>
        </p:txBody>
      </p:sp>
      <p:sp>
        <p:nvSpPr>
          <p:cNvPr id="6" name="Freeform 10"/>
          <p:cNvSpPr>
            <a:spLocks noChangeArrowheads="1"/>
          </p:cNvSpPr>
          <p:nvPr/>
        </p:nvSpPr>
        <p:spPr bwMode="auto">
          <a:xfrm>
            <a:off x="1093107" y="3912221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9BBB5C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7197" dirty="0">
                <a:solidFill>
                  <a:schemeClr val="bg1"/>
                </a:solidFill>
              </a:rPr>
              <a:t> II.</a:t>
            </a:r>
          </a:p>
        </p:txBody>
      </p:sp>
      <p:sp>
        <p:nvSpPr>
          <p:cNvPr id="7" name="Rechteck 6"/>
          <p:cNvSpPr/>
          <p:nvPr/>
        </p:nvSpPr>
        <p:spPr>
          <a:xfrm>
            <a:off x="2427490" y="3975516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e-DE" sz="3200" dirty="0"/>
          </a:p>
        </p:txBody>
      </p:sp>
      <p:sp>
        <p:nvSpPr>
          <p:cNvPr id="8" name="Rechteck 7"/>
          <p:cNvSpPr/>
          <p:nvPr/>
        </p:nvSpPr>
        <p:spPr>
          <a:xfrm>
            <a:off x="2427489" y="4149358"/>
            <a:ext cx="47098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/>
              <a:t>Unterricht in der Oberstufe</a:t>
            </a:r>
          </a:p>
        </p:txBody>
      </p:sp>
      <p:sp>
        <p:nvSpPr>
          <p:cNvPr id="9" name="Rechteck 8"/>
          <p:cNvSpPr/>
          <p:nvPr/>
        </p:nvSpPr>
        <p:spPr>
          <a:xfrm>
            <a:off x="2427489" y="2334647"/>
            <a:ext cx="12298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/>
              <a:t>Abitur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DDD9B72-7343-4AC0-9DAF-7275DE123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25528" cy="130199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EB37E74-40EA-49A7-803B-205C5F9A1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D3CBE04-13FC-449C-BCB6-96BFCD067A29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Inhalte vs. Kompetenzen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B10F2D1-093F-4B46-BF39-02AC6D15ADFC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79ADF4C-1AA2-4B76-A811-3A1214925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49CC6F84-0A77-4412-9E09-724106E6F54B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Vorbereitung auf das Englisch-Abitur - relevante Kompetenzen und Skills gezielt und intensiv aufbauen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230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1261884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Homework</a:t>
            </a: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- </a:t>
            </a:r>
            <a:r>
              <a:rPr kumimoji="0" lang="de-DE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revisited</a:t>
            </a: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AD9387D-87C4-4957-A383-D17ADF42A7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71911" y="2268253"/>
            <a:ext cx="4448175" cy="333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2826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7112063-8A83-43A5-9B20-527AF552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C3C414A-A53D-4495-9A2B-A17FB8D186A2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Vorbereitung auf das Englisch-Abitur - relevante Kompetenzen und Skills gezielt und intensiv aufbauen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9EC9B9B-B4EF-4D76-9ED3-96C0955CA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11" y="1506829"/>
            <a:ext cx="3755638" cy="535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95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Inhaltsplatzhalter 3">
            <a:extLst>
              <a:ext uri="{FF2B5EF4-FFF2-40B4-BE49-F238E27FC236}">
                <a16:creationId xmlns:a16="http://schemas.microsoft.com/office/drawing/2014/main" id="{1B9DD99E-1790-4C49-B039-FB2F1273E9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6113350"/>
              </p:ext>
            </p:extLst>
          </p:nvPr>
        </p:nvGraphicFramePr>
        <p:xfrm>
          <a:off x="0" y="1027906"/>
          <a:ext cx="12192000" cy="5535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0A7FE552-7E31-433E-A53B-64E7166AA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Zusammenfassungszoom 4">
                <a:extLst>
                  <a:ext uri="{FF2B5EF4-FFF2-40B4-BE49-F238E27FC236}">
                    <a16:creationId xmlns:a16="http://schemas.microsoft.com/office/drawing/2014/main" id="{AC14FFBC-5815-4980-86E6-66CB39D7F0F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84463615"/>
                  </p:ext>
                </p:extLst>
              </p:nvPr>
            </p:nvGraphicFramePr>
            <p:xfrm>
              <a:off x="224856" y="1027906"/>
              <a:ext cx="12063664" cy="5710822"/>
            </p:xfrm>
            <a:graphic>
              <a:graphicData uri="http://schemas.microsoft.com/office/powerpoint/2016/summaryzoom">
                <psuz:summaryZm>
                  <psuz:summaryZmObj sectionId="{F146545F-D559-4B63-8AFD-147BDD8CF57A}" offsetFactorX="-37157" offsetFactorY="138565" scaleFactorX="45112" scaleFactorY="45111">
                    <psuz:zmPr id="{A8E8B219-E7FF-4DCD-87D0-D44C0B11761F}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15945" y="4131337"/>
                          <a:ext cx="1632647" cy="91834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F0A4A832-2C66-4BCB-B004-9D3553AE8235}" offsetFactorX="-78762" offsetFactorY="118047" scaleFactorX="45112" scaleFactorY="45111">
                    <psuz:zmPr id="{2E2E2241-55F7-4220-8F38-B12D9E3FBB27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365034" y="3713643"/>
                          <a:ext cx="1632647" cy="91834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6EFD2A25-1E25-472F-9729-EF882F440EFF}" offsetFactorX="-128012" offsetFactorY="84850" scaleFactorX="45112" scaleFactorY="45111">
                    <psuz:zmPr id="{0B3B96E0-7B89-4298-9DE1-CAADFAEFBDA1}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337443" y="3037838"/>
                          <a:ext cx="1632647" cy="91834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FAE69505-8153-43BD-9526-FA97A36C3419}" offsetFactorX="136005" offsetFactorY="-29272" scaleFactorX="50470" scaleFactorY="50470">
                    <psuz:zmPr id="{143B95EF-7355-418D-9E03-29E3A3AD8099}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6285894" y="2831519"/>
                          <a:ext cx="1826559" cy="102743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9E0B65DC-099C-4058-8EB5-E61086F82FA4}" offsetFactorX="90108" offsetFactorY="-45551" scaleFactorX="48967" scaleFactorY="48967">
                    <psuz:zmPr id="{492C4144-FA49-421F-9D24-73EF1E5F26E6}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8406848" y="2515419"/>
                          <a:ext cx="1772164" cy="99684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DEB197F2-D41A-4E8A-AB65-E1C3A80194CE}" offsetFactorX="38633" offsetFactorY="-76626" scaleFactorX="42592" scaleFactorY="42592">
                    <psuz:zmPr id="{DD38204D-64DE-47B1-897D-65F052908712}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0414091" y="1947701"/>
                          <a:ext cx="1541446" cy="86706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Zusammenfassungszoom 4">
                <a:extLst>
                  <a:ext uri="{FF2B5EF4-FFF2-40B4-BE49-F238E27FC236}">
                    <a16:creationId xmlns:a16="http://schemas.microsoft.com/office/drawing/2014/main" id="{AC14FFBC-5815-4980-86E6-66CB39D7F0FF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224856" y="1027906"/>
                <a:ext cx="12063664" cy="5710822"/>
                <a:chOff x="224856" y="1027906"/>
                <a:chExt cx="12063664" cy="5710822"/>
              </a:xfrm>
            </p:grpSpPr>
            <p:pic>
              <p:nvPicPr>
                <p:cNvPr id="3" name="Grafik 3">
                  <a:hlinkClick r:id="rId13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40801" y="5159243"/>
                  <a:ext cx="1632647" cy="918343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Grafik 4">
                  <a:hlinkClick r:id="rId14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589890" y="4741549"/>
                  <a:ext cx="1632647" cy="918343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Grafik 6">
                  <a:hlinkClick r:id="rId15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562299" y="4065744"/>
                  <a:ext cx="1632647" cy="918343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8" name="Grafik 8">
                  <a:hlinkClick r:id="rId1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510750" y="3859425"/>
                  <a:ext cx="1826559" cy="102743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9" name="Grafik 9">
                  <a:hlinkClick r:id="rId1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631704" y="3543325"/>
                  <a:ext cx="1772164" cy="996841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0" name="Grafik 10">
                  <a:hlinkClick r:id="rId1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638947" y="2975607"/>
                  <a:ext cx="1541446" cy="867063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31276835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A409FB7-EE42-4F73-954E-832DA5B91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950" y="1301995"/>
            <a:ext cx="7956526" cy="543701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D45C1E5-44EE-4C27-87C9-71359AC54D1F}"/>
              </a:ext>
            </a:extLst>
          </p:cNvPr>
          <p:cNvSpPr txBox="1"/>
          <p:nvPr/>
        </p:nvSpPr>
        <p:spPr>
          <a:xfrm>
            <a:off x="2509520" y="235498"/>
            <a:ext cx="193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51BD46E-B4A2-41B4-9B6B-E91BDE1E6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790004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0DC5142-2CB5-408B-8531-F2DE7F1DD095}"/>
              </a:ext>
            </a:extLst>
          </p:cNvPr>
          <p:cNvSpPr txBox="1"/>
          <p:nvPr/>
        </p:nvSpPr>
        <p:spPr>
          <a:xfrm>
            <a:off x="-1" y="112388"/>
            <a:ext cx="122464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Intro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830130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BDEAF21-A260-4322-929D-2D7B7A5F9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8" y="1442434"/>
            <a:ext cx="3652993" cy="503563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E0A7CBA-7A68-4E8D-BA8F-E7CFAAD52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8821" y="1692166"/>
            <a:ext cx="7636128" cy="4167351"/>
          </a:xfrm>
          <a:prstGeom prst="rect">
            <a:avLst/>
          </a:prstGeom>
          <a:ln>
            <a:solidFill>
              <a:schemeClr val="accent1"/>
            </a:solidFill>
          </a:ln>
          <a:effectLst/>
        </p:spPr>
      </p:pic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1287D737-BF10-4BB7-826D-1C5A15ED0675}"/>
              </a:ext>
            </a:extLst>
          </p:cNvPr>
          <p:cNvCxnSpPr>
            <a:cxnSpLocks/>
          </p:cNvCxnSpPr>
          <p:nvPr/>
        </p:nvCxnSpPr>
        <p:spPr>
          <a:xfrm flipV="1">
            <a:off x="3938751" y="1692165"/>
            <a:ext cx="480070" cy="27361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262E56C4-5CE8-4700-BD8C-B5FD7C39ECDB}"/>
              </a:ext>
            </a:extLst>
          </p:cNvPr>
          <p:cNvCxnSpPr>
            <a:cxnSpLocks/>
          </p:cNvCxnSpPr>
          <p:nvPr/>
        </p:nvCxnSpPr>
        <p:spPr>
          <a:xfrm flipV="1">
            <a:off x="3938751" y="5859517"/>
            <a:ext cx="480070" cy="1614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5DBDD18E-9FDE-49E7-AEC4-98F11F17E350}"/>
              </a:ext>
            </a:extLst>
          </p:cNvPr>
          <p:cNvSpPr/>
          <p:nvPr/>
        </p:nvSpPr>
        <p:spPr>
          <a:xfrm flipV="1">
            <a:off x="990" y="1425105"/>
            <a:ext cx="3960600" cy="3003204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AE61516-0864-4DCA-BC3C-F76D94294635}"/>
              </a:ext>
            </a:extLst>
          </p:cNvPr>
          <p:cNvSpPr/>
          <p:nvPr/>
        </p:nvSpPr>
        <p:spPr>
          <a:xfrm flipV="1">
            <a:off x="-12052" y="6019151"/>
            <a:ext cx="3950803" cy="458921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24DA6B5-1F2A-4374-AF47-07E9C8F6740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ECFF2A99-D836-44C7-9328-4C7E91C79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0F83C742-2EF1-4AB9-B7C9-615DC6340652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Intro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807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403FAAE-5BAB-4B56-8580-39F879FC3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626" y="1340133"/>
            <a:ext cx="7476757" cy="509286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27CFE5F-2EF1-46C0-AD90-0E09714BCFB3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09E706E-4772-4BC1-A8AA-806AAF7A9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0A5C976-04BD-4DEA-ADBC-F91C649C2BD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Wordpool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40795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E0804EA-C487-4506-A018-F7A25AAFC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30" y="1439392"/>
            <a:ext cx="3780465" cy="519018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12705AE-D46F-4E8D-831C-595EBF928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819" y="1678097"/>
            <a:ext cx="6222826" cy="458459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805F9F1E-A496-40D3-B5D8-F9514A880996}"/>
              </a:ext>
            </a:extLst>
          </p:cNvPr>
          <p:cNvCxnSpPr>
            <a:cxnSpLocks/>
          </p:cNvCxnSpPr>
          <p:nvPr/>
        </p:nvCxnSpPr>
        <p:spPr>
          <a:xfrm flipV="1">
            <a:off x="3772244" y="1678097"/>
            <a:ext cx="704575" cy="20592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BA0C9B59-1996-43D6-84D2-F9D9E9D06805}"/>
              </a:ext>
            </a:extLst>
          </p:cNvPr>
          <p:cNvCxnSpPr>
            <a:cxnSpLocks/>
          </p:cNvCxnSpPr>
          <p:nvPr/>
        </p:nvCxnSpPr>
        <p:spPr>
          <a:xfrm>
            <a:off x="3764935" y="6035289"/>
            <a:ext cx="704575" cy="2273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eck 6">
            <a:extLst>
              <a:ext uri="{FF2B5EF4-FFF2-40B4-BE49-F238E27FC236}">
                <a16:creationId xmlns:a16="http://schemas.microsoft.com/office/drawing/2014/main" id="{3B6263F5-C1B4-45C7-B4B4-A3CCD25B89FE}"/>
              </a:ext>
            </a:extLst>
          </p:cNvPr>
          <p:cNvSpPr/>
          <p:nvPr/>
        </p:nvSpPr>
        <p:spPr>
          <a:xfrm flipV="1">
            <a:off x="-22839" y="1439391"/>
            <a:ext cx="3787774" cy="2297950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3070615-2211-46F6-82BC-A229DA128A27}"/>
              </a:ext>
            </a:extLst>
          </p:cNvPr>
          <p:cNvSpPr/>
          <p:nvPr/>
        </p:nvSpPr>
        <p:spPr>
          <a:xfrm flipV="1">
            <a:off x="-15530" y="6035289"/>
            <a:ext cx="3780465" cy="594288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635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5F1AE08F-4131-4B7D-8D28-6BD85C9CB4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414701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489473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76B43E6-2358-4566-929C-DB0876BFC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274" y="1343494"/>
            <a:ext cx="8045450" cy="549184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31A2530-E009-49DC-A8DB-41D1AC80E8A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FC4A4DD-B6BA-4E2F-A95A-1CBA1A364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099AE9B-FC04-4938-9C45-E66965F292BA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400764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31A2530-E009-49DC-A8DB-41D1AC80E8A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FC4A4DD-B6BA-4E2F-A95A-1CBA1A364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099AE9B-FC04-4938-9C45-E66965F292BA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4398DDB-2603-4C5A-B7D2-1F1DCB508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329" y="2107128"/>
            <a:ext cx="7545406" cy="33535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589294D-D142-4925-ABB5-86B3497A0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01995"/>
            <a:ext cx="3799067" cy="5556005"/>
          </a:xfrm>
          <a:prstGeom prst="rect">
            <a:avLst/>
          </a:prstGeom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6A6FD8A-998F-4F71-A51A-B9862771224A}"/>
              </a:ext>
            </a:extLst>
          </p:cNvPr>
          <p:cNvCxnSpPr>
            <a:cxnSpLocks/>
          </p:cNvCxnSpPr>
          <p:nvPr/>
        </p:nvCxnSpPr>
        <p:spPr>
          <a:xfrm flipH="1">
            <a:off x="3747413" y="2107128"/>
            <a:ext cx="837916" cy="1598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DBD7206C-2AFE-4170-8D7F-14E1657FD282}"/>
              </a:ext>
            </a:extLst>
          </p:cNvPr>
          <p:cNvCxnSpPr>
            <a:cxnSpLocks/>
          </p:cNvCxnSpPr>
          <p:nvPr/>
        </p:nvCxnSpPr>
        <p:spPr>
          <a:xfrm>
            <a:off x="3780465" y="3483820"/>
            <a:ext cx="804864" cy="19768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243FD6E1-4187-4EEB-A04B-5B8630D7B6DB}"/>
              </a:ext>
            </a:extLst>
          </p:cNvPr>
          <p:cNvSpPr/>
          <p:nvPr/>
        </p:nvSpPr>
        <p:spPr>
          <a:xfrm flipV="1">
            <a:off x="-23295" y="1370692"/>
            <a:ext cx="3787774" cy="896258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DFA0A17-7445-4E27-8FEA-427C4E541B49}"/>
              </a:ext>
            </a:extLst>
          </p:cNvPr>
          <p:cNvSpPr/>
          <p:nvPr/>
        </p:nvSpPr>
        <p:spPr>
          <a:xfrm flipV="1">
            <a:off x="-15530" y="3459479"/>
            <a:ext cx="3780465" cy="3347720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94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1A71D35-304F-4BC3-905D-EEAB32666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520" y="1397310"/>
            <a:ext cx="7939625" cy="546069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48FC77D-B10F-4D8A-94C1-22C1961FEADA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95830F0-2440-4199-BE7A-D61C5D790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7329E0C-D273-406C-8505-8BCA652DEB0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2C417FB-561F-44CC-B527-E89C04B2D8C9}"/>
              </a:ext>
            </a:extLst>
          </p:cNvPr>
          <p:cNvSpPr/>
          <p:nvPr/>
        </p:nvSpPr>
        <p:spPr>
          <a:xfrm>
            <a:off x="3257550" y="1953448"/>
            <a:ext cx="2786063" cy="76117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6361A7A-B202-4D4B-B234-B25BA2561EBC}"/>
              </a:ext>
            </a:extLst>
          </p:cNvPr>
          <p:cNvSpPr/>
          <p:nvPr/>
        </p:nvSpPr>
        <p:spPr>
          <a:xfrm>
            <a:off x="3309936" y="3896548"/>
            <a:ext cx="2786063" cy="76117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9C85E40-7970-450B-860C-93AA02430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1300519"/>
            <a:ext cx="6444101" cy="23834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93F0820A-EFD8-4B0F-B831-D319DD7B1A2D}"/>
              </a:ext>
            </a:extLst>
          </p:cNvPr>
          <p:cNvCxnSpPr/>
          <p:nvPr/>
        </p:nvCxnSpPr>
        <p:spPr>
          <a:xfrm flipV="1">
            <a:off x="4650581" y="1315699"/>
            <a:ext cx="1393032" cy="6377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1811A5B-6315-4F90-97E2-D00A328B7B23}"/>
              </a:ext>
            </a:extLst>
          </p:cNvPr>
          <p:cNvCxnSpPr>
            <a:cxnSpLocks/>
          </p:cNvCxnSpPr>
          <p:nvPr/>
        </p:nvCxnSpPr>
        <p:spPr>
          <a:xfrm>
            <a:off x="4650581" y="2714626"/>
            <a:ext cx="1497808" cy="9166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31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de-DE" sz="4800" dirty="0" err="1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Homework</a:t>
            </a:r>
            <a:r>
              <a:rPr lang="de-DE" sz="48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- </a:t>
            </a:r>
            <a:r>
              <a:rPr lang="de-DE" sz="4800" dirty="0" err="1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revisited</a:t>
            </a:r>
            <a:endParaRPr lang="de-DE" sz="4800" dirty="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C39FA2C-66E8-472D-83A0-EA00A899E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099" y="2434658"/>
            <a:ext cx="5119801" cy="198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2742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1A71D35-304F-4BC3-905D-EEAB32666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520" y="1397310"/>
            <a:ext cx="7939625" cy="546069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48FC77D-B10F-4D8A-94C1-22C1961FEADA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95830F0-2440-4199-BE7A-D61C5D790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7329E0C-D273-406C-8505-8BCA652DEB0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2C417FB-561F-44CC-B527-E89C04B2D8C9}"/>
              </a:ext>
            </a:extLst>
          </p:cNvPr>
          <p:cNvSpPr/>
          <p:nvPr/>
        </p:nvSpPr>
        <p:spPr>
          <a:xfrm>
            <a:off x="3257550" y="1953448"/>
            <a:ext cx="2786063" cy="76117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6361A7A-B202-4D4B-B234-B25BA2561EBC}"/>
              </a:ext>
            </a:extLst>
          </p:cNvPr>
          <p:cNvSpPr/>
          <p:nvPr/>
        </p:nvSpPr>
        <p:spPr>
          <a:xfrm>
            <a:off x="3309936" y="3896548"/>
            <a:ext cx="2786063" cy="76117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93F0820A-EFD8-4B0F-B831-D319DD7B1A2D}"/>
              </a:ext>
            </a:extLst>
          </p:cNvPr>
          <p:cNvCxnSpPr/>
          <p:nvPr/>
        </p:nvCxnSpPr>
        <p:spPr>
          <a:xfrm flipV="1">
            <a:off x="4702967" y="3250680"/>
            <a:ext cx="1393032" cy="6377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1811A5B-6315-4F90-97E2-D00A328B7B23}"/>
              </a:ext>
            </a:extLst>
          </p:cNvPr>
          <p:cNvCxnSpPr>
            <a:cxnSpLocks/>
          </p:cNvCxnSpPr>
          <p:nvPr/>
        </p:nvCxnSpPr>
        <p:spPr>
          <a:xfrm>
            <a:off x="4702967" y="4657725"/>
            <a:ext cx="1497808" cy="9166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>
            <a:extLst>
              <a:ext uri="{FF2B5EF4-FFF2-40B4-BE49-F238E27FC236}">
                <a16:creationId xmlns:a16="http://schemas.microsoft.com/office/drawing/2014/main" id="{ECE6110F-C341-4767-859C-A05C36E2C2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2633" y="3209283"/>
            <a:ext cx="5839473" cy="23651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5894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9C8C8BC-A28F-4DB7-B348-D4E0A9676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987" y="1323614"/>
            <a:ext cx="8017743" cy="5462949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D96056A9-A66F-4364-9CD4-C704DC4775C3}"/>
              </a:ext>
            </a:extLst>
          </p:cNvPr>
          <p:cNvSpPr/>
          <p:nvPr/>
        </p:nvSpPr>
        <p:spPr>
          <a:xfrm>
            <a:off x="3138488" y="1814513"/>
            <a:ext cx="2852738" cy="50958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833C7C7-15E4-4A83-9531-7EFB0C741C7F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56E70FE-70D2-4E62-B140-5276161A4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9E9A38C-C6CB-420A-A5B5-48A3776A5E0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45872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B1B15C2-A4EF-4328-8D9F-0CE192219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025" y="1301995"/>
            <a:ext cx="8073947" cy="550852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033E15E-687F-4FD6-AC09-1980E488337E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BAD75B4-A0D9-439B-AEE8-F2E7B5ED5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56025B2-58E2-4414-A599-B3A87E24A499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E0CD1D6-39DE-4825-8AC1-F0221B9CF37A}"/>
              </a:ext>
            </a:extLst>
          </p:cNvPr>
          <p:cNvSpPr/>
          <p:nvPr/>
        </p:nvSpPr>
        <p:spPr>
          <a:xfrm>
            <a:off x="2782888" y="1763712"/>
            <a:ext cx="3059112" cy="942165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98745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5F1AE08F-4131-4B7D-8D28-6BD85C9CB4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356945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759442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72903E0-7D5A-4273-AC44-2F02B8074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935" y="1301995"/>
            <a:ext cx="8096127" cy="549939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6B647A8-5ACD-49C0-9DDF-40A8E793E18A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FE0F3C1-B092-46F7-B8AB-192ED31EA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0433087-C22A-4D8A-88BD-13B375A052FD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3D9431E-40C7-45E5-9F2D-742F5CAEE71E}"/>
              </a:ext>
            </a:extLst>
          </p:cNvPr>
          <p:cNvSpPr/>
          <p:nvPr/>
        </p:nvSpPr>
        <p:spPr>
          <a:xfrm>
            <a:off x="2906260" y="3142570"/>
            <a:ext cx="2852738" cy="50958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6201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8DE6264-FEED-45EB-84C4-B36760130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339" y="1343494"/>
            <a:ext cx="8159320" cy="553668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F11EAB4-22FA-4635-A0F1-E4E0487B4B57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6A16D5C-EF09-44BC-BE7B-ED9209799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EA70809-4CB3-4DAC-A88D-55BCE101761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Texts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29151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F3E96B4-6C28-41B8-84FE-11FDBF7D9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581" y="1301995"/>
            <a:ext cx="8194836" cy="555600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DCE83CD-08F6-48A6-8439-822BA3D52B89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0F42BF-23B4-43D5-BC0D-910F58939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48F741E-842E-4171-95E0-6AC114B534C4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Texts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BFAA39C-E799-456E-969A-4A26A7C9ED79}"/>
              </a:ext>
            </a:extLst>
          </p:cNvPr>
          <p:cNvSpPr/>
          <p:nvPr/>
        </p:nvSpPr>
        <p:spPr>
          <a:xfrm>
            <a:off x="2946400" y="2046513"/>
            <a:ext cx="667657" cy="203201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31782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FFAFA6E-4728-4310-BB0E-1FE0A09252FB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B68DA6A-4E99-4B6E-BFF7-8B34582C2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74C2779-1749-44D7-8A41-832D03F75903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Skill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Training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690FFD7-3ED0-473B-8A7A-99D5CCE45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60" y="1301996"/>
            <a:ext cx="3818807" cy="5556004"/>
          </a:xfrm>
          <a:prstGeom prst="rect">
            <a:avLst/>
          </a:prstGeom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83314E-F98F-4532-9640-20DD331FE256}"/>
              </a:ext>
            </a:extLst>
          </p:cNvPr>
          <p:cNvCxnSpPr>
            <a:cxnSpLocks/>
          </p:cNvCxnSpPr>
          <p:nvPr/>
        </p:nvCxnSpPr>
        <p:spPr>
          <a:xfrm flipH="1">
            <a:off x="3909848" y="1711802"/>
            <a:ext cx="700580" cy="1598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FEA843CF-BC39-4114-AACE-0D4F24F6C9D0}"/>
              </a:ext>
            </a:extLst>
          </p:cNvPr>
          <p:cNvCxnSpPr>
            <a:cxnSpLocks/>
          </p:cNvCxnSpPr>
          <p:nvPr/>
        </p:nvCxnSpPr>
        <p:spPr>
          <a:xfrm>
            <a:off x="3909848" y="3657598"/>
            <a:ext cx="700580" cy="22796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24165924-3C01-4AC6-AF62-692A16C854BA}"/>
              </a:ext>
            </a:extLst>
          </p:cNvPr>
          <p:cNvSpPr/>
          <p:nvPr/>
        </p:nvSpPr>
        <p:spPr>
          <a:xfrm flipV="1">
            <a:off x="0" y="1290779"/>
            <a:ext cx="3909848" cy="580847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2BB6156-AB5F-4174-959A-C36C4106EB8B}"/>
              </a:ext>
            </a:extLst>
          </p:cNvPr>
          <p:cNvSpPr/>
          <p:nvPr/>
        </p:nvSpPr>
        <p:spPr>
          <a:xfrm flipV="1">
            <a:off x="-15530" y="3657598"/>
            <a:ext cx="3925378" cy="3149599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BBB062F-D266-4262-A56D-59F254E08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428" y="1711802"/>
            <a:ext cx="7581572" cy="4225398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3801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FFAFA6E-4728-4310-BB0E-1FE0A09252FB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B68DA6A-4E99-4B6E-BFF7-8B34582C2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74C2779-1749-44D7-8A41-832D03F75903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Skill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Training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690FFD7-3ED0-473B-8A7A-99D5CCE45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60" y="1301996"/>
            <a:ext cx="3818807" cy="5556004"/>
          </a:xfrm>
          <a:prstGeom prst="rect">
            <a:avLst/>
          </a:prstGeom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83314E-F98F-4532-9640-20DD331FE256}"/>
              </a:ext>
            </a:extLst>
          </p:cNvPr>
          <p:cNvCxnSpPr>
            <a:cxnSpLocks/>
          </p:cNvCxnSpPr>
          <p:nvPr/>
        </p:nvCxnSpPr>
        <p:spPr>
          <a:xfrm flipH="1">
            <a:off x="3909848" y="1711802"/>
            <a:ext cx="700580" cy="26552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FEA843CF-BC39-4114-AACE-0D4F24F6C9D0}"/>
              </a:ext>
            </a:extLst>
          </p:cNvPr>
          <p:cNvCxnSpPr>
            <a:cxnSpLocks/>
          </p:cNvCxnSpPr>
          <p:nvPr/>
        </p:nvCxnSpPr>
        <p:spPr>
          <a:xfrm flipV="1">
            <a:off x="3909848" y="6206359"/>
            <a:ext cx="700580" cy="1064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24165924-3C01-4AC6-AF62-692A16C854BA}"/>
              </a:ext>
            </a:extLst>
          </p:cNvPr>
          <p:cNvSpPr/>
          <p:nvPr/>
        </p:nvSpPr>
        <p:spPr>
          <a:xfrm flipV="1">
            <a:off x="0" y="1290778"/>
            <a:ext cx="3909848" cy="3076269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2BB6156-AB5F-4174-959A-C36C4106EB8B}"/>
              </a:ext>
            </a:extLst>
          </p:cNvPr>
          <p:cNvSpPr/>
          <p:nvPr/>
        </p:nvSpPr>
        <p:spPr>
          <a:xfrm flipV="1">
            <a:off x="-15530" y="6337737"/>
            <a:ext cx="3925378" cy="469459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0C86C5F-37E3-48BD-A92D-D8FF63B57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428" y="1711802"/>
            <a:ext cx="7483158" cy="4494557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40845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5060878A-6E7A-4D85-ABA6-D1C2D6959DA7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E7A2B43-3137-4214-811C-AD448F039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5FCFF33-015A-4307-8FE7-4B25E870A207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Skill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Training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AA0BB9F-F844-451F-94A7-8B4CD7178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359" y="1301995"/>
            <a:ext cx="3868509" cy="55018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93A0F69-9439-4B91-B7CA-FB4474CDE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0868" y="1301995"/>
            <a:ext cx="3721994" cy="556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62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de-DE" sz="4800" dirty="0" err="1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Homework</a:t>
            </a:r>
            <a:r>
              <a:rPr lang="de-DE" sz="48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- </a:t>
            </a:r>
            <a:r>
              <a:rPr lang="de-DE" sz="4800" dirty="0" err="1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revisited</a:t>
            </a:r>
            <a:endParaRPr lang="de-DE" sz="4800" dirty="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DECF01D-0F54-4383-9D5D-6AFD2363C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100" y="1914525"/>
            <a:ext cx="75438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9114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5060878A-6E7A-4D85-ABA6-D1C2D6959DA7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E7A2B43-3137-4214-811C-AD448F039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5FCFF33-015A-4307-8FE7-4B25E870A207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Skill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Training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93A0F69-9439-4B91-B7CA-FB4474CDE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2" y="1290778"/>
            <a:ext cx="3721994" cy="5562615"/>
          </a:xfrm>
          <a:prstGeom prst="rect">
            <a:avLst/>
          </a:prstGeom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D3520B53-FDDA-42FF-BCA3-9D3E9C629A8C}"/>
              </a:ext>
            </a:extLst>
          </p:cNvPr>
          <p:cNvCxnSpPr>
            <a:cxnSpLocks/>
          </p:cNvCxnSpPr>
          <p:nvPr/>
        </p:nvCxnSpPr>
        <p:spPr>
          <a:xfrm flipH="1">
            <a:off x="3909848" y="2710878"/>
            <a:ext cx="700580" cy="22426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93803EE-CED6-44EA-A8E7-09FB5D677709}"/>
              </a:ext>
            </a:extLst>
          </p:cNvPr>
          <p:cNvCxnSpPr>
            <a:cxnSpLocks/>
          </p:cNvCxnSpPr>
          <p:nvPr/>
        </p:nvCxnSpPr>
        <p:spPr>
          <a:xfrm flipV="1">
            <a:off x="3909848" y="6455299"/>
            <a:ext cx="700580" cy="1064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8C4CC87A-156A-471F-8B82-D8D7921C6028}"/>
              </a:ext>
            </a:extLst>
          </p:cNvPr>
          <p:cNvSpPr/>
          <p:nvPr/>
        </p:nvSpPr>
        <p:spPr>
          <a:xfrm flipV="1">
            <a:off x="0" y="1290777"/>
            <a:ext cx="3909848" cy="3674028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58FF69A-885C-46C3-91D4-14253D522A2E}"/>
              </a:ext>
            </a:extLst>
          </p:cNvPr>
          <p:cNvSpPr/>
          <p:nvPr/>
        </p:nvSpPr>
        <p:spPr>
          <a:xfrm flipV="1">
            <a:off x="-15530" y="6561786"/>
            <a:ext cx="3925378" cy="291606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9A10E51-12EB-4288-AD67-B237E855A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632" y="2722136"/>
            <a:ext cx="7546428" cy="3737730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427915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3BEF5983-AE49-4A77-8A0F-A1E0C6AFE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8608"/>
            <a:ext cx="3909644" cy="567055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060878A-6E7A-4D85-ABA6-D1C2D6959DA7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E7A2B43-3137-4214-811C-AD448F039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5FCFF33-015A-4307-8FE7-4B25E870A207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Skill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Training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D3520B53-FDDA-42FF-BCA3-9D3E9C629A8C}"/>
              </a:ext>
            </a:extLst>
          </p:cNvPr>
          <p:cNvCxnSpPr>
            <a:cxnSpLocks/>
          </p:cNvCxnSpPr>
          <p:nvPr/>
        </p:nvCxnSpPr>
        <p:spPr>
          <a:xfrm flipH="1">
            <a:off x="3925174" y="1374283"/>
            <a:ext cx="1221281" cy="2916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93803EE-CED6-44EA-A8E7-09FB5D677709}"/>
              </a:ext>
            </a:extLst>
          </p:cNvPr>
          <p:cNvCxnSpPr>
            <a:cxnSpLocks/>
          </p:cNvCxnSpPr>
          <p:nvPr/>
        </p:nvCxnSpPr>
        <p:spPr>
          <a:xfrm>
            <a:off x="3909644" y="3535486"/>
            <a:ext cx="1221281" cy="20822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8C4CC87A-156A-471F-8B82-D8D7921C6028}"/>
              </a:ext>
            </a:extLst>
          </p:cNvPr>
          <p:cNvSpPr/>
          <p:nvPr/>
        </p:nvSpPr>
        <p:spPr>
          <a:xfrm flipV="1">
            <a:off x="0" y="1290777"/>
            <a:ext cx="3909848" cy="375113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58FF69A-885C-46C3-91D4-14253D522A2E}"/>
              </a:ext>
            </a:extLst>
          </p:cNvPr>
          <p:cNvSpPr/>
          <p:nvPr/>
        </p:nvSpPr>
        <p:spPr>
          <a:xfrm flipV="1">
            <a:off x="-15530" y="3536731"/>
            <a:ext cx="3925378" cy="3316661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BDFBA50-7C39-4757-9A72-FF068D321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6454" y="1374283"/>
            <a:ext cx="6958713" cy="4243496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38791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5060878A-6E7A-4D85-ABA6-D1C2D6959DA7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E7A2B43-3137-4214-811C-AD448F039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5FCFF33-015A-4307-8FE7-4B25E870A207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Skill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Training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F179566-6948-4CBA-8E2B-1FDB2E491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9070" y="1301995"/>
            <a:ext cx="7993857" cy="553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802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B2FABFD-A19A-4404-B978-97CA47C4D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452" y="1066494"/>
            <a:ext cx="4192842" cy="580176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7ED0F45-A7FA-4F09-B1E6-F6B23C0EF339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2766EDC-2603-40CA-81E1-99C6F0562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4D011C3-A58E-4200-A957-B7D47AF41DBB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Theme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tasks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3920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412FECA-C55B-4EFB-91A5-B2325C932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031" y="1301995"/>
            <a:ext cx="8153618" cy="555600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8096C2A-79D8-4180-8AC9-56E9FA489CFA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A399DE8-4271-4890-95E2-B9875314D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D3BE16B-8647-445E-AE99-83E6E711822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Diff </a:t>
            </a:r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section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940033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9D29BE60-A099-4559-B5A0-8EB721D6B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9" y="1301994"/>
            <a:ext cx="4046879" cy="55560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70FFA54-A50B-4E9C-84FB-D8A0B2483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853" y="1470523"/>
            <a:ext cx="6900953" cy="5039134"/>
          </a:xfrm>
          <a:prstGeom prst="rect">
            <a:avLst/>
          </a:prstGeom>
          <a:ln>
            <a:solidFill>
              <a:srgbClr val="0070C0"/>
            </a:solidFill>
          </a:ln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0E6CD01F-EB08-40D9-AC5C-9DE815F71AA9}"/>
              </a:ext>
            </a:extLst>
          </p:cNvPr>
          <p:cNvCxnSpPr>
            <a:cxnSpLocks/>
          </p:cNvCxnSpPr>
          <p:nvPr/>
        </p:nvCxnSpPr>
        <p:spPr>
          <a:xfrm flipH="1">
            <a:off x="4086240" y="1470523"/>
            <a:ext cx="1040487" cy="7211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34F66042-1802-47E3-B14D-9248D017A778}"/>
              </a:ext>
            </a:extLst>
          </p:cNvPr>
          <p:cNvCxnSpPr>
            <a:cxnSpLocks/>
          </p:cNvCxnSpPr>
          <p:nvPr/>
        </p:nvCxnSpPr>
        <p:spPr>
          <a:xfrm>
            <a:off x="4056724" y="4657325"/>
            <a:ext cx="1070003" cy="1852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61EF3E61-9191-46D3-A192-4BD0B355741A}"/>
              </a:ext>
            </a:extLst>
          </p:cNvPr>
          <p:cNvSpPr/>
          <p:nvPr/>
        </p:nvSpPr>
        <p:spPr>
          <a:xfrm flipV="1">
            <a:off x="-23296" y="1301993"/>
            <a:ext cx="4089981" cy="889664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8721C8B-FCFC-4F46-9F2F-28597B8C620F}"/>
              </a:ext>
            </a:extLst>
          </p:cNvPr>
          <p:cNvSpPr/>
          <p:nvPr/>
        </p:nvSpPr>
        <p:spPr>
          <a:xfrm flipV="1">
            <a:off x="-19351" y="4676348"/>
            <a:ext cx="4082089" cy="2181651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7E8EEBA-F8F9-4469-A6B9-A7994A50A21F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7FAECA2D-4C89-4347-AA4A-24459ED41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32981A70-819A-492B-B84A-2E6536033364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Diff </a:t>
            </a:r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section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4779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201B415-A67C-4836-ABED-C9A3536E6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291" y="1461099"/>
            <a:ext cx="7867139" cy="5351181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2E2880B-47C3-4C18-AA61-FED5F18821A8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2A8F39F-AFE8-493A-B16B-F8DA17644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4CFE700-8829-4FCC-B438-5B39C4E87F46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Diff </a:t>
            </a:r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section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71706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32D9C21-250D-4A08-BE63-7B63598BF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384" y="1220384"/>
            <a:ext cx="5439666" cy="574112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6133155-AF6D-412F-A541-5E064A8B59FF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2052643-FB24-4E66-9179-2EA120226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ABABD3A-6F36-46A7-9BA1-5D0657AF7FB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Grammar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547128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B4480CB-2FC6-4A3C-8B6F-32105ABD4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819" y="1286102"/>
            <a:ext cx="8189495" cy="557189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7CC83FF-563F-4557-9D6F-6F855076671B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DD5867B-89ED-4342-B49B-CAE7963C1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4C3A75E-EEC5-42F2-A9AA-565B6A77DF80}"/>
              </a:ext>
            </a:extLst>
          </p:cNvPr>
          <p:cNvSpPr txBox="1"/>
          <p:nvPr/>
        </p:nvSpPr>
        <p:spPr>
          <a:xfrm>
            <a:off x="0" y="112388"/>
            <a:ext cx="12192000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Interkulturelle Kompetenz</a:t>
            </a:r>
          </a:p>
          <a:p>
            <a:pPr algn="ctr"/>
            <a:endParaRPr lang="de-DE" sz="6600" b="1" dirty="0">
              <a:solidFill>
                <a:schemeClr val="bg1"/>
              </a:solidFill>
            </a:endParaRPr>
          </a:p>
          <a:p>
            <a:pPr algn="ctr"/>
            <a:endParaRPr lang="de-DE" sz="6600" b="1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6600" b="1" dirty="0">
              <a:solidFill>
                <a:schemeClr val="bg1"/>
              </a:solidFill>
            </a:endParaRPr>
          </a:p>
          <a:p>
            <a:pPr algn="ctr"/>
            <a:endParaRPr lang="de-DE" sz="6600" b="1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6600" b="1" dirty="0">
              <a:solidFill>
                <a:schemeClr val="bg1"/>
              </a:solidFill>
            </a:endParaRPr>
          </a:p>
          <a:p>
            <a:pPr algn="ctr"/>
            <a:endParaRPr lang="de-DE" sz="6600" b="1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05712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7CC83FF-563F-4557-9D6F-6F855076671B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DD5867B-89ED-4342-B49B-CAE7963C1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4C3A75E-EEC5-42F2-A9AA-565B6A77DF8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Book Clubbing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3B0DE15-A5DA-48FD-A40B-32587B8DB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386" y="1298952"/>
            <a:ext cx="8146751" cy="555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3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D473311-0D0B-424C-9DE5-02B38875E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064" y="876073"/>
            <a:ext cx="9385869" cy="598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173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7CC83FF-563F-4557-9D6F-6F855076671B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DD5867B-89ED-4342-B49B-CAE7963C1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4C3A75E-EEC5-42F2-A9AA-565B6A77DF8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Book Clubbing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C6610A3-6720-4437-872E-585EE43DC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1897" y="1301995"/>
            <a:ext cx="8326277" cy="553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183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7CC83FF-563F-4557-9D6F-6F855076671B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DD5867B-89ED-4342-B49B-CAE7963C1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4C3A75E-EEC5-42F2-A9AA-565B6A77DF8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Book Clubbing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5BDA8F0-8B7C-4F27-B718-6B285C798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112" y="1301995"/>
            <a:ext cx="7986261" cy="542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829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7CC83FF-563F-4557-9D6F-6F855076671B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DD5867B-89ED-4342-B49B-CAE7963C1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4C3A75E-EEC5-42F2-A9AA-565B6A77DF8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Book Clubbing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570865A-E381-4874-9309-2D81B5517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599" y="1301995"/>
            <a:ext cx="8120257" cy="555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88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Inhaltsplatzhalter 3">
            <a:extLst>
              <a:ext uri="{FF2B5EF4-FFF2-40B4-BE49-F238E27FC236}">
                <a16:creationId xmlns:a16="http://schemas.microsoft.com/office/drawing/2014/main" id="{1B9DD99E-1790-4C49-B039-FB2F1273E908}"/>
              </a:ext>
            </a:extLst>
          </p:cNvPr>
          <p:cNvGraphicFramePr>
            <a:graphicFrameLocks/>
          </p:cNvGraphicFramePr>
          <p:nvPr/>
        </p:nvGraphicFramePr>
        <p:xfrm>
          <a:off x="0" y="1027906"/>
          <a:ext cx="12192000" cy="5535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0A7FE552-7E31-433E-A53B-64E7166AA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Zusammenfassungszoom 4">
                <a:extLst>
                  <a:ext uri="{FF2B5EF4-FFF2-40B4-BE49-F238E27FC236}">
                    <a16:creationId xmlns:a16="http://schemas.microsoft.com/office/drawing/2014/main" id="{AC14FFBC-5815-4980-86E6-66CB39D7F0F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91609826"/>
                  </p:ext>
                </p:extLst>
              </p:nvPr>
            </p:nvGraphicFramePr>
            <p:xfrm>
              <a:off x="128336" y="782053"/>
              <a:ext cx="12063664" cy="5710822"/>
            </p:xfrm>
            <a:graphic>
              <a:graphicData uri="http://schemas.microsoft.com/office/powerpoint/2016/summaryzoom">
                <psuz:summaryZm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Zusammenfassungszoom 4">
                <a:extLst>
                  <a:ext uri="{FF2B5EF4-FFF2-40B4-BE49-F238E27FC236}">
                    <a16:creationId xmlns:a16="http://schemas.microsoft.com/office/drawing/2014/main" id="{AC14FFBC-5815-4980-86E6-66CB39D7F0FF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128336" y="782053"/>
                <a:ext cx="12063664" cy="5710822"/>
                <a:chOff x="128336" y="782053"/>
                <a:chExt cx="12063664" cy="5710822"/>
              </a:xfrm>
            </p:grpSpPr>
          </p:grpSp>
        </mc:Fallback>
      </mc:AlternateContent>
    </p:spTree>
    <p:extLst>
      <p:ext uri="{BB962C8B-B14F-4D97-AF65-F5344CB8AC3E}">
        <p14:creationId xmlns:p14="http://schemas.microsoft.com/office/powerpoint/2010/main" val="7183537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624C2DE-6BF9-41A3-8230-68479CD61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701" y="1301995"/>
            <a:ext cx="8139801" cy="555600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DB137D6-FD99-42C4-95FA-D1D381356363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5233410-6DEC-44E8-854B-1D61672F6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1248C69-7D76-496C-9601-BE5B97BD38E4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</a:rPr>
              <a:t>Intro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780296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7A52465-AC07-4564-A4DA-6E07B5EC6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951" y="1349870"/>
            <a:ext cx="8023732" cy="550812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FF6B14D-7D4A-4E1D-9A7A-FC7B027FDCAD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38F6DFB-8D3F-46C5-A0B3-E72281454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8E13CC7-F8F2-48B3-AB29-2541A52A767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Wordpool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033860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180F9EB-A4C0-4E9D-8CA9-A37352996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566" y="1470232"/>
            <a:ext cx="7905570" cy="538776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C1E02F4-80A3-4883-91FE-CBB51B61136E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BFB5FDD-D306-4F4B-A400-55F01E52A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16B8B84-0B34-4709-92BA-D9118686CCF4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dirty="0">
                <a:solidFill>
                  <a:schemeClr val="bg1"/>
                </a:solidFill>
                <a:latin typeface="+mn-lt"/>
              </a:rPr>
              <a:t>Workshop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C04D79B-4E4E-4FFF-99D1-CB820B751BE0}"/>
              </a:ext>
            </a:extLst>
          </p:cNvPr>
          <p:cNvSpPr/>
          <p:nvPr/>
        </p:nvSpPr>
        <p:spPr>
          <a:xfrm>
            <a:off x="1328057" y="1741941"/>
            <a:ext cx="3556000" cy="1719716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88456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0A2BB8A-6872-47C7-B4E0-55B212FE4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851" y="1277258"/>
            <a:ext cx="8193513" cy="558074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D0C2621-356D-4FCA-B352-5E80E31A7739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EECB8CD-A125-4D9A-9F49-1C744534C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76D847C-83FF-40E9-A5EC-6EA66B9E956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2E0A80A-09CE-4C03-8886-624CB642FD97}"/>
              </a:ext>
            </a:extLst>
          </p:cNvPr>
          <p:cNvSpPr/>
          <p:nvPr/>
        </p:nvSpPr>
        <p:spPr>
          <a:xfrm>
            <a:off x="2509520" y="1509713"/>
            <a:ext cx="3419566" cy="732744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45386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B3D78E9-A4D2-419D-873E-22EA2EC81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434" y="1301995"/>
            <a:ext cx="8153130" cy="555600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68A11F4-0C8E-4903-ABEF-1B75D35237C9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0537983-BA4C-4955-A0E3-F26F88359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CF4F5A2-C73D-49DE-BD21-279E9BD33F0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52C5F54-45C8-4549-B316-EF6249F69CF9}"/>
              </a:ext>
            </a:extLst>
          </p:cNvPr>
          <p:cNvSpPr/>
          <p:nvPr/>
        </p:nvSpPr>
        <p:spPr>
          <a:xfrm>
            <a:off x="2019434" y="5631770"/>
            <a:ext cx="4033023" cy="1226229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39792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20237C2-436D-4A25-8504-2A13FBD73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180" y="1332772"/>
            <a:ext cx="8133638" cy="555600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FCCD04A-6B1C-460E-AEE6-4F6F02AD016D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5E38056-00F5-4AEE-8F09-172A70962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6CB76B7-553C-4F1C-BFA8-126ADFD42D86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9004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D7B3570-A862-4596-A86B-45C99E999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887" y="830997"/>
            <a:ext cx="9428225" cy="602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888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A2C61F3-C006-4413-B5E2-D8C897A2E629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46EA410-71C6-48DF-9E52-7CC2AB584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234CFEC-F408-4099-8CBC-2F65271DFB52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Ein Schulbuch in der Einführungsphase?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97A6E46-DE22-4515-ABFB-7C5EBD142988}"/>
              </a:ext>
            </a:extLst>
          </p:cNvPr>
          <p:cNvSpPr/>
          <p:nvPr/>
        </p:nvSpPr>
        <p:spPr>
          <a:xfrm>
            <a:off x="315310" y="2214320"/>
            <a:ext cx="1169275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2800" b="1" dirty="0"/>
          </a:p>
          <a:p>
            <a:r>
              <a:rPr lang="de-DE" sz="2800" b="1" dirty="0"/>
              <a:t>1.  Umfangreiches, kleinschrittiges Training (Textsorten, </a:t>
            </a:r>
            <a:r>
              <a:rPr lang="de-DE" sz="2800" b="1" dirty="0" err="1"/>
              <a:t>skills</a:t>
            </a:r>
            <a:r>
              <a:rPr lang="de-DE" sz="2800" b="1" dirty="0"/>
              <a:t>, Operatoren)</a:t>
            </a:r>
          </a:p>
          <a:p>
            <a:endParaRPr lang="de-DE" sz="2800" b="1" dirty="0"/>
          </a:p>
          <a:p>
            <a:r>
              <a:rPr lang="de-DE" sz="2800" b="1" dirty="0"/>
              <a:t>2.  Rundum-sorglos Paket</a:t>
            </a:r>
          </a:p>
          <a:p>
            <a:pPr marL="514350" indent="-514350" algn="ctr">
              <a:buAutoNum type="arabicPeriod"/>
            </a:pP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14636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A2C61F3-C006-4413-B5E2-D8C897A2E629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46EA410-71C6-48DF-9E52-7CC2AB584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234CFEC-F408-4099-8CBC-2F65271DFB52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chemeClr val="bg1"/>
                </a:solidFill>
                <a:latin typeface="+mn-lt"/>
              </a:rPr>
              <a:t>Workbook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D27626C-DDA1-4753-B185-382512C59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329" y="1301995"/>
            <a:ext cx="3699402" cy="55560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16E795B-A986-4FB8-B27B-A39F49ECD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055" y="1342457"/>
            <a:ext cx="3671795" cy="555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12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A2C61F3-C006-4413-B5E2-D8C897A2E629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46EA410-71C6-48DF-9E52-7CC2AB584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234CFEC-F408-4099-8CBC-2F65271DFB52}"/>
              </a:ext>
            </a:extLst>
          </p:cNvPr>
          <p:cNvSpPr txBox="1"/>
          <p:nvPr/>
        </p:nvSpPr>
        <p:spPr>
          <a:xfrm>
            <a:off x="0" y="112388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Workbook</a:t>
            </a:r>
          </a:p>
          <a:p>
            <a:pPr algn="ctr"/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6330111-E3BB-45C5-AD46-876810948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4540" y="1258451"/>
            <a:ext cx="3777532" cy="555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02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A2C61F3-C006-4413-B5E2-D8C897A2E629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46EA410-71C6-48DF-9E52-7CC2AB584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234CFEC-F408-4099-8CBC-2F65271DFB52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Workbook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4C86426-4BAD-4D69-AFB0-541C26098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971" y="1301995"/>
            <a:ext cx="7796057" cy="555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3877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CFB56ED-5169-410D-BEF1-4294B7AF9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863" y="1414008"/>
            <a:ext cx="3776158" cy="5208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7112063-8A83-43A5-9B20-527AF552B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C3C414A-A53D-4495-9A2B-A17FB8D186A2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Vorbereitung auf das Englisch-Abitur - relevante Kompetenzen und Skills gezielt und intensiv aufbauen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0C679AA-D2ED-4F67-9CCC-5538C1D909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980" y="1432329"/>
            <a:ext cx="3776157" cy="5190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95714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2D45C1E5-44EE-4C27-87C9-71359AC54D1F}"/>
              </a:ext>
            </a:extLst>
          </p:cNvPr>
          <p:cNvSpPr txBox="1"/>
          <p:nvPr/>
        </p:nvSpPr>
        <p:spPr>
          <a:xfrm>
            <a:off x="2509520" y="235498"/>
            <a:ext cx="193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51BD46E-B4A2-41B4-9B6B-E91BDE1E6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790004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0DC5142-2CB5-408B-8531-F2DE7F1DD095}"/>
              </a:ext>
            </a:extLst>
          </p:cNvPr>
          <p:cNvSpPr txBox="1"/>
          <p:nvPr/>
        </p:nvSpPr>
        <p:spPr>
          <a:xfrm>
            <a:off x="-1" y="112388"/>
            <a:ext cx="122464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592A876-7266-4F93-BB51-2C756D8A2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566" y="1425105"/>
            <a:ext cx="7652871" cy="52395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644865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CCE6A4C-204E-40A6-B91B-B85AAAA95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52" y="1425105"/>
            <a:ext cx="4000894" cy="5432895"/>
          </a:xfrm>
          <a:prstGeom prst="rect">
            <a:avLst/>
          </a:prstGeom>
        </p:spPr>
      </p:pic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1287D737-BF10-4BB7-826D-1C5A15ED0675}"/>
              </a:ext>
            </a:extLst>
          </p:cNvPr>
          <p:cNvCxnSpPr>
            <a:cxnSpLocks/>
          </p:cNvCxnSpPr>
          <p:nvPr/>
        </p:nvCxnSpPr>
        <p:spPr>
          <a:xfrm flipV="1">
            <a:off x="3938751" y="1853651"/>
            <a:ext cx="832872" cy="25746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262E56C4-5CE8-4700-BD8C-B5FD7C39ECDB}"/>
              </a:ext>
            </a:extLst>
          </p:cNvPr>
          <p:cNvCxnSpPr>
            <a:cxnSpLocks/>
          </p:cNvCxnSpPr>
          <p:nvPr/>
        </p:nvCxnSpPr>
        <p:spPr>
          <a:xfrm flipV="1">
            <a:off x="3922460" y="5432895"/>
            <a:ext cx="896959" cy="3368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5DBDD18E-9FDE-49E7-AEC4-98F11F17E350}"/>
              </a:ext>
            </a:extLst>
          </p:cNvPr>
          <p:cNvSpPr/>
          <p:nvPr/>
        </p:nvSpPr>
        <p:spPr>
          <a:xfrm flipV="1">
            <a:off x="990" y="1425105"/>
            <a:ext cx="3960600" cy="3003204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AE61516-0864-4DCA-BC3C-F76D94294635}"/>
              </a:ext>
            </a:extLst>
          </p:cNvPr>
          <p:cNvSpPr/>
          <p:nvPr/>
        </p:nvSpPr>
        <p:spPr>
          <a:xfrm flipV="1">
            <a:off x="-12052" y="5769734"/>
            <a:ext cx="3997694" cy="1133339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24DA6B5-1F2A-4374-AF47-07E9C8F6740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ECFF2A99-D836-44C7-9328-4C7E91C79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0F83C742-2EF1-4AB9-B7C9-615DC6340652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6FD46B0-F7B9-48CB-AA78-870367A23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419" y="1899083"/>
            <a:ext cx="7074325" cy="3522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1209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227CFE5F-2EF1-46C0-AD90-0E09714BCFB3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09E706E-4772-4BC1-A8AA-806AAF7A9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0A5C976-04BD-4DEA-ADBC-F91C649C2BD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Wordpool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262628E-6321-4553-AC4F-9FD5E3097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793" y="1562275"/>
            <a:ext cx="7244411" cy="4935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69643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210601EC-35C9-483B-B950-F9B5DC75F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409" y="1439391"/>
            <a:ext cx="3970344" cy="5370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805F9F1E-A496-40D3-B5D8-F9514A880996}"/>
              </a:ext>
            </a:extLst>
          </p:cNvPr>
          <p:cNvCxnSpPr>
            <a:cxnSpLocks/>
          </p:cNvCxnSpPr>
          <p:nvPr/>
        </p:nvCxnSpPr>
        <p:spPr>
          <a:xfrm flipV="1">
            <a:off x="3764935" y="2331077"/>
            <a:ext cx="1122597" cy="1983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BA0C9B59-1996-43D6-84D2-F9D9E9D06805}"/>
              </a:ext>
            </a:extLst>
          </p:cNvPr>
          <p:cNvCxnSpPr>
            <a:cxnSpLocks/>
          </p:cNvCxnSpPr>
          <p:nvPr/>
        </p:nvCxnSpPr>
        <p:spPr>
          <a:xfrm flipV="1">
            <a:off x="3764935" y="5418609"/>
            <a:ext cx="1122597" cy="2867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eck 6">
            <a:extLst>
              <a:ext uri="{FF2B5EF4-FFF2-40B4-BE49-F238E27FC236}">
                <a16:creationId xmlns:a16="http://schemas.microsoft.com/office/drawing/2014/main" id="{3B6263F5-C1B4-45C7-B4B4-A3CCD25B89FE}"/>
              </a:ext>
            </a:extLst>
          </p:cNvPr>
          <p:cNvSpPr/>
          <p:nvPr/>
        </p:nvSpPr>
        <p:spPr>
          <a:xfrm flipV="1">
            <a:off x="-22839" y="1439390"/>
            <a:ext cx="3787774" cy="2926547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3070615-2211-46F6-82BC-A229DA128A27}"/>
              </a:ext>
            </a:extLst>
          </p:cNvPr>
          <p:cNvSpPr/>
          <p:nvPr/>
        </p:nvSpPr>
        <p:spPr>
          <a:xfrm flipV="1">
            <a:off x="-15530" y="5705341"/>
            <a:ext cx="3780465" cy="1104540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AECA2C8-C2E2-47D8-920F-9496D7421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365" y="2386390"/>
            <a:ext cx="6935559" cy="2996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6419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31A2530-E009-49DC-A8DB-41D1AC80E8A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FC4A4DD-B6BA-4E2F-A95A-1CBA1A364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099AE9B-FC04-4938-9C45-E66965F292BA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30B0EA4-7C00-4251-9AF8-3A536CC66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350" y="1513002"/>
            <a:ext cx="7633300" cy="5177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36757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27C3275-2CA5-4630-A6E9-7D46215B6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74" y="1301993"/>
            <a:ext cx="11774449" cy="521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8891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9DC77B1-630B-4254-AA20-E7947FB61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113" y="1370691"/>
            <a:ext cx="3862526" cy="5115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31A2530-E009-49DC-A8DB-41D1AC80E8A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FC4A4DD-B6BA-4E2F-A95A-1CBA1A364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099AE9B-FC04-4938-9C45-E66965F292BA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6A6FD8A-998F-4F71-A51A-B9862771224A}"/>
              </a:ext>
            </a:extLst>
          </p:cNvPr>
          <p:cNvCxnSpPr>
            <a:cxnSpLocks/>
          </p:cNvCxnSpPr>
          <p:nvPr/>
        </p:nvCxnSpPr>
        <p:spPr>
          <a:xfrm flipH="1">
            <a:off x="3780465" y="1843517"/>
            <a:ext cx="968765" cy="2831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DBD7206C-2AFE-4170-8D7F-14E1657FD282}"/>
              </a:ext>
            </a:extLst>
          </p:cNvPr>
          <p:cNvCxnSpPr>
            <a:cxnSpLocks/>
          </p:cNvCxnSpPr>
          <p:nvPr/>
        </p:nvCxnSpPr>
        <p:spPr>
          <a:xfrm>
            <a:off x="3780465" y="6104585"/>
            <a:ext cx="968765" cy="502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243FD6E1-4187-4EEB-A04B-5B8630D7B6DB}"/>
              </a:ext>
            </a:extLst>
          </p:cNvPr>
          <p:cNvSpPr/>
          <p:nvPr/>
        </p:nvSpPr>
        <p:spPr>
          <a:xfrm flipV="1">
            <a:off x="-23295" y="1370691"/>
            <a:ext cx="3787774" cy="3304339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DFA0A17-7445-4E27-8FEA-427C4E541B49}"/>
              </a:ext>
            </a:extLst>
          </p:cNvPr>
          <p:cNvSpPr/>
          <p:nvPr/>
        </p:nvSpPr>
        <p:spPr>
          <a:xfrm flipV="1">
            <a:off x="-15530" y="6104585"/>
            <a:ext cx="3780465" cy="450462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97C1E8B-3BFB-46C9-891E-2159A090E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6752" y="1843517"/>
            <a:ext cx="7178570" cy="4642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1882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 animBg="1"/>
      <p:bldP spid="1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748FC77D-B10F-4D8A-94C1-22C1961FEADA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95830F0-2440-4199-BE7A-D61C5D790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7329E0C-D273-406C-8505-8BCA652DEB0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368AD91-24D3-4388-9184-701C94F66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419" y="1462130"/>
            <a:ext cx="7693162" cy="528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537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1C152641-BA64-495F-8F4F-5ED1A627D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1070"/>
            <a:ext cx="3750290" cy="4967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31A2530-E009-49DC-A8DB-41D1AC80E8A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FC4A4DD-B6BA-4E2F-A95A-1CBA1A364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099AE9B-FC04-4938-9C45-E66965F292BA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6A6FD8A-998F-4F71-A51A-B9862771224A}"/>
              </a:ext>
            </a:extLst>
          </p:cNvPr>
          <p:cNvCxnSpPr>
            <a:cxnSpLocks/>
          </p:cNvCxnSpPr>
          <p:nvPr/>
        </p:nvCxnSpPr>
        <p:spPr>
          <a:xfrm flipH="1">
            <a:off x="3780465" y="1634359"/>
            <a:ext cx="1369604" cy="21546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DBD7206C-2AFE-4170-8D7F-14E1657FD282}"/>
              </a:ext>
            </a:extLst>
          </p:cNvPr>
          <p:cNvCxnSpPr>
            <a:cxnSpLocks/>
          </p:cNvCxnSpPr>
          <p:nvPr/>
        </p:nvCxnSpPr>
        <p:spPr>
          <a:xfrm>
            <a:off x="3780465" y="6279931"/>
            <a:ext cx="1369604" cy="838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243FD6E1-4187-4EEB-A04B-5B8630D7B6DB}"/>
              </a:ext>
            </a:extLst>
          </p:cNvPr>
          <p:cNvSpPr/>
          <p:nvPr/>
        </p:nvSpPr>
        <p:spPr>
          <a:xfrm flipV="1">
            <a:off x="8235" y="1386456"/>
            <a:ext cx="3787774" cy="2460330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DFA0A17-7445-4E27-8FEA-427C4E541B49}"/>
              </a:ext>
            </a:extLst>
          </p:cNvPr>
          <p:cNvSpPr/>
          <p:nvPr/>
        </p:nvSpPr>
        <p:spPr>
          <a:xfrm flipV="1">
            <a:off x="5490" y="6279931"/>
            <a:ext cx="3780465" cy="275116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9728F79-1C63-42D6-99C9-429F10BB7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7684" y="1685338"/>
            <a:ext cx="6268592" cy="4678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6459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 animBg="1"/>
      <p:bldP spid="12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748FC77D-B10F-4D8A-94C1-22C1961FEADA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95830F0-2440-4199-BE7A-D61C5D790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7329E0C-D273-406C-8505-8BCA652DEB0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7F2513E-DDB8-40D3-8227-139EE1C90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932" y="1332772"/>
            <a:ext cx="8034134" cy="547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2866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E833C7C7-15E4-4A83-9531-7EFB0C741C7F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56E70FE-70D2-4E62-B140-5276161A4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9E9A38C-C6CB-420A-A5B5-48A3776A5E0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Advanced</a:t>
            </a: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Texts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7071007-F306-4F75-9007-FFED1B9AC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6199" y="1414383"/>
            <a:ext cx="3851733" cy="5258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6154908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C033E15E-687F-4FD6-AC09-1980E488337E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BAD75B4-A0D9-439B-AEE8-F2E7B5ED5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56025B2-58E2-4414-A599-B3A87E24A499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422706-6E16-47CB-A1A1-125E09E93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1443" y="1425105"/>
            <a:ext cx="8029111" cy="536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1782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E22A9ED6-0A81-4E98-A63A-8599BBC5B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5" y="1425105"/>
            <a:ext cx="3757397" cy="51299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31A2530-E009-49DC-A8DB-41D1AC80E8A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FC4A4DD-B6BA-4E2F-A95A-1CBA1A364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099AE9B-FC04-4938-9C45-E66965F292BA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6A6FD8A-998F-4F71-A51A-B9862771224A}"/>
              </a:ext>
            </a:extLst>
          </p:cNvPr>
          <p:cNvCxnSpPr>
            <a:cxnSpLocks/>
          </p:cNvCxnSpPr>
          <p:nvPr/>
        </p:nvCxnSpPr>
        <p:spPr>
          <a:xfrm flipH="1">
            <a:off x="3788237" y="1676198"/>
            <a:ext cx="1146639" cy="17528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DBD7206C-2AFE-4170-8D7F-14E1657FD282}"/>
              </a:ext>
            </a:extLst>
          </p:cNvPr>
          <p:cNvCxnSpPr>
            <a:cxnSpLocks/>
          </p:cNvCxnSpPr>
          <p:nvPr/>
        </p:nvCxnSpPr>
        <p:spPr>
          <a:xfrm>
            <a:off x="3796009" y="6363813"/>
            <a:ext cx="13540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243FD6E1-4187-4EEB-A04B-5B8630D7B6DB}"/>
              </a:ext>
            </a:extLst>
          </p:cNvPr>
          <p:cNvSpPr/>
          <p:nvPr/>
        </p:nvSpPr>
        <p:spPr>
          <a:xfrm flipV="1">
            <a:off x="8235" y="1386456"/>
            <a:ext cx="3787774" cy="1982110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DFA0A17-7445-4E27-8FEA-427C4E541B49}"/>
              </a:ext>
            </a:extLst>
          </p:cNvPr>
          <p:cNvSpPr/>
          <p:nvPr/>
        </p:nvSpPr>
        <p:spPr>
          <a:xfrm flipV="1">
            <a:off x="5490" y="6363813"/>
            <a:ext cx="3780465" cy="191234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595308A-EA66-4969-8EAE-74414CCF3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5253" y="1676199"/>
            <a:ext cx="6603381" cy="4687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7286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 animBg="1"/>
      <p:bldP spid="12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F11EAB4-22FA-4635-A0F1-E4E0487B4B57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6A16D5C-EF09-44BC-BE7B-ED9209799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EA70809-4CB3-4DAC-A88D-55BCE101761E}"/>
              </a:ext>
            </a:extLst>
          </p:cNvPr>
          <p:cNvSpPr txBox="1"/>
          <p:nvPr/>
        </p:nvSpPr>
        <p:spPr>
          <a:xfrm>
            <a:off x="-593505" y="1301993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Texts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FC82A6E-6313-437D-9195-BE6DF73F0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1139" y="1383604"/>
            <a:ext cx="3989719" cy="5451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E358B65-878D-435C-BA97-6FC4AB041AB9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 </a:t>
            </a:r>
            <a:r>
              <a:rPr kumimoji="0" lang="de-DE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Section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06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0DCE83CD-08F6-48A6-8439-822BA3D52B89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0F42BF-23B4-43D5-BC0D-910F58939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48F741E-842E-4171-95E0-6AC114B534C4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Common </a:t>
            </a:r>
            <a:r>
              <a:rPr kumimoji="0" lang="de-DE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Mistakes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1662410-A026-49AB-AA03-6F97FB524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319" y="1493203"/>
            <a:ext cx="3789360" cy="5177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7616804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FFAFA6E-4728-4310-BB0E-1FE0A09252FB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B68DA6A-4E99-4B6E-BFF7-8B34582C2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74C2779-1749-44D7-8A41-832D03F75903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Skills </a:t>
            </a:r>
            <a:r>
              <a:rPr kumimoji="0" lang="de-DE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Section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B28DDD6-6F3F-4293-A275-8825BA45D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892" y="1493203"/>
            <a:ext cx="3789360" cy="5177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39634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989C7D9-3AFE-423C-BB24-5044611D0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98" y="1066495"/>
            <a:ext cx="11071804" cy="503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9972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EAF164F-2306-4BD0-B2C5-430ED9816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872" y="1438938"/>
            <a:ext cx="3524517" cy="527020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B359F9A-2212-41D7-BC01-B55528DF6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034" y="1502733"/>
            <a:ext cx="3818434" cy="5142614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B93B0B6E-30EA-435F-8ACD-5A2520D5FDC7}"/>
              </a:ext>
            </a:extLst>
          </p:cNvPr>
          <p:cNvSpPr/>
          <p:nvPr/>
        </p:nvSpPr>
        <p:spPr>
          <a:xfrm>
            <a:off x="6565555" y="1438938"/>
            <a:ext cx="340242" cy="527020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916464AA-D50A-469B-A83C-9DE7B796552B}"/>
              </a:ext>
            </a:extLst>
          </p:cNvPr>
          <p:cNvSpPr/>
          <p:nvPr/>
        </p:nvSpPr>
        <p:spPr>
          <a:xfrm>
            <a:off x="10495589" y="1438937"/>
            <a:ext cx="340242" cy="527020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8D3970F-F4CE-4903-A16E-2CDE1560F5BE}"/>
              </a:ext>
            </a:extLst>
          </p:cNvPr>
          <p:cNvSpPr/>
          <p:nvPr/>
        </p:nvSpPr>
        <p:spPr>
          <a:xfrm>
            <a:off x="803034" y="1438937"/>
            <a:ext cx="3878694" cy="5270203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7627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CA3D084-EAC0-4F1D-A84C-51CF7B539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343" y="0"/>
            <a:ext cx="9983314" cy="68580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9587AB67-5645-4862-AF73-93C75370DD28}"/>
              </a:ext>
            </a:extLst>
          </p:cNvPr>
          <p:cNvSpPr/>
          <p:nvPr/>
        </p:nvSpPr>
        <p:spPr>
          <a:xfrm>
            <a:off x="934222" y="445290"/>
            <a:ext cx="340242" cy="620544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E5FC4A1B-4C90-4612-A493-C3D20D84C363}"/>
              </a:ext>
            </a:extLst>
          </p:cNvPr>
          <p:cNvSpPr/>
          <p:nvPr/>
        </p:nvSpPr>
        <p:spPr>
          <a:xfrm>
            <a:off x="5840818" y="445290"/>
            <a:ext cx="340242" cy="620544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44ED235-C35A-4EA8-A7A3-D6EADA9883D2}"/>
              </a:ext>
            </a:extLst>
          </p:cNvPr>
          <p:cNvSpPr/>
          <p:nvPr/>
        </p:nvSpPr>
        <p:spPr>
          <a:xfrm>
            <a:off x="6363776" y="445290"/>
            <a:ext cx="340242" cy="20031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BE0CEC4-396B-4E8E-AEFD-DBEE05E2E40E}"/>
              </a:ext>
            </a:extLst>
          </p:cNvPr>
          <p:cNvSpPr/>
          <p:nvPr/>
        </p:nvSpPr>
        <p:spPr>
          <a:xfrm>
            <a:off x="11008894" y="445290"/>
            <a:ext cx="340242" cy="20031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830858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E6394BF-2678-468F-AC23-DB7D67761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295" y="0"/>
            <a:ext cx="10027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8208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5487861-54C7-415F-A8AA-62D651B96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584" y="0"/>
            <a:ext cx="98448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6536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B8A599E-0FAB-4319-92C6-3A8DB8364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102" y="0"/>
            <a:ext cx="9803796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E3756B5D-F7A9-4168-9282-4ABDB76CC8BA}"/>
              </a:ext>
            </a:extLst>
          </p:cNvPr>
          <p:cNvSpPr/>
          <p:nvPr/>
        </p:nvSpPr>
        <p:spPr>
          <a:xfrm>
            <a:off x="6144931" y="4888992"/>
            <a:ext cx="340242" cy="12654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AE8BC20-0FC8-44AB-85C8-B5BAFAA05402}"/>
              </a:ext>
            </a:extLst>
          </p:cNvPr>
          <p:cNvSpPr/>
          <p:nvPr/>
        </p:nvSpPr>
        <p:spPr>
          <a:xfrm>
            <a:off x="10827777" y="4888992"/>
            <a:ext cx="340242" cy="12654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673479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6BC9CEC-B788-4050-9D7A-29A6977EB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053" y="0"/>
            <a:ext cx="9737893" cy="6858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5E2DCDD1-3DBB-4484-8A7A-15324B366C53}"/>
              </a:ext>
            </a:extLst>
          </p:cNvPr>
          <p:cNvSpPr/>
          <p:nvPr/>
        </p:nvSpPr>
        <p:spPr>
          <a:xfrm>
            <a:off x="886811" y="487680"/>
            <a:ext cx="340242" cy="266395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03114EC-F93C-4719-8B0D-7C197D9C9CAE}"/>
              </a:ext>
            </a:extLst>
          </p:cNvPr>
          <p:cNvSpPr/>
          <p:nvPr/>
        </p:nvSpPr>
        <p:spPr>
          <a:xfrm>
            <a:off x="5585636" y="438912"/>
            <a:ext cx="340242" cy="266395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647933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1B5CD14-3BA4-4D42-8A2F-8A3CFC70B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741" y="0"/>
            <a:ext cx="9480518" cy="6858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723D31CE-0E82-4DD1-9193-0ED5D297CB87}"/>
              </a:ext>
            </a:extLst>
          </p:cNvPr>
          <p:cNvSpPr/>
          <p:nvPr/>
        </p:nvSpPr>
        <p:spPr>
          <a:xfrm>
            <a:off x="1015499" y="487680"/>
            <a:ext cx="340242" cy="583387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72049ED-984C-47BC-8803-3E72C137BBE7}"/>
              </a:ext>
            </a:extLst>
          </p:cNvPr>
          <p:cNvSpPr/>
          <p:nvPr/>
        </p:nvSpPr>
        <p:spPr>
          <a:xfrm>
            <a:off x="5755758" y="487680"/>
            <a:ext cx="340242" cy="583387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2EF6C85-8BA0-4BF8-8E55-9017337C723B}"/>
              </a:ext>
            </a:extLst>
          </p:cNvPr>
          <p:cNvSpPr/>
          <p:nvPr/>
        </p:nvSpPr>
        <p:spPr>
          <a:xfrm>
            <a:off x="6266121" y="487680"/>
            <a:ext cx="340242" cy="513892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5878256-1CC2-4996-9AD5-7715E5151A33}"/>
              </a:ext>
            </a:extLst>
          </p:cNvPr>
          <p:cNvSpPr/>
          <p:nvPr/>
        </p:nvSpPr>
        <p:spPr>
          <a:xfrm>
            <a:off x="10886889" y="487680"/>
            <a:ext cx="340242" cy="513892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284738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3F42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4" name="Freeform: Shape 1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0018441-59C4-4E47-84B1-F04D6DD50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8227" y="1176793"/>
            <a:ext cx="4838453" cy="454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76201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50" y="1364857"/>
            <a:ext cx="1747500" cy="2400000"/>
          </a:xfrm>
          <a:prstGeom prst="rect">
            <a:avLst/>
          </a:prstGeom>
          <a:ln w="635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710" y="1364857"/>
            <a:ext cx="1752349" cy="24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632" y="1364857"/>
            <a:ext cx="1742941" cy="24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171" y="1381973"/>
            <a:ext cx="1762935" cy="24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100" y="2982546"/>
            <a:ext cx="1761701" cy="24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188" y="2982546"/>
            <a:ext cx="1748176" cy="24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6"/>
          <a:stretch/>
        </p:blipFill>
        <p:spPr>
          <a:xfrm>
            <a:off x="7160268" y="2982546"/>
            <a:ext cx="1818485" cy="24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" b="1053"/>
          <a:stretch/>
        </p:blipFill>
        <p:spPr>
          <a:xfrm>
            <a:off x="9918807" y="2982546"/>
            <a:ext cx="1790259" cy="24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04419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523220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57C858E-2581-4704-AE40-8FC4DB7B4A4E}"/>
              </a:ext>
            </a:extLst>
          </p:cNvPr>
          <p:cNvSpPr txBox="1"/>
          <p:nvPr/>
        </p:nvSpPr>
        <p:spPr>
          <a:xfrm>
            <a:off x="3677841" y="1485900"/>
            <a:ext cx="6585329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>
                <a:hlinkClick r:id="rId3"/>
              </a:rPr>
              <a:t>florian.nuxoll@gmx.net</a:t>
            </a:r>
            <a:endParaRPr lang="de-DE" sz="4400" b="1" dirty="0"/>
          </a:p>
          <a:p>
            <a:endParaRPr lang="de-DE" sz="4400" b="1" dirty="0"/>
          </a:p>
          <a:p>
            <a:r>
              <a:rPr lang="de-DE" sz="4400" b="1" dirty="0"/>
              <a:t>www.medienwelten.schule</a:t>
            </a:r>
          </a:p>
          <a:p>
            <a:endParaRPr lang="de-DE" sz="4400" b="1" dirty="0"/>
          </a:p>
          <a:p>
            <a:endParaRPr lang="de-DE" sz="4400" b="1" dirty="0"/>
          </a:p>
          <a:p>
            <a:endParaRPr lang="de-DE" sz="7200" b="1" dirty="0"/>
          </a:p>
          <a:p>
            <a:endParaRPr lang="de-DE" sz="4400" b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B26614F-0E37-4957-A567-9EFDB2985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1048" y="4121163"/>
            <a:ext cx="3486150" cy="137132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F11BEA4-2DD4-4F94-9C12-1689A4F56B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508" y="4083634"/>
            <a:ext cx="1408858" cy="1408858"/>
          </a:xfrm>
          <a:prstGeom prst="rect">
            <a:avLst/>
          </a:prstGeom>
        </p:spPr>
      </p:pic>
      <p:pic>
        <p:nvPicPr>
          <p:cNvPr id="9" name="839D137B-85CE-4408-B467-915083265EDA" descr="image1.png">
            <a:extLst>
              <a:ext uri="{FF2B5EF4-FFF2-40B4-BE49-F238E27FC236}">
                <a16:creationId xmlns:a16="http://schemas.microsoft.com/office/drawing/2014/main" id="{421A225D-053D-443A-949D-AF7EEA3F7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45" y="2029175"/>
            <a:ext cx="3561396" cy="362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3036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E5716B8-A1C6-4C3D-B2ED-85114DF6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410" y="1001616"/>
            <a:ext cx="8771179" cy="5404555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C861EEE7-B828-42CD-A8DA-75E741ED33CD}"/>
              </a:ext>
            </a:extLst>
          </p:cNvPr>
          <p:cNvSpPr/>
          <p:nvPr/>
        </p:nvSpPr>
        <p:spPr>
          <a:xfrm>
            <a:off x="2773680" y="1505712"/>
            <a:ext cx="347472" cy="490045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02830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358</Words>
  <Application>Microsoft Office PowerPoint</Application>
  <PresentationFormat>Breitbild</PresentationFormat>
  <Paragraphs>150</Paragraphs>
  <Slides>89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89</vt:i4>
      </vt:variant>
    </vt:vector>
  </HeadingPairs>
  <TitlesOfParts>
    <vt:vector size="96" baseType="lpstr">
      <vt:lpstr>Arial</vt:lpstr>
      <vt:lpstr>bs Thomas Sans 1</vt:lpstr>
      <vt:lpstr>Calibri</vt:lpstr>
      <vt:lpstr>Calibri Light</vt:lpstr>
      <vt:lpstr>Lato</vt:lpstr>
      <vt:lpstr>Office</vt:lpstr>
      <vt:lpstr>1_Office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Florian Nuxoll</dc:creator>
  <cp:lastModifiedBy>Florian Nuxoll</cp:lastModifiedBy>
  <cp:revision>3</cp:revision>
  <dcterms:created xsi:type="dcterms:W3CDTF">2020-11-01T09:57:05Z</dcterms:created>
  <dcterms:modified xsi:type="dcterms:W3CDTF">2021-02-20T07:40:45Z</dcterms:modified>
</cp:coreProperties>
</file>