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337" r:id="rId2"/>
    <p:sldId id="717" r:id="rId3"/>
    <p:sldId id="660" r:id="rId4"/>
    <p:sldId id="716" r:id="rId5"/>
    <p:sldId id="610" r:id="rId6"/>
    <p:sldId id="611" r:id="rId7"/>
    <p:sldId id="612" r:id="rId8"/>
    <p:sldId id="613" r:id="rId9"/>
    <p:sldId id="614" r:id="rId10"/>
    <p:sldId id="615" r:id="rId11"/>
    <p:sldId id="616" r:id="rId12"/>
    <p:sldId id="617" r:id="rId13"/>
    <p:sldId id="618" r:id="rId14"/>
    <p:sldId id="619" r:id="rId15"/>
    <p:sldId id="620" r:id="rId16"/>
    <p:sldId id="621" r:id="rId17"/>
    <p:sldId id="622" r:id="rId18"/>
    <p:sldId id="623" r:id="rId19"/>
    <p:sldId id="624" r:id="rId20"/>
    <p:sldId id="625" r:id="rId21"/>
    <p:sldId id="626" r:id="rId22"/>
    <p:sldId id="627" r:id="rId23"/>
    <p:sldId id="628" r:id="rId24"/>
    <p:sldId id="629" r:id="rId25"/>
    <p:sldId id="630" r:id="rId26"/>
    <p:sldId id="631" r:id="rId27"/>
    <p:sldId id="632" r:id="rId28"/>
    <p:sldId id="633" r:id="rId29"/>
    <p:sldId id="634" r:id="rId30"/>
    <p:sldId id="635" r:id="rId31"/>
    <p:sldId id="636" r:id="rId32"/>
    <p:sldId id="637" r:id="rId33"/>
    <p:sldId id="638" r:id="rId34"/>
    <p:sldId id="639" r:id="rId35"/>
    <p:sldId id="640" r:id="rId36"/>
    <p:sldId id="641" r:id="rId37"/>
    <p:sldId id="642" r:id="rId38"/>
    <p:sldId id="643" r:id="rId39"/>
    <p:sldId id="644" r:id="rId40"/>
    <p:sldId id="645" r:id="rId41"/>
    <p:sldId id="646" r:id="rId42"/>
    <p:sldId id="647" r:id="rId43"/>
    <p:sldId id="648" r:id="rId44"/>
    <p:sldId id="649" r:id="rId45"/>
    <p:sldId id="650" r:id="rId46"/>
    <p:sldId id="651" r:id="rId47"/>
    <p:sldId id="652" r:id="rId48"/>
    <p:sldId id="653" r:id="rId49"/>
    <p:sldId id="654" r:id="rId50"/>
    <p:sldId id="655" r:id="rId51"/>
    <p:sldId id="656" r:id="rId52"/>
    <p:sldId id="657" r:id="rId53"/>
    <p:sldId id="658" r:id="rId54"/>
    <p:sldId id="718" r:id="rId55"/>
    <p:sldId id="719" r:id="rId56"/>
    <p:sldId id="720" r:id="rId57"/>
    <p:sldId id="714" r:id="rId58"/>
    <p:sldId id="715" r:id="rId59"/>
    <p:sldId id="395" r:id="rId60"/>
    <p:sldId id="398" r:id="rId61"/>
    <p:sldId id="411" r:id="rId62"/>
    <p:sldId id="399" r:id="rId63"/>
    <p:sldId id="400" r:id="rId64"/>
    <p:sldId id="402" r:id="rId65"/>
    <p:sldId id="412" r:id="rId66"/>
    <p:sldId id="413" r:id="rId67"/>
    <p:sldId id="416" r:id="rId68"/>
    <p:sldId id="417" r:id="rId69"/>
    <p:sldId id="407" r:id="rId70"/>
    <p:sldId id="341" r:id="rId71"/>
    <p:sldId id="342" r:id="rId72"/>
    <p:sldId id="343" r:id="rId73"/>
    <p:sldId id="344" r:id="rId74"/>
    <p:sldId id="345" r:id="rId75"/>
    <p:sldId id="346" r:id="rId76"/>
    <p:sldId id="349" r:id="rId7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79922DE-D3EC-437C-AC43-9631C653BB91}">
          <p14:sldIdLst>
            <p14:sldId id="337"/>
          </p14:sldIdLst>
        </p14:section>
        <p14:section name="Zusammenfassungsabschnitt" id="{736D5EE8-8E8D-4C3C-ABBC-46FA29040261}">
          <p14:sldIdLst>
            <p14:sldId id="717"/>
          </p14:sldIdLst>
        </p14:section>
        <p14:section name="CTO" id="{A2602A68-69C8-4DBF-A9CF-CB6510B98D25}">
          <p14:sldIdLst>
            <p14:sldId id="660"/>
            <p14:sldId id="716"/>
            <p14:sldId id="610"/>
            <p14:sldId id="611"/>
            <p14:sldId id="612"/>
            <p14:sldId id="613"/>
            <p14:sldId id="614"/>
            <p14:sldId id="615"/>
            <p14:sldId id="616"/>
            <p14:sldId id="617"/>
            <p14:sldId id="618"/>
            <p14:sldId id="619"/>
            <p14:sldId id="620"/>
            <p14:sldId id="621"/>
            <p14:sldId id="622"/>
            <p14:sldId id="623"/>
            <p14:sldId id="624"/>
            <p14:sldId id="625"/>
            <p14:sldId id="626"/>
            <p14:sldId id="627"/>
            <p14:sldId id="628"/>
            <p14:sldId id="629"/>
            <p14:sldId id="630"/>
            <p14:sldId id="631"/>
            <p14:sldId id="632"/>
            <p14:sldId id="633"/>
            <p14:sldId id="634"/>
            <p14:sldId id="635"/>
            <p14:sldId id="636"/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  <p14:sldId id="649"/>
            <p14:sldId id="650"/>
            <p14:sldId id="651"/>
            <p14:sldId id="652"/>
            <p14:sldId id="653"/>
            <p14:sldId id="654"/>
            <p14:sldId id="655"/>
            <p14:sldId id="656"/>
            <p14:sldId id="657"/>
            <p14:sldId id="658"/>
            <p14:sldId id="718"/>
            <p14:sldId id="719"/>
            <p14:sldId id="720"/>
          </p14:sldIdLst>
        </p14:section>
        <p14:section name="Flair" id="{48DC286A-D3E6-4257-9D09-47EDD1A331DF}">
          <p14:sldIdLst>
            <p14:sldId id="714"/>
          </p14:sldIdLst>
        </p14:section>
        <p14:section name="Deepl" id="{81851FC7-A929-42F8-8D08-38F411102243}">
          <p14:sldIdLst>
            <p14:sldId id="715"/>
          </p14:sldIdLst>
        </p14:section>
        <p14:section name="Videoeinsatz" id="{C317B722-C435-4DEF-B95E-7531EDF9FE93}">
          <p14:sldIdLst>
            <p14:sldId id="395"/>
            <p14:sldId id="398"/>
            <p14:sldId id="411"/>
            <p14:sldId id="399"/>
            <p14:sldId id="400"/>
            <p14:sldId id="402"/>
            <p14:sldId id="412"/>
            <p14:sldId id="413"/>
            <p14:sldId id="416"/>
            <p14:sldId id="417"/>
          </p14:sldIdLst>
        </p14:section>
        <p14:section name="edpuzzle" id="{F9D9F092-CE19-4041-9FCE-C85D83BBDD57}">
          <p14:sldIdLst>
            <p14:sldId id="407"/>
            <p14:sldId id="341"/>
            <p14:sldId id="342"/>
            <p14:sldId id="343"/>
            <p14:sldId id="344"/>
            <p14:sldId id="345"/>
            <p14:sldId id="346"/>
            <p14:sldId id="34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EF9"/>
    <a:srgbClr val="0069B4"/>
    <a:srgbClr val="FFFFFF"/>
    <a:srgbClr val="F29B26"/>
    <a:srgbClr val="9BBB5C"/>
    <a:srgbClr val="1EA185"/>
    <a:srgbClr val="C7D107"/>
    <a:srgbClr val="A5A5A5"/>
    <a:srgbClr val="2B37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6738" autoAdjust="0"/>
  </p:normalViewPr>
  <p:slideViewPr>
    <p:cSldViewPr snapToGrid="0">
      <p:cViewPr varScale="1">
        <p:scale>
          <a:sx n="86" d="100"/>
          <a:sy n="86" d="100"/>
        </p:scale>
        <p:origin x="509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65A8D654-7744-45BB-82AC-A26937B46F5E}"/>
    <pc:docChg chg="custSel delSld modSld modSection">
      <pc:chgData name="Florian Nuxoll" userId="c112223b0a12bea3" providerId="LiveId" clId="{65A8D654-7744-45BB-82AC-A26937B46F5E}" dt="2020-02-15T16:42:43.699" v="4" actId="478"/>
      <pc:docMkLst>
        <pc:docMk/>
      </pc:docMkLst>
      <pc:sldChg chg="del">
        <pc:chgData name="Florian Nuxoll" userId="c112223b0a12bea3" providerId="LiveId" clId="{65A8D654-7744-45BB-82AC-A26937B46F5E}" dt="2020-02-15T16:42:27.001" v="0" actId="47"/>
        <pc:sldMkLst>
          <pc:docMk/>
          <pc:sldMk cId="2596484632" sldId="386"/>
        </pc:sldMkLst>
      </pc:sldChg>
      <pc:sldChg chg="del">
        <pc:chgData name="Florian Nuxoll" userId="c112223b0a12bea3" providerId="LiveId" clId="{65A8D654-7744-45BB-82AC-A26937B46F5E}" dt="2020-02-15T16:42:30.895" v="1" actId="47"/>
        <pc:sldMkLst>
          <pc:docMk/>
          <pc:sldMk cId="3838439229" sldId="397"/>
        </pc:sldMkLst>
      </pc:sldChg>
      <pc:sldChg chg="delSp delAnim">
        <pc:chgData name="Florian Nuxoll" userId="c112223b0a12bea3" providerId="LiveId" clId="{65A8D654-7744-45BB-82AC-A26937B46F5E}" dt="2020-02-15T16:42:36.077" v="2" actId="478"/>
        <pc:sldMkLst>
          <pc:docMk/>
          <pc:sldMk cId="2397783131" sldId="400"/>
        </pc:sldMkLst>
        <pc:picChg chg="del">
          <ac:chgData name="Florian Nuxoll" userId="c112223b0a12bea3" providerId="LiveId" clId="{65A8D654-7744-45BB-82AC-A26937B46F5E}" dt="2020-02-15T16:42:36.077" v="2" actId="478"/>
          <ac:picMkLst>
            <pc:docMk/>
            <pc:sldMk cId="2397783131" sldId="400"/>
            <ac:picMk id="2" creationId="{5054F101-FA28-4463-A45F-B357B0EB5E52}"/>
          </ac:picMkLst>
        </pc:picChg>
      </pc:sldChg>
      <pc:sldChg chg="delSp delAnim">
        <pc:chgData name="Florian Nuxoll" userId="c112223b0a12bea3" providerId="LiveId" clId="{65A8D654-7744-45BB-82AC-A26937B46F5E}" dt="2020-02-15T16:42:40.007" v="3" actId="478"/>
        <pc:sldMkLst>
          <pc:docMk/>
          <pc:sldMk cId="2342655682" sldId="412"/>
        </pc:sldMkLst>
        <pc:picChg chg="del">
          <ac:chgData name="Florian Nuxoll" userId="c112223b0a12bea3" providerId="LiveId" clId="{65A8D654-7744-45BB-82AC-A26937B46F5E}" dt="2020-02-15T16:42:40.007" v="3" actId="478"/>
          <ac:picMkLst>
            <pc:docMk/>
            <pc:sldMk cId="2342655682" sldId="412"/>
            <ac:picMk id="3" creationId="{36C8C296-4726-4DF6-A920-F89A339B7F4A}"/>
          </ac:picMkLst>
        </pc:picChg>
      </pc:sldChg>
      <pc:sldChg chg="delSp delAnim">
        <pc:chgData name="Florian Nuxoll" userId="c112223b0a12bea3" providerId="LiveId" clId="{65A8D654-7744-45BB-82AC-A26937B46F5E}" dt="2020-02-15T16:42:43.699" v="4" actId="478"/>
        <pc:sldMkLst>
          <pc:docMk/>
          <pc:sldMk cId="1017255789" sldId="413"/>
        </pc:sldMkLst>
        <pc:picChg chg="del">
          <ac:chgData name="Florian Nuxoll" userId="c112223b0a12bea3" providerId="LiveId" clId="{65A8D654-7744-45BB-82AC-A26937B46F5E}" dt="2020-02-15T16:42:43.699" v="4" actId="478"/>
          <ac:picMkLst>
            <pc:docMk/>
            <pc:sldMk cId="1017255789" sldId="413"/>
            <ac:picMk id="2" creationId="{C8981F37-3BE9-4392-8082-E6E29AABD759}"/>
          </ac:picMkLst>
        </pc:picChg>
      </pc:sldChg>
      <pc:sldChg chg="del">
        <pc:chgData name="Florian Nuxoll" userId="c112223b0a12bea3" providerId="LiveId" clId="{65A8D654-7744-45BB-82AC-A26937B46F5E}" dt="2020-02-15T16:42:30.895" v="1" actId="47"/>
        <pc:sldMkLst>
          <pc:docMk/>
          <pc:sldMk cId="1167395481" sldId="42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/>
            <a:t>Intro</a:t>
          </a:r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 err="1"/>
            <a:t>Wordpool</a:t>
          </a:r>
          <a:endParaRPr lang="de-DE" dirty="0"/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3BF97244-2763-407D-A2EE-BB386DB62AC3}">
      <dgm:prSet phldrT="[Text]"/>
      <dgm:spPr/>
      <dgm:t>
        <a:bodyPr/>
        <a:lstStyle/>
        <a:p>
          <a:r>
            <a:rPr lang="de-DE" dirty="0"/>
            <a:t>Workshop</a:t>
          </a:r>
        </a:p>
      </dgm:t>
    </dgm:pt>
    <dgm:pt modelId="{F8275A66-320D-4EA6-88FC-ECD2109D0E58}" type="parTrans" cxnId="{D0DC7532-0B13-453E-B67D-EDD35E2EFE6D}">
      <dgm:prSet/>
      <dgm:spPr/>
      <dgm:t>
        <a:bodyPr/>
        <a:lstStyle/>
        <a:p>
          <a:endParaRPr lang="de-DE"/>
        </a:p>
      </dgm:t>
    </dgm:pt>
    <dgm:pt modelId="{6C293A0C-0666-48E8-84D4-F408C03BB9CF}" type="sibTrans" cxnId="{D0DC7532-0B13-453E-B67D-EDD35E2EFE6D}">
      <dgm:prSet/>
      <dgm:spPr/>
      <dgm:t>
        <a:bodyPr/>
        <a:lstStyle/>
        <a:p>
          <a:endParaRPr lang="de-DE"/>
        </a:p>
      </dgm:t>
    </dgm:pt>
    <dgm:pt modelId="{5A605E57-43FA-4446-B48B-6E9CD7784B3C}">
      <dgm:prSet phldrT="[Text]"/>
      <dgm:spPr/>
      <dgm:t>
        <a:bodyPr/>
        <a:lstStyle/>
        <a:p>
          <a:r>
            <a:rPr lang="de-DE" dirty="0"/>
            <a:t>Texts</a:t>
          </a:r>
        </a:p>
      </dgm:t>
    </dgm:pt>
    <dgm:pt modelId="{8A56A9D5-2A1E-4F4D-AD35-A47BE9704102}" type="parTrans" cxnId="{83F87F53-D549-44F5-8B01-567439DAF8CB}">
      <dgm:prSet/>
      <dgm:spPr/>
      <dgm:t>
        <a:bodyPr/>
        <a:lstStyle/>
        <a:p>
          <a:endParaRPr lang="de-DE"/>
        </a:p>
      </dgm:t>
    </dgm:pt>
    <dgm:pt modelId="{703F80FE-52E7-453F-B312-E489DF71B2E3}" type="sibTrans" cxnId="{83F87F53-D549-44F5-8B01-567439DAF8CB}">
      <dgm:prSet/>
      <dgm:spPr/>
      <dgm:t>
        <a:bodyPr/>
        <a:lstStyle/>
        <a:p>
          <a:endParaRPr lang="de-DE"/>
        </a:p>
      </dgm:t>
    </dgm:pt>
    <dgm:pt modelId="{88A598B0-E2EC-4FC9-AEA0-80BF917B4F2E}">
      <dgm:prSet phldrT="[Text]"/>
      <dgm:spPr/>
      <dgm:t>
        <a:bodyPr/>
        <a:lstStyle/>
        <a:p>
          <a:r>
            <a:rPr lang="de-DE" dirty="0" err="1"/>
            <a:t>Skill</a:t>
          </a:r>
          <a:r>
            <a:rPr lang="de-DE" dirty="0"/>
            <a:t> Training</a:t>
          </a:r>
        </a:p>
      </dgm:t>
    </dgm:pt>
    <dgm:pt modelId="{8D33CACB-278F-4F9B-85DE-ABEE3718953E}" type="parTrans" cxnId="{DCADA0AF-B6C3-449E-ABA3-60C5CF4D28D9}">
      <dgm:prSet/>
      <dgm:spPr/>
      <dgm:t>
        <a:bodyPr/>
        <a:lstStyle/>
        <a:p>
          <a:endParaRPr lang="de-DE"/>
        </a:p>
      </dgm:t>
    </dgm:pt>
    <dgm:pt modelId="{AD65E58D-4598-4C59-ABA7-307BAD56D72F}" type="sibTrans" cxnId="{DCADA0AF-B6C3-449E-ABA3-60C5CF4D28D9}">
      <dgm:prSet/>
      <dgm:spPr/>
      <dgm:t>
        <a:bodyPr/>
        <a:lstStyle/>
        <a:p>
          <a:endParaRPr lang="de-DE"/>
        </a:p>
      </dgm:t>
    </dgm:pt>
    <dgm:pt modelId="{CBEEDD62-6520-4997-A10C-EB32690CFE48}">
      <dgm:prSet phldrT="[Text]"/>
      <dgm:spPr/>
      <dgm:t>
        <a:bodyPr/>
        <a:lstStyle/>
        <a:p>
          <a:r>
            <a:rPr lang="de-DE" dirty="0" err="1"/>
            <a:t>Theme</a:t>
          </a:r>
          <a:r>
            <a:rPr lang="de-DE" dirty="0"/>
            <a:t> Task</a:t>
          </a:r>
        </a:p>
      </dgm:t>
    </dgm:pt>
    <dgm:pt modelId="{EC187BB8-2AB4-481C-919D-6C220505375E}" type="parTrans" cxnId="{850ADB11-E841-4213-A9E6-4446EBE70EE0}">
      <dgm:prSet/>
      <dgm:spPr/>
      <dgm:t>
        <a:bodyPr/>
        <a:lstStyle/>
        <a:p>
          <a:endParaRPr lang="de-DE"/>
        </a:p>
      </dgm:t>
    </dgm:pt>
    <dgm:pt modelId="{F5369703-A923-4CB2-9EC8-2145FB7089F1}" type="sibTrans" cxnId="{850ADB11-E841-4213-A9E6-4446EBE70EE0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11"/>
      <dgm:spPr/>
    </dgm:pt>
    <dgm:pt modelId="{3E9B862D-37EE-4005-B572-A7ACC694D966}" type="pres">
      <dgm:prSet presAssocID="{45322BFC-DF3C-469E-BE24-43B0F133FB88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11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11"/>
      <dgm:spPr/>
    </dgm:pt>
    <dgm:pt modelId="{C22F4153-EDCC-44D4-B952-D4B0DA7D0431}" type="pres">
      <dgm:prSet presAssocID="{7406AFDA-336D-4901-AE88-1EF226B9C86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A67D90FF-619C-436B-A4DB-7D35600B62B0}" type="pres">
      <dgm:prSet presAssocID="{7406AFDA-336D-4901-AE88-1EF226B9C86A}" presName="Triangle" presStyleLbl="alignNode1" presStyleIdx="3" presStyleCnt="11"/>
      <dgm:spPr/>
    </dgm:pt>
    <dgm:pt modelId="{9767BF56-0CC0-4956-926D-1773F0E47C99}" type="pres">
      <dgm:prSet presAssocID="{F633B420-B43D-4CB5-B00F-B69E948D3A97}" presName="sibTrans" presStyleCnt="0"/>
      <dgm:spPr/>
    </dgm:pt>
    <dgm:pt modelId="{A516ABBB-CB2B-432C-A8C9-3726DADC72C2}" type="pres">
      <dgm:prSet presAssocID="{F633B420-B43D-4CB5-B00F-B69E948D3A97}" presName="space" presStyleCnt="0"/>
      <dgm:spPr/>
    </dgm:pt>
    <dgm:pt modelId="{43B31392-D6DA-4446-B613-29BD8314E5B1}" type="pres">
      <dgm:prSet presAssocID="{3BF97244-2763-407D-A2EE-BB386DB62AC3}" presName="composite" presStyleCnt="0"/>
      <dgm:spPr/>
    </dgm:pt>
    <dgm:pt modelId="{C327B01F-79FC-4DE4-A2C9-E8174A8AD1EB}" type="pres">
      <dgm:prSet presAssocID="{3BF97244-2763-407D-A2EE-BB386DB62AC3}" presName="LShape" presStyleLbl="alignNode1" presStyleIdx="4" presStyleCnt="11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D8DF9D1F-A6E0-4307-9261-4DF499AAA39B}" type="pres">
      <dgm:prSet presAssocID="{3BF97244-2763-407D-A2EE-BB386DB62AC3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4FF63225-4292-4098-BF6C-137E6A1FE870}" type="pres">
      <dgm:prSet presAssocID="{3BF97244-2763-407D-A2EE-BB386DB62AC3}" presName="Triangle" presStyleLbl="alignNode1" presStyleIdx="5" presStyleCnt="11"/>
      <dgm:spPr/>
    </dgm:pt>
    <dgm:pt modelId="{94DFED6F-C1A4-48CA-9458-5A975FBAD9AE}" type="pres">
      <dgm:prSet presAssocID="{6C293A0C-0666-48E8-84D4-F408C03BB9CF}" presName="sibTrans" presStyleCnt="0"/>
      <dgm:spPr/>
    </dgm:pt>
    <dgm:pt modelId="{F9B77F4F-11C8-4CD2-A09C-25F087BB0EE3}" type="pres">
      <dgm:prSet presAssocID="{6C293A0C-0666-48E8-84D4-F408C03BB9CF}" presName="space" presStyleCnt="0"/>
      <dgm:spPr/>
    </dgm:pt>
    <dgm:pt modelId="{D44619A9-8E8A-4718-8B75-7D93867F68A7}" type="pres">
      <dgm:prSet presAssocID="{5A605E57-43FA-4446-B48B-6E9CD7784B3C}" presName="composite" presStyleCnt="0"/>
      <dgm:spPr/>
    </dgm:pt>
    <dgm:pt modelId="{9DC240DF-8CE6-4E33-B2AB-0E07C65B1D84}" type="pres">
      <dgm:prSet presAssocID="{5A605E57-43FA-4446-B48B-6E9CD7784B3C}" presName="LShape" presStyleLbl="alignNode1" presStyleIdx="6" presStyleCnt="11"/>
      <dgm:spPr/>
    </dgm:pt>
    <dgm:pt modelId="{5CA53A9B-1430-4656-BF7C-19D361137F1C}" type="pres">
      <dgm:prSet presAssocID="{5A605E57-43FA-4446-B48B-6E9CD7784B3C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9CB88D1D-ED24-42C8-8EDE-A213B195A33C}" type="pres">
      <dgm:prSet presAssocID="{5A605E57-43FA-4446-B48B-6E9CD7784B3C}" presName="Triangle" presStyleLbl="alignNode1" presStyleIdx="7" presStyleCnt="11"/>
      <dgm:spPr/>
    </dgm:pt>
    <dgm:pt modelId="{508EB09E-A48B-463C-B6D7-576A6DAF3AB9}" type="pres">
      <dgm:prSet presAssocID="{703F80FE-52E7-453F-B312-E489DF71B2E3}" presName="sibTrans" presStyleCnt="0"/>
      <dgm:spPr/>
    </dgm:pt>
    <dgm:pt modelId="{6290BD71-7377-47BD-A80D-098096F5DC22}" type="pres">
      <dgm:prSet presAssocID="{703F80FE-52E7-453F-B312-E489DF71B2E3}" presName="space" presStyleCnt="0"/>
      <dgm:spPr/>
    </dgm:pt>
    <dgm:pt modelId="{F3F669C0-58A4-48DF-AB5C-26A130907EB7}" type="pres">
      <dgm:prSet presAssocID="{88A598B0-E2EC-4FC9-AEA0-80BF917B4F2E}" presName="composite" presStyleCnt="0"/>
      <dgm:spPr/>
    </dgm:pt>
    <dgm:pt modelId="{29BB7940-D485-4859-81D2-2735DB42B1FD}" type="pres">
      <dgm:prSet presAssocID="{88A598B0-E2EC-4FC9-AEA0-80BF917B4F2E}" presName="LShape" presStyleLbl="alignNode1" presStyleIdx="8" presStyleCnt="11"/>
      <dgm:spPr/>
    </dgm:pt>
    <dgm:pt modelId="{B1933F4E-F8A0-413C-BC26-37D8F688B1C2}" type="pres">
      <dgm:prSet presAssocID="{88A598B0-E2EC-4FC9-AEA0-80BF917B4F2E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D85AF8F5-81D8-49DE-A8E4-924B4D5611F9}" type="pres">
      <dgm:prSet presAssocID="{88A598B0-E2EC-4FC9-AEA0-80BF917B4F2E}" presName="Triangle" presStyleLbl="alignNode1" presStyleIdx="9" presStyleCnt="11"/>
      <dgm:spPr/>
    </dgm:pt>
    <dgm:pt modelId="{7044C3C0-79FD-43D6-9A0C-9AF306A77228}" type="pres">
      <dgm:prSet presAssocID="{AD65E58D-4598-4C59-ABA7-307BAD56D72F}" presName="sibTrans" presStyleCnt="0"/>
      <dgm:spPr/>
    </dgm:pt>
    <dgm:pt modelId="{D87E3DA6-CF66-4BCD-93B4-4D6DE4F8ECFC}" type="pres">
      <dgm:prSet presAssocID="{AD65E58D-4598-4C59-ABA7-307BAD56D72F}" presName="space" presStyleCnt="0"/>
      <dgm:spPr/>
    </dgm:pt>
    <dgm:pt modelId="{12DB214A-A6CC-4474-992F-7960C06B4782}" type="pres">
      <dgm:prSet presAssocID="{CBEEDD62-6520-4997-A10C-EB32690CFE48}" presName="composite" presStyleCnt="0"/>
      <dgm:spPr/>
    </dgm:pt>
    <dgm:pt modelId="{AB569745-8990-4493-9F3B-4E8C6C1F2A31}" type="pres">
      <dgm:prSet presAssocID="{CBEEDD62-6520-4997-A10C-EB32690CFE48}" presName="LShape" presStyleLbl="alignNode1" presStyleIdx="10" presStyleCnt="11"/>
      <dgm:spPr/>
    </dgm:pt>
    <dgm:pt modelId="{22289B56-2D2D-41C6-8578-2BC63BAEABFB}" type="pres">
      <dgm:prSet presAssocID="{CBEEDD62-6520-4997-A10C-EB32690CFE48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50ADB11-E841-4213-A9E6-4446EBE70EE0}" srcId="{56985564-1BCE-4D3F-8575-4319803FC75B}" destId="{CBEEDD62-6520-4997-A10C-EB32690CFE48}" srcOrd="5" destOrd="0" parTransId="{EC187BB8-2AB4-481C-919D-6C220505375E}" sibTransId="{F5369703-A923-4CB2-9EC8-2145FB7089F1}"/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0DC7532-0B13-453E-B67D-EDD35E2EFE6D}" srcId="{56985564-1BCE-4D3F-8575-4319803FC75B}" destId="{3BF97244-2763-407D-A2EE-BB386DB62AC3}" srcOrd="2" destOrd="0" parTransId="{F8275A66-320D-4EA6-88FC-ECD2109D0E58}" sibTransId="{6C293A0C-0666-48E8-84D4-F408C03BB9CF}"/>
    <dgm:cxn modelId="{19AB3E35-1C4E-42BE-9388-0F506E2D5A9B}" type="presOf" srcId="{CBEEDD62-6520-4997-A10C-EB32690CFE48}" destId="{22289B56-2D2D-41C6-8578-2BC63BAEABFB}" srcOrd="0" destOrd="0" presId="urn:microsoft.com/office/officeart/2009/3/layout/StepUpProcess"/>
    <dgm:cxn modelId="{83F87F53-D549-44F5-8B01-567439DAF8CB}" srcId="{56985564-1BCE-4D3F-8575-4319803FC75B}" destId="{5A605E57-43FA-4446-B48B-6E9CD7784B3C}" srcOrd="3" destOrd="0" parTransId="{8A56A9D5-2A1E-4F4D-AD35-A47BE9704102}" sibTransId="{703F80FE-52E7-453F-B312-E489DF71B2E3}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B408A080-0272-4ABA-8FBF-9B5FE3354416}" type="presOf" srcId="{5A605E57-43FA-4446-B48B-6E9CD7784B3C}" destId="{5CA53A9B-1430-4656-BF7C-19D361137F1C}" srcOrd="0" destOrd="0" presId="urn:microsoft.com/office/officeart/2009/3/layout/StepUpProcess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C7CE4394-708E-46B2-BA08-5551B282331F}" type="presOf" srcId="{88A598B0-E2EC-4FC9-AEA0-80BF917B4F2E}" destId="{B1933F4E-F8A0-413C-BC26-37D8F688B1C2}" srcOrd="0" destOrd="0" presId="urn:microsoft.com/office/officeart/2009/3/layout/StepUpProcess"/>
    <dgm:cxn modelId="{DCADA0AF-B6C3-449E-ABA3-60C5CF4D28D9}" srcId="{56985564-1BCE-4D3F-8575-4319803FC75B}" destId="{88A598B0-E2EC-4FC9-AEA0-80BF917B4F2E}" srcOrd="4" destOrd="0" parTransId="{8D33CACB-278F-4F9B-85DE-ABEE3718953E}" sibTransId="{AD65E58D-4598-4C59-ABA7-307BAD56D72F}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A73AC2F4-942B-4C17-B886-17E1A3CC24CC}" type="presOf" srcId="{3BF97244-2763-407D-A2EE-BB386DB62AC3}" destId="{D8DF9D1F-A6E0-4307-9261-4DF499AAA39B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  <dgm:cxn modelId="{35B443DF-0642-4260-B11F-7BBBE92BE7AC}" type="presParOf" srcId="{7B48D211-67FE-4B11-BAB6-CDEFD86986FF}" destId="{A67D90FF-619C-436B-A4DB-7D35600B62B0}" srcOrd="2" destOrd="0" presId="urn:microsoft.com/office/officeart/2009/3/layout/StepUpProcess"/>
    <dgm:cxn modelId="{E3D7DEA2-C8E6-4783-960A-4705A5D2950C}" type="presParOf" srcId="{819918DD-F11C-4150-89C3-3A08D57261B4}" destId="{9767BF56-0CC0-4956-926D-1773F0E47C99}" srcOrd="3" destOrd="0" presId="urn:microsoft.com/office/officeart/2009/3/layout/StepUpProcess"/>
    <dgm:cxn modelId="{CDDDAA81-DE85-4D34-9798-EE6BB8EC5BA8}" type="presParOf" srcId="{9767BF56-0CC0-4956-926D-1773F0E47C99}" destId="{A516ABBB-CB2B-432C-A8C9-3726DADC72C2}" srcOrd="0" destOrd="0" presId="urn:microsoft.com/office/officeart/2009/3/layout/StepUpProcess"/>
    <dgm:cxn modelId="{CFE7CF99-C7AB-415F-A36A-1803A1695BAE}" type="presParOf" srcId="{819918DD-F11C-4150-89C3-3A08D57261B4}" destId="{43B31392-D6DA-4446-B613-29BD8314E5B1}" srcOrd="4" destOrd="0" presId="urn:microsoft.com/office/officeart/2009/3/layout/StepUpProcess"/>
    <dgm:cxn modelId="{36D7EE79-DF17-490E-8D3B-FACC6C7E4EC4}" type="presParOf" srcId="{43B31392-D6DA-4446-B613-29BD8314E5B1}" destId="{C327B01F-79FC-4DE4-A2C9-E8174A8AD1EB}" srcOrd="0" destOrd="0" presId="urn:microsoft.com/office/officeart/2009/3/layout/StepUpProcess"/>
    <dgm:cxn modelId="{30C93629-2E26-4EEB-A368-AE398808B684}" type="presParOf" srcId="{43B31392-D6DA-4446-B613-29BD8314E5B1}" destId="{D8DF9D1F-A6E0-4307-9261-4DF499AAA39B}" srcOrd="1" destOrd="0" presId="urn:microsoft.com/office/officeart/2009/3/layout/StepUpProcess"/>
    <dgm:cxn modelId="{27C6DF08-7043-44B3-A477-37C86B361327}" type="presParOf" srcId="{43B31392-D6DA-4446-B613-29BD8314E5B1}" destId="{4FF63225-4292-4098-BF6C-137E6A1FE870}" srcOrd="2" destOrd="0" presId="urn:microsoft.com/office/officeart/2009/3/layout/StepUpProcess"/>
    <dgm:cxn modelId="{3E19711D-6785-48CF-8B86-3A483079FE26}" type="presParOf" srcId="{819918DD-F11C-4150-89C3-3A08D57261B4}" destId="{94DFED6F-C1A4-48CA-9458-5A975FBAD9AE}" srcOrd="5" destOrd="0" presId="urn:microsoft.com/office/officeart/2009/3/layout/StepUpProcess"/>
    <dgm:cxn modelId="{5BD77FC2-7942-4958-B89F-95B015C31113}" type="presParOf" srcId="{94DFED6F-C1A4-48CA-9458-5A975FBAD9AE}" destId="{F9B77F4F-11C8-4CD2-A09C-25F087BB0EE3}" srcOrd="0" destOrd="0" presId="urn:microsoft.com/office/officeart/2009/3/layout/StepUpProcess"/>
    <dgm:cxn modelId="{9B972387-551A-4BA0-8FB6-F662E61B8A61}" type="presParOf" srcId="{819918DD-F11C-4150-89C3-3A08D57261B4}" destId="{D44619A9-8E8A-4718-8B75-7D93867F68A7}" srcOrd="6" destOrd="0" presId="urn:microsoft.com/office/officeart/2009/3/layout/StepUpProcess"/>
    <dgm:cxn modelId="{1287D1CA-6401-47A2-90D8-F47DE8CCD1A0}" type="presParOf" srcId="{D44619A9-8E8A-4718-8B75-7D93867F68A7}" destId="{9DC240DF-8CE6-4E33-B2AB-0E07C65B1D84}" srcOrd="0" destOrd="0" presId="urn:microsoft.com/office/officeart/2009/3/layout/StepUpProcess"/>
    <dgm:cxn modelId="{E630D6DE-BCEE-41E2-A533-694E8D28C3A9}" type="presParOf" srcId="{D44619A9-8E8A-4718-8B75-7D93867F68A7}" destId="{5CA53A9B-1430-4656-BF7C-19D361137F1C}" srcOrd="1" destOrd="0" presId="urn:microsoft.com/office/officeart/2009/3/layout/StepUpProcess"/>
    <dgm:cxn modelId="{60915F02-0413-4824-8417-7D8CB6923C13}" type="presParOf" srcId="{D44619A9-8E8A-4718-8B75-7D93867F68A7}" destId="{9CB88D1D-ED24-42C8-8EDE-A213B195A33C}" srcOrd="2" destOrd="0" presId="urn:microsoft.com/office/officeart/2009/3/layout/StepUpProcess"/>
    <dgm:cxn modelId="{47A5AB17-094B-4896-9241-F640E76868CD}" type="presParOf" srcId="{819918DD-F11C-4150-89C3-3A08D57261B4}" destId="{508EB09E-A48B-463C-B6D7-576A6DAF3AB9}" srcOrd="7" destOrd="0" presId="urn:microsoft.com/office/officeart/2009/3/layout/StepUpProcess"/>
    <dgm:cxn modelId="{CD5DC136-C2D9-40D9-B02A-239946722EF1}" type="presParOf" srcId="{508EB09E-A48B-463C-B6D7-576A6DAF3AB9}" destId="{6290BD71-7377-47BD-A80D-098096F5DC22}" srcOrd="0" destOrd="0" presId="urn:microsoft.com/office/officeart/2009/3/layout/StepUpProcess"/>
    <dgm:cxn modelId="{12E1D279-FA1F-4B92-9622-4C476ECF7646}" type="presParOf" srcId="{819918DD-F11C-4150-89C3-3A08D57261B4}" destId="{F3F669C0-58A4-48DF-AB5C-26A130907EB7}" srcOrd="8" destOrd="0" presId="urn:microsoft.com/office/officeart/2009/3/layout/StepUpProcess"/>
    <dgm:cxn modelId="{FC8AB7F9-1CFA-4D3B-9A29-4ACB11185AD8}" type="presParOf" srcId="{F3F669C0-58A4-48DF-AB5C-26A130907EB7}" destId="{29BB7940-D485-4859-81D2-2735DB42B1FD}" srcOrd="0" destOrd="0" presId="urn:microsoft.com/office/officeart/2009/3/layout/StepUpProcess"/>
    <dgm:cxn modelId="{351C8612-D6C8-4E52-8C72-F484836B3664}" type="presParOf" srcId="{F3F669C0-58A4-48DF-AB5C-26A130907EB7}" destId="{B1933F4E-F8A0-413C-BC26-37D8F688B1C2}" srcOrd="1" destOrd="0" presId="urn:microsoft.com/office/officeart/2009/3/layout/StepUpProcess"/>
    <dgm:cxn modelId="{82494827-E9E8-47FC-8B72-107BC1166FDA}" type="presParOf" srcId="{F3F669C0-58A4-48DF-AB5C-26A130907EB7}" destId="{D85AF8F5-81D8-49DE-A8E4-924B4D5611F9}" srcOrd="2" destOrd="0" presId="urn:microsoft.com/office/officeart/2009/3/layout/StepUpProcess"/>
    <dgm:cxn modelId="{753BF66C-FECB-4422-A2E0-D7156C29E860}" type="presParOf" srcId="{819918DD-F11C-4150-89C3-3A08D57261B4}" destId="{7044C3C0-79FD-43D6-9A0C-9AF306A77228}" srcOrd="9" destOrd="0" presId="urn:microsoft.com/office/officeart/2009/3/layout/StepUpProcess"/>
    <dgm:cxn modelId="{932A41EA-1161-444F-A546-1217D0A8D36C}" type="presParOf" srcId="{7044C3C0-79FD-43D6-9A0C-9AF306A77228}" destId="{D87E3DA6-CF66-4BCD-93B4-4D6DE4F8ECFC}" srcOrd="0" destOrd="0" presId="urn:microsoft.com/office/officeart/2009/3/layout/StepUpProcess"/>
    <dgm:cxn modelId="{CD284391-F606-4640-8E66-A233F604E5F3}" type="presParOf" srcId="{819918DD-F11C-4150-89C3-3A08D57261B4}" destId="{12DB214A-A6CC-4474-992F-7960C06B4782}" srcOrd="10" destOrd="0" presId="urn:microsoft.com/office/officeart/2009/3/layout/StepUpProcess"/>
    <dgm:cxn modelId="{8EBB8390-EC68-45F6-9318-DD69F8C7814B}" type="presParOf" srcId="{12DB214A-A6CC-4474-992F-7960C06B4782}" destId="{AB569745-8990-4493-9F3B-4E8C6C1F2A31}" srcOrd="0" destOrd="0" presId="urn:microsoft.com/office/officeart/2009/3/layout/StepUpProcess"/>
    <dgm:cxn modelId="{02B4F64B-9B8C-49E1-BF3A-E9D47FF64A7D}" type="presParOf" srcId="{12DB214A-A6CC-4474-992F-7960C06B4782}" destId="{22289B56-2D2D-41C6-8578-2BC63BAEABF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</a:t>
          </a:r>
          <a:r>
            <a:rPr lang="de-DE" dirty="0" err="1"/>
            <a:t>by</a:t>
          </a:r>
          <a:r>
            <a:rPr lang="de-DE" dirty="0"/>
            <a:t> </a:t>
          </a:r>
          <a:r>
            <a:rPr lang="de-DE" dirty="0" err="1"/>
            <a:t>Step</a:t>
          </a:r>
          <a:endParaRPr lang="de-DE" dirty="0"/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/>
            <a:t>Practice</a:t>
          </a:r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3"/>
      <dgm:spPr>
        <a:solidFill>
          <a:schemeClr val="accent2">
            <a:lumMod val="75000"/>
          </a:schemeClr>
        </a:solidFill>
      </dgm:spPr>
    </dgm:pt>
    <dgm:pt modelId="{3E9B862D-37EE-4005-B572-A7ACC694D966}" type="pres">
      <dgm:prSet presAssocID="{45322BFC-DF3C-469E-BE24-43B0F133FB88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3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3"/>
      <dgm:spPr/>
    </dgm:pt>
    <dgm:pt modelId="{C22F4153-EDCC-44D4-B952-D4B0DA7D0431}" type="pres">
      <dgm:prSet presAssocID="{7406AFDA-336D-4901-AE88-1EF226B9C86A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373110" y="284059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85771" y="3398571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Intro</a:t>
          </a:r>
        </a:p>
      </dsp:txBody>
      <dsp:txXfrm>
        <a:off x="185771" y="3398571"/>
        <a:ext cx="1685963" cy="1477845"/>
      </dsp:txXfrm>
    </dsp:sp>
    <dsp:sp modelId="{1D938825-2B0D-4D07-913F-2D339BFD9FF6}">
      <dsp:nvSpPr>
        <dsp:cNvPr id="0" name=""/>
        <dsp:cNvSpPr/>
      </dsp:nvSpPr>
      <dsp:spPr>
        <a:xfrm>
          <a:off x="1553628" y="2703114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2437059" y="2329873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2249720" y="2887845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Wordpool</a:t>
          </a:r>
          <a:endParaRPr lang="de-DE" sz="2800" kern="1200" dirty="0"/>
        </a:p>
      </dsp:txBody>
      <dsp:txXfrm>
        <a:off x="2249720" y="2887845"/>
        <a:ext cx="1685963" cy="1477845"/>
      </dsp:txXfrm>
    </dsp:sp>
    <dsp:sp modelId="{A67D90FF-619C-436B-A4DB-7D35600B62B0}">
      <dsp:nvSpPr>
        <dsp:cNvPr id="0" name=""/>
        <dsp:cNvSpPr/>
      </dsp:nvSpPr>
      <dsp:spPr>
        <a:xfrm>
          <a:off x="3617577" y="2192388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7B01F-79FC-4DE4-A2C9-E8174A8AD1EB}">
      <dsp:nvSpPr>
        <dsp:cNvPr id="0" name=""/>
        <dsp:cNvSpPr/>
      </dsp:nvSpPr>
      <dsp:spPr>
        <a:xfrm rot="5400000">
          <a:off x="4501007" y="1819147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F9D1F-A6E0-4307-9261-4DF499AAA39B}">
      <dsp:nvSpPr>
        <dsp:cNvPr id="0" name=""/>
        <dsp:cNvSpPr/>
      </dsp:nvSpPr>
      <dsp:spPr>
        <a:xfrm>
          <a:off x="4313669" y="2377119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Workshop</a:t>
          </a:r>
        </a:p>
      </dsp:txBody>
      <dsp:txXfrm>
        <a:off x="4313669" y="2377119"/>
        <a:ext cx="1685963" cy="1477845"/>
      </dsp:txXfrm>
    </dsp:sp>
    <dsp:sp modelId="{4FF63225-4292-4098-BF6C-137E6A1FE870}">
      <dsp:nvSpPr>
        <dsp:cNvPr id="0" name=""/>
        <dsp:cNvSpPr/>
      </dsp:nvSpPr>
      <dsp:spPr>
        <a:xfrm>
          <a:off x="5681526" y="1681662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240DF-8CE6-4E33-B2AB-0E07C65B1D84}">
      <dsp:nvSpPr>
        <dsp:cNvPr id="0" name=""/>
        <dsp:cNvSpPr/>
      </dsp:nvSpPr>
      <dsp:spPr>
        <a:xfrm rot="5400000">
          <a:off x="6564956" y="1308421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53A9B-1430-4656-BF7C-19D361137F1C}">
      <dsp:nvSpPr>
        <dsp:cNvPr id="0" name=""/>
        <dsp:cNvSpPr/>
      </dsp:nvSpPr>
      <dsp:spPr>
        <a:xfrm>
          <a:off x="6377617" y="1866392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Texts</a:t>
          </a:r>
        </a:p>
      </dsp:txBody>
      <dsp:txXfrm>
        <a:off x="6377617" y="1866392"/>
        <a:ext cx="1685963" cy="1477845"/>
      </dsp:txXfrm>
    </dsp:sp>
    <dsp:sp modelId="{9CB88D1D-ED24-42C8-8EDE-A213B195A33C}">
      <dsp:nvSpPr>
        <dsp:cNvPr id="0" name=""/>
        <dsp:cNvSpPr/>
      </dsp:nvSpPr>
      <dsp:spPr>
        <a:xfrm>
          <a:off x="7745474" y="1170936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B7940-D485-4859-81D2-2735DB42B1FD}">
      <dsp:nvSpPr>
        <dsp:cNvPr id="0" name=""/>
        <dsp:cNvSpPr/>
      </dsp:nvSpPr>
      <dsp:spPr>
        <a:xfrm rot="5400000">
          <a:off x="8628904" y="797695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33F4E-F8A0-413C-BC26-37D8F688B1C2}">
      <dsp:nvSpPr>
        <dsp:cNvPr id="0" name=""/>
        <dsp:cNvSpPr/>
      </dsp:nvSpPr>
      <dsp:spPr>
        <a:xfrm>
          <a:off x="8441566" y="1355666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Skill</a:t>
          </a:r>
          <a:r>
            <a:rPr lang="de-DE" sz="2800" kern="1200" dirty="0"/>
            <a:t> Training</a:t>
          </a:r>
        </a:p>
      </dsp:txBody>
      <dsp:txXfrm>
        <a:off x="8441566" y="1355666"/>
        <a:ext cx="1685963" cy="1477845"/>
      </dsp:txXfrm>
    </dsp:sp>
    <dsp:sp modelId="{D85AF8F5-81D8-49DE-A8E4-924B4D5611F9}">
      <dsp:nvSpPr>
        <dsp:cNvPr id="0" name=""/>
        <dsp:cNvSpPr/>
      </dsp:nvSpPr>
      <dsp:spPr>
        <a:xfrm>
          <a:off x="9809423" y="660209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69745-8990-4493-9F3B-4E8C6C1F2A31}">
      <dsp:nvSpPr>
        <dsp:cNvPr id="0" name=""/>
        <dsp:cNvSpPr/>
      </dsp:nvSpPr>
      <dsp:spPr>
        <a:xfrm rot="5400000">
          <a:off x="10692853" y="28696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89B56-2D2D-41C6-8578-2BC63BAEABFB}">
      <dsp:nvSpPr>
        <dsp:cNvPr id="0" name=""/>
        <dsp:cNvSpPr/>
      </dsp:nvSpPr>
      <dsp:spPr>
        <a:xfrm>
          <a:off x="10505514" y="844940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Theme</a:t>
          </a:r>
          <a:r>
            <a:rPr lang="de-DE" sz="2800" kern="1200" dirty="0"/>
            <a:t> Task</a:t>
          </a:r>
        </a:p>
      </dsp:txBody>
      <dsp:txXfrm>
        <a:off x="10505514" y="844940"/>
        <a:ext cx="1685963" cy="14778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2067460" y="27777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692741" y="1393845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 err="1"/>
            <a:t>Step</a:t>
          </a:r>
          <a:r>
            <a:rPr lang="de-DE" sz="6500" kern="1200" dirty="0"/>
            <a:t> </a:t>
          </a:r>
          <a:r>
            <a:rPr lang="de-DE" sz="6500" kern="1200" dirty="0" err="1"/>
            <a:t>by</a:t>
          </a:r>
          <a:r>
            <a:rPr lang="de-DE" sz="6500" kern="1200" dirty="0"/>
            <a:t> </a:t>
          </a:r>
          <a:r>
            <a:rPr lang="de-DE" sz="6500" kern="1200" dirty="0" err="1"/>
            <a:t>Step</a:t>
          </a:r>
          <a:endParaRPr lang="de-DE" sz="6500" kern="1200" dirty="0"/>
        </a:p>
      </dsp:txBody>
      <dsp:txXfrm>
        <a:off x="1692741" y="1393845"/>
        <a:ext cx="3372301" cy="2956020"/>
      </dsp:txXfrm>
    </dsp:sp>
    <dsp:sp modelId="{1D938825-2B0D-4D07-913F-2D339BFD9FF6}">
      <dsp:nvSpPr>
        <dsp:cNvPr id="0" name=""/>
        <dsp:cNvSpPr/>
      </dsp:nvSpPr>
      <dsp:spPr>
        <a:xfrm>
          <a:off x="4428760" y="2776"/>
          <a:ext cx="636283" cy="6362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6195816" y="-74378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5821097" y="372279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Practice</a:t>
          </a:r>
        </a:p>
      </dsp:txBody>
      <dsp:txXfrm>
        <a:off x="5821097" y="372279"/>
        <a:ext cx="3372301" cy="2956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FEF7E-2E10-4466-B56A-5A771387D2CA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F3C5-6D60-4467-B1B7-FA3AFA71064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62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5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994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311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32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732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395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37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047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09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9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48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646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522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936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98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153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82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83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72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54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(Fach-)Wissen oder Kompetenzen – Was braucht der Englischunterricht in der Oberstufe</a:t>
            </a:r>
          </a:p>
        </p:txBody>
      </p:sp>
    </p:spTree>
    <p:extLst>
      <p:ext uri="{BB962C8B-B14F-4D97-AF65-F5344CB8AC3E}">
        <p14:creationId xmlns:p14="http://schemas.microsoft.com/office/powerpoint/2010/main" val="220193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59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16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760" y="-4766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129797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40550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2825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70151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352107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15.02.2020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3" Type="http://schemas.openxmlformats.org/officeDocument/2006/relationships/image" Target="../media/image5.png"/><Relationship Id="rId7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69.xml"/><Relationship Id="rId5" Type="http://schemas.openxmlformats.org/officeDocument/2006/relationships/image" Target="../media/image7.png"/><Relationship Id="rId10" Type="http://schemas.openxmlformats.org/officeDocument/2006/relationships/slide" Target="slide59.xml"/><Relationship Id="rId4" Type="http://schemas.openxmlformats.org/officeDocument/2006/relationships/image" Target="../media/image6.png"/><Relationship Id="rId9" Type="http://schemas.openxmlformats.org/officeDocument/2006/relationships/slide" Target="slide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8FCEB7C-8A50-462B-89CB-77F7CBF37FE4}"/>
              </a:ext>
            </a:extLst>
          </p:cNvPr>
          <p:cNvSpPr/>
          <p:nvPr/>
        </p:nvSpPr>
        <p:spPr>
          <a:xfrm>
            <a:off x="1202514" y="2504746"/>
            <a:ext cx="100559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Schritt für Schritt zum Englischabitur</a:t>
            </a:r>
          </a:p>
          <a:p>
            <a:pPr algn="ctr"/>
            <a:r>
              <a:rPr lang="de-DE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analog und digital</a:t>
            </a:r>
          </a:p>
        </p:txBody>
      </p:sp>
      <p:pic>
        <p:nvPicPr>
          <p:cNvPr id="4" name="839D137B-85CE-4408-B467-915083265EDA" descr="image1.png">
            <a:extLst>
              <a:ext uri="{FF2B5EF4-FFF2-40B4-BE49-F238E27FC236}">
                <a16:creationId xmlns:a16="http://schemas.microsoft.com/office/drawing/2014/main" id="{1E5785AC-1FF0-4E70-B006-534A5225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745" y="5046412"/>
            <a:ext cx="1667967" cy="16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4A8213A-A1A0-4872-85DD-287D617EEF14}"/>
              </a:ext>
            </a:extLst>
          </p:cNvPr>
          <p:cNvSpPr/>
          <p:nvPr/>
        </p:nvSpPr>
        <p:spPr>
          <a:xfrm>
            <a:off x="10295177" y="6418822"/>
            <a:ext cx="1587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Florian Nuxoll</a:t>
            </a:r>
          </a:p>
        </p:txBody>
      </p:sp>
    </p:spTree>
    <p:extLst>
      <p:ext uri="{BB962C8B-B14F-4D97-AF65-F5344CB8AC3E}">
        <p14:creationId xmlns:p14="http://schemas.microsoft.com/office/powerpoint/2010/main" val="2714511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9266">
            <a:off x="4481511" y="3081864"/>
            <a:ext cx="2073178" cy="232600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4065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Mother's Day should be abolished. Do you agree?   </a:t>
            </a:r>
            <a:r>
              <a:rPr lang="en-GB" sz="1600" dirty="0"/>
              <a:t>Abitur Bayern 2014</a:t>
            </a:r>
            <a:endParaRPr lang="en-GB" sz="3200" dirty="0"/>
          </a:p>
          <a:p>
            <a:pPr marL="0" indent="0">
              <a:buNone/>
            </a:pPr>
            <a:r>
              <a:rPr lang="en-GB" sz="3200" dirty="0"/>
              <a:t>Comment.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8E1C79-2A30-4E6E-B941-57B112964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EE88DF-A088-4701-83D5-8E79AB71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87DC890-2318-41BF-A210-94DF43282A47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27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DDD9B72-7343-4AC0-9DAF-7275DE12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EB37E74-40EA-49A7-803B-205C5F9A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D3CBE04-13FC-449C-BCB6-96BFCD067A29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B10F2D1-093F-4B46-BF39-02AC6D15ADFC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79ADF4C-1AA2-4B76-A811-3A121492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9CC6F84-0A77-4412-9E09-724106E6F54B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530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EC9B9B-B4EF-4D76-9ED3-96C0955CA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1" y="1506829"/>
            <a:ext cx="3755638" cy="53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00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F9F2-333A-4BAC-B147-50858604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383"/>
            <a:ext cx="3960600" cy="541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82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F9F2-333A-4BAC-B147-50858604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383"/>
            <a:ext cx="3960600" cy="54116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AC78F7-E552-45B4-A9D5-2DCF6491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24" y="2829958"/>
            <a:ext cx="7360276" cy="2684244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0BD1331-1C66-41B4-9BAB-4D468B3821BE}"/>
              </a:ext>
            </a:extLst>
          </p:cNvPr>
          <p:cNvCxnSpPr>
            <a:cxnSpLocks/>
          </p:cNvCxnSpPr>
          <p:nvPr/>
        </p:nvCxnSpPr>
        <p:spPr>
          <a:xfrm flipV="1">
            <a:off x="3969714" y="2829958"/>
            <a:ext cx="861020" cy="1259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5A3FAE5-6F2D-4FED-8203-5E6F1C056336}"/>
              </a:ext>
            </a:extLst>
          </p:cNvPr>
          <p:cNvCxnSpPr>
            <a:cxnSpLocks/>
          </p:cNvCxnSpPr>
          <p:nvPr/>
        </p:nvCxnSpPr>
        <p:spPr>
          <a:xfrm>
            <a:off x="3946995" y="5470511"/>
            <a:ext cx="872952" cy="43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3D87ED1E-FA54-4087-B94E-41AC8E64AE07}"/>
              </a:ext>
            </a:extLst>
          </p:cNvPr>
          <p:cNvSpPr/>
          <p:nvPr/>
        </p:nvSpPr>
        <p:spPr>
          <a:xfrm flipV="1">
            <a:off x="990" y="1425105"/>
            <a:ext cx="3960600" cy="266393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978AE9-AC8E-45B3-88C5-1F20099FDF55}"/>
              </a:ext>
            </a:extLst>
          </p:cNvPr>
          <p:cNvSpPr/>
          <p:nvPr/>
        </p:nvSpPr>
        <p:spPr>
          <a:xfrm flipV="1">
            <a:off x="-990" y="5470512"/>
            <a:ext cx="3950803" cy="135548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F744824-AEA3-4836-B105-36337046B856}"/>
              </a:ext>
            </a:extLst>
          </p:cNvPr>
          <p:cNvSpPr/>
          <p:nvPr/>
        </p:nvSpPr>
        <p:spPr>
          <a:xfrm>
            <a:off x="4564743" y="3331030"/>
            <a:ext cx="3788228" cy="82768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841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1B9DD99E-1790-4C49-B039-FB2F1273E908}"/>
              </a:ext>
            </a:extLst>
          </p:cNvPr>
          <p:cNvGraphicFramePr>
            <a:graphicFrameLocks/>
          </p:cNvGraphicFramePr>
          <p:nvPr/>
        </p:nvGraphicFramePr>
        <p:xfrm>
          <a:off x="0" y="1027906"/>
          <a:ext cx="12192000" cy="553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A7FE552-7E31-433E-A53B-64E7166A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649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409FB7-EE42-4F73-954E-832DA5B9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50" y="1301995"/>
            <a:ext cx="7956526" cy="54370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7033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DEAF21-A260-4322-929D-2D7B7A5F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8" y="1442434"/>
            <a:ext cx="3652993" cy="50356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0A7CBA-7A68-4E8D-BA8F-E7CFAAD5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21" y="1692166"/>
            <a:ext cx="7636128" cy="4167351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287D737-BF10-4BB7-826D-1C5A15ED0675}"/>
              </a:ext>
            </a:extLst>
          </p:cNvPr>
          <p:cNvCxnSpPr>
            <a:cxnSpLocks/>
          </p:cNvCxnSpPr>
          <p:nvPr/>
        </p:nvCxnSpPr>
        <p:spPr>
          <a:xfrm flipV="1">
            <a:off x="3938751" y="1692165"/>
            <a:ext cx="480070" cy="2736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2E56C4-5CE8-4700-BD8C-B5FD7C39ECDB}"/>
              </a:ext>
            </a:extLst>
          </p:cNvPr>
          <p:cNvCxnSpPr>
            <a:cxnSpLocks/>
          </p:cNvCxnSpPr>
          <p:nvPr/>
        </p:nvCxnSpPr>
        <p:spPr>
          <a:xfrm flipV="1">
            <a:off x="3938751" y="5859517"/>
            <a:ext cx="480070" cy="161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5DBDD18E-9FDE-49E7-AEC4-98F11F17E350}"/>
              </a:ext>
            </a:extLst>
          </p:cNvPr>
          <p:cNvSpPr/>
          <p:nvPr/>
        </p:nvSpPr>
        <p:spPr>
          <a:xfrm flipV="1">
            <a:off x="990" y="1425105"/>
            <a:ext cx="3960600" cy="300320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61516-0864-4DCA-BC3C-F76D94294635}"/>
              </a:ext>
            </a:extLst>
          </p:cNvPr>
          <p:cNvSpPr/>
          <p:nvPr/>
        </p:nvSpPr>
        <p:spPr>
          <a:xfrm flipV="1">
            <a:off x="-12052" y="6019151"/>
            <a:ext cx="3950803" cy="45892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4DA6B5-1F2A-4374-AF47-07E9C8F6740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CFF2A99-D836-44C7-9328-4C7E91C7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83C742-2EF1-4AB9-B7C9-615DC6340652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44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03FAAE-5BAB-4B56-8580-39F879FC3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626" y="1340133"/>
            <a:ext cx="7476757" cy="50928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8986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E0804EA-C487-4506-A018-F7A25AAF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30" y="1439392"/>
            <a:ext cx="3780465" cy="51901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2705AE-D46F-4E8D-831C-595EBF92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19" y="1678097"/>
            <a:ext cx="6222826" cy="45845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05F9F1E-A496-40D3-B5D8-F9514A880996}"/>
              </a:ext>
            </a:extLst>
          </p:cNvPr>
          <p:cNvCxnSpPr>
            <a:cxnSpLocks/>
          </p:cNvCxnSpPr>
          <p:nvPr/>
        </p:nvCxnSpPr>
        <p:spPr>
          <a:xfrm flipV="1">
            <a:off x="3772244" y="1678097"/>
            <a:ext cx="704575" cy="205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0C9B59-1996-43D6-84D2-F9D9E9D06805}"/>
              </a:ext>
            </a:extLst>
          </p:cNvPr>
          <p:cNvCxnSpPr>
            <a:cxnSpLocks/>
          </p:cNvCxnSpPr>
          <p:nvPr/>
        </p:nvCxnSpPr>
        <p:spPr>
          <a:xfrm>
            <a:off x="3764935" y="6035289"/>
            <a:ext cx="704575" cy="227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B6263F5-C1B4-45C7-B4B4-A3CCD25B89FE}"/>
              </a:ext>
            </a:extLst>
          </p:cNvPr>
          <p:cNvSpPr/>
          <p:nvPr/>
        </p:nvSpPr>
        <p:spPr>
          <a:xfrm flipV="1">
            <a:off x="-22839" y="1439391"/>
            <a:ext cx="3787774" cy="229795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070615-2211-46F6-82BC-A229DA128A27}"/>
              </a:ext>
            </a:extLst>
          </p:cNvPr>
          <p:cNvSpPr/>
          <p:nvPr/>
        </p:nvSpPr>
        <p:spPr>
          <a:xfrm flipV="1">
            <a:off x="-15530" y="6035289"/>
            <a:ext cx="3780465" cy="59428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838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CAC8E-641E-4A16-A633-9944AF45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BE22EF98-F653-443A-A760-885B99BC47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05072856"/>
                  </p:ext>
                </p:extLst>
              </p:nvPr>
            </p:nvGraphicFramePr>
            <p:xfrm>
              <a:off x="-245585" y="804862"/>
              <a:ext cx="12683170" cy="5248275"/>
            </p:xfrm>
            <a:graphic>
              <a:graphicData uri="http://schemas.microsoft.com/office/powerpoint/2016/summaryzoom">
                <psuz:summaryZm>
                  <psuz:summaryZmObj sectionId="{A2602A68-69C8-4DBF-A9CF-CB6510B98D25}">
                    <psuz:zmPr id="{1A1B089E-C116-45FB-84D5-143AF6C28F58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1473" y="412510"/>
                          <a:ext cx="3804951" cy="21402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8DC286A-D3E6-4257-9D09-47EDD1A331DF}">
                    <psuz:zmPr id="{52424256-C438-4B62-9DEB-A8C2D4F789B0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439110" y="412510"/>
                          <a:ext cx="3804951" cy="21402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1851FC7-A929-42F8-8D08-38F411102243}">
                    <psuz:zmPr id="{27C21602-F3FE-48B4-91F6-9A0FC66244D4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386747" y="412510"/>
                          <a:ext cx="3804951" cy="21402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317B722-C435-4DEF-B95E-7531EDF9FE93}">
                    <psuz:zmPr id="{26A0F36D-0D17-4B52-BE1C-0E4D128CF2FE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1473" y="2695481"/>
                          <a:ext cx="3804951" cy="21402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9D9F092-CE19-4041-9FCE-C85D83BBDD57}">
                    <psuz:zmPr id="{292C7B7F-074F-4989-A3B3-B37579A9D6B8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439110" y="2695481"/>
                          <a:ext cx="3804951" cy="21402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BE22EF98-F653-443A-A760-885B99BC47E6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245585" y="804862"/>
                <a:ext cx="12683170" cy="5248275"/>
                <a:chOff x="-245585" y="804862"/>
                <a:chExt cx="12683170" cy="5248275"/>
              </a:xfrm>
            </p:grpSpPr>
            <p:pic>
              <p:nvPicPr>
                <p:cNvPr id="3" name="Grafik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5888" y="1217372"/>
                  <a:ext cx="3804951" cy="214028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93525" y="1217372"/>
                  <a:ext cx="3804951" cy="214028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41162" y="1217372"/>
                  <a:ext cx="3804951" cy="214028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Grafik 7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5888" y="3500343"/>
                  <a:ext cx="3804951" cy="214028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Grafik 8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93525" y="3500343"/>
                  <a:ext cx="3804951" cy="214028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772422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5F1AE08F-4131-4B7D-8D28-6BD85C9CB4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0545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76B43E6-2358-4566-929C-DB0876BF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74" y="1343494"/>
            <a:ext cx="8045450" cy="54918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20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398DDB-2603-4C5A-B7D2-1F1DCB50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329" y="2107128"/>
            <a:ext cx="7545406" cy="3353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89294D-D142-4925-ABB5-86B3497A0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995"/>
            <a:ext cx="3799067" cy="555600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47413" y="2107128"/>
            <a:ext cx="837916" cy="159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3483820"/>
            <a:ext cx="804864" cy="1976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-23295" y="1370692"/>
            <a:ext cx="3787774" cy="89625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-15530" y="3459479"/>
            <a:ext cx="3780465" cy="334772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434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9C85E40-7970-450B-860C-93AA02430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300519"/>
            <a:ext cx="6444101" cy="2383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650581" y="1315699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650581" y="2714626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54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702967" y="3250680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702967" y="4657725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CE6110F-C341-4767-859C-A05C36E2C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633" y="3209283"/>
            <a:ext cx="5839473" cy="2365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5632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C8C8BC-A28F-4DB7-B348-D4E0A967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87" y="1323614"/>
            <a:ext cx="8017743" cy="5462949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96056A9-A66F-4364-9CD4-C704DC4775C3}"/>
              </a:ext>
            </a:extLst>
          </p:cNvPr>
          <p:cNvSpPr/>
          <p:nvPr/>
        </p:nvSpPr>
        <p:spPr>
          <a:xfrm>
            <a:off x="3138488" y="1814513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33C7C7-15E4-4A83-9531-7EFB0C741C7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E70FE-70D2-4E62-B140-5276161A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E9A38C-C6CB-420A-A5B5-48A3776A5E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8941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1B15C2-A4EF-4328-8D9F-0CE19221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25" y="1301995"/>
            <a:ext cx="8073947" cy="550852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033E15E-687F-4FD6-AC09-1980E488337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D75B4-A0D9-439B-AEE8-F2E7B5ED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025B2-58E2-4414-A599-B3A87E24A49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0CD1D6-39DE-4825-8AC1-F0221B9CF37A}"/>
              </a:ext>
            </a:extLst>
          </p:cNvPr>
          <p:cNvSpPr/>
          <p:nvPr/>
        </p:nvSpPr>
        <p:spPr>
          <a:xfrm>
            <a:off x="2782888" y="1763712"/>
            <a:ext cx="3059112" cy="94216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395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72903E0-7D5A-4273-AC44-2F02B807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35" y="1301995"/>
            <a:ext cx="8096127" cy="54993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6B647A8-5ACD-49C0-9DDF-40A8E793E18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E0F3C1-B092-46F7-B8AB-192ED31E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433087-C22A-4D8A-88BD-13B375A052FD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D9431E-40C7-45E5-9F2D-742F5CAEE71E}"/>
              </a:ext>
            </a:extLst>
          </p:cNvPr>
          <p:cNvSpPr/>
          <p:nvPr/>
        </p:nvSpPr>
        <p:spPr>
          <a:xfrm>
            <a:off x="2906260" y="3142570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8943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DE6264-FEED-45EB-84C4-B3676013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39" y="1343494"/>
            <a:ext cx="8159320" cy="55366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11EAB4-22FA-4635-A0F1-E4E0487B4B5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16D5C-EF09-44BC-BE7B-ED9209799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A70809-4CB3-4DAC-A88D-55BCE101761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9430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F3E96B4-6C28-41B8-84FE-11FDBF7D9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581" y="1301995"/>
            <a:ext cx="8194836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DCE83CD-08F6-48A6-8439-822BA3D52B8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0F42BF-23B4-43D5-BC0D-910F5893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F741E-842E-4171-95E0-6AC114B534C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BFAA39C-E799-456E-969A-4A26A7C9ED79}"/>
              </a:ext>
            </a:extLst>
          </p:cNvPr>
          <p:cNvSpPr/>
          <p:nvPr/>
        </p:nvSpPr>
        <p:spPr>
          <a:xfrm>
            <a:off x="2946400" y="2046513"/>
            <a:ext cx="667657" cy="20320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3880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3741A-D53C-4A33-A628-184FC5003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23A85F-B280-400D-8F21-E8E4BCC95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3DA646-2E5D-4638-B691-79A10B1EC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53" y="0"/>
            <a:ext cx="4932871" cy="67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68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159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>
            <a:off x="3909848" y="3657598"/>
            <a:ext cx="700580" cy="227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9"/>
            <a:ext cx="3909848" cy="580847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3657598"/>
            <a:ext cx="3925378" cy="314959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BBB062F-D266-4262-A56D-59F254E08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581572" cy="422539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62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2655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 flipV="1">
            <a:off x="3909848" y="620635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8"/>
            <a:ext cx="3909848" cy="307626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6337737"/>
            <a:ext cx="3925378" cy="46945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C86C5F-37E3-48BD-A92D-D8FF63B57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483158" cy="449455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5473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A0BB9F-F844-451F-94A7-8B4CD7178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59" y="1301995"/>
            <a:ext cx="3868509" cy="55018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868" y="1301995"/>
            <a:ext cx="3721994" cy="55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99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" y="1290778"/>
            <a:ext cx="3721994" cy="556261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09848" y="2710878"/>
            <a:ext cx="700580" cy="2242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 flipV="1">
            <a:off x="3909848" y="645529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67402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6561786"/>
            <a:ext cx="3925378" cy="291606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A10E51-12EB-4288-AD67-B237E855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632" y="2722136"/>
            <a:ext cx="7546428" cy="373773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37584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3BEF5983-AE49-4A77-8A0F-A1E0C6AF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608"/>
            <a:ext cx="3909644" cy="56705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25174" y="1374283"/>
            <a:ext cx="1221281" cy="291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>
            <a:off x="3909644" y="3535486"/>
            <a:ext cx="1221281" cy="2082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75113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3536731"/>
            <a:ext cx="3925378" cy="331666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BDFBA50-7C39-4757-9A72-FF068D321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454" y="1374283"/>
            <a:ext cx="6958713" cy="424349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74874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179566-6948-4CBA-8E2B-1FDB2E491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070" y="1301995"/>
            <a:ext cx="7993857" cy="55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33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B2FABFD-A19A-4404-B978-97CA47C4D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452" y="1066494"/>
            <a:ext cx="4192842" cy="58017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7ED0F45-A7FA-4F09-B1E6-F6B23C0EF3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766EDC-2603-40CA-81E1-99C6F0562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4D011C3-A58E-4200-A957-B7D47AF41DBB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Theme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tasks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597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412FECA-C55B-4EFB-91A5-B2325C93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31" y="1301995"/>
            <a:ext cx="815361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8096C2A-79D8-4180-8AC9-56E9FA489CF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399DE8-4271-4890-95E2-B9875314D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D3BE16B-8647-445E-AE99-83E6E711822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4295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D29BE60-A099-4559-B5A0-8EB721D6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" y="1301994"/>
            <a:ext cx="4046879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70FFA54-A50B-4E9C-84FB-D8A0B248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53" y="1470523"/>
            <a:ext cx="6900953" cy="5039134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E6CD01F-EB08-40D9-AC5C-9DE815F71AA9}"/>
              </a:ext>
            </a:extLst>
          </p:cNvPr>
          <p:cNvCxnSpPr>
            <a:cxnSpLocks/>
          </p:cNvCxnSpPr>
          <p:nvPr/>
        </p:nvCxnSpPr>
        <p:spPr>
          <a:xfrm flipH="1">
            <a:off x="4086240" y="1470523"/>
            <a:ext cx="1040487" cy="72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4F66042-1802-47E3-B14D-9248D017A778}"/>
              </a:ext>
            </a:extLst>
          </p:cNvPr>
          <p:cNvCxnSpPr>
            <a:cxnSpLocks/>
          </p:cNvCxnSpPr>
          <p:nvPr/>
        </p:nvCxnSpPr>
        <p:spPr>
          <a:xfrm>
            <a:off x="4056724" y="4657325"/>
            <a:ext cx="1070003" cy="1852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61EF3E61-9191-46D3-A192-4BD0B355741A}"/>
              </a:ext>
            </a:extLst>
          </p:cNvPr>
          <p:cNvSpPr/>
          <p:nvPr/>
        </p:nvSpPr>
        <p:spPr>
          <a:xfrm flipV="1">
            <a:off x="-23296" y="1301993"/>
            <a:ext cx="4089981" cy="88966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8721C8B-FCFC-4F46-9F2F-28597B8C620F}"/>
              </a:ext>
            </a:extLst>
          </p:cNvPr>
          <p:cNvSpPr/>
          <p:nvPr/>
        </p:nvSpPr>
        <p:spPr>
          <a:xfrm flipV="1">
            <a:off x="-19351" y="4676348"/>
            <a:ext cx="4082089" cy="218165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7E8EEBA-F8F9-4469-A6B9-A7994A50A21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FAECA2D-4C89-4347-AA4A-24459ED41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2981A70-819A-492B-B84A-2E653603336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56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01B415-A67C-4836-ABED-C9A3536E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91" y="1461099"/>
            <a:ext cx="7867139" cy="535118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E2880B-47C3-4C18-AA61-FED5F18821A8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A8F39F-AFE8-493A-B16B-F8DA1764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4CFE700-8829-4FCC-B438-5B39C4E87F4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2390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Vorbereitung auf das Englisch-Abitur - relevante Kompetenzen und Skills gezielt und intensiv aufbauen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FB9AAF-542E-4640-A02D-880CE9761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08" y="1425105"/>
            <a:ext cx="3755638" cy="53511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929491-C165-4CFB-9541-67C136186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42" y="1425105"/>
            <a:ext cx="3846876" cy="52877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42DE53B-D304-4837-996A-7C6071AEE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03" y="2049517"/>
            <a:ext cx="3846847" cy="387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9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32D9C21-250D-4A08-BE63-7B63598B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384" y="1220384"/>
            <a:ext cx="5439666" cy="57411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6133155-AF6D-412F-A541-5E064A8B59F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052643-FB24-4E66-9179-2EA12022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ABABD3A-6F36-46A7-9BA1-5D0657AF7FB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Grammar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2962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4480CB-2FC6-4A3C-8B6F-32105ABD4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9" y="1286102"/>
            <a:ext cx="8189495" cy="55718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Interkulturelle Kompetenz</a:t>
            </a: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0399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B0DE15-A5DA-48FD-A40B-32587B8DB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386" y="1298952"/>
            <a:ext cx="8146751" cy="55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9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6610A3-6720-4437-872E-585EE43DC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897" y="1301995"/>
            <a:ext cx="8326277" cy="55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37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BDA8F0-8B7C-4F27-B718-6B285C798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12" y="1301995"/>
            <a:ext cx="7986261" cy="54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13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570865A-E381-4874-9309-2D81B5517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599" y="1301995"/>
            <a:ext cx="8120257" cy="55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73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Vorbereitung auf das Englisch-Abitur - relevante Kompetenzen und Skills gezielt und intensiv aufbauen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1A9EFA2-38BF-4115-B005-DFDBFDE4B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981" y="1580776"/>
            <a:ext cx="3680728" cy="5041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5F8C92C-7079-476C-95BA-E573DC8D0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91" y="1580777"/>
            <a:ext cx="3612261" cy="5146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3637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49D83E9-B362-4C2C-8049-2EEA087CF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938" y="1407523"/>
            <a:ext cx="7836123" cy="5338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01636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Wordpool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EBEAD42-5A29-4119-B713-0B906D155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058" y="1370930"/>
            <a:ext cx="7891883" cy="5374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468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28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B38E3FC-F849-42BD-A3EE-D283F5C96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736" y="1488060"/>
            <a:ext cx="7702528" cy="5257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1145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7E8581-B741-406F-92A6-901FD0444150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293251-28B0-48CE-9345-FD5BB250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5A7B53D-D99C-4A17-8329-A10CD1458170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143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6F6B805-6F2F-4C37-9425-BEA910C80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630" y="1512067"/>
            <a:ext cx="7767293" cy="5284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0115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CF184F-2436-4C95-B69B-89D6D9003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735" y="1343494"/>
            <a:ext cx="7826534" cy="5331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21087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25B5C68-E051-457C-9E23-A316F2C0E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873" y="1365381"/>
            <a:ext cx="7876251" cy="5306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2352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</a:t>
            </a: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DF9CBE8-718D-4DBC-87EA-31E728BA4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2" y="1425105"/>
            <a:ext cx="7791454" cy="532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99451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0F1EDAF-0515-4C51-BE46-C66ED5F8F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06" y="112388"/>
            <a:ext cx="5457825" cy="653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218F2D0-E35C-4367-878C-9CBBEACD9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623" y="-1050587"/>
            <a:ext cx="6569984" cy="7624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8788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E933B8C-FAE7-45AD-BB93-D0E1403EC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331" y="-807705"/>
            <a:ext cx="4590493" cy="73817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999E097-F430-4BE2-AE1E-AFC5173F4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824" y="0"/>
            <a:ext cx="4915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456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F93C9DC-3F62-4FA2-912C-9DB8EC55E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43" y="145502"/>
            <a:ext cx="5219700" cy="6477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EC944B-E40B-4A6F-82D1-4CBD06C80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109" y="145502"/>
            <a:ext cx="4941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93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278EDC7-CA47-4FC2-B14E-B2C6A3B9D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35" y="1544715"/>
            <a:ext cx="12176657" cy="358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426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3D607B8-5805-4861-934C-32D854FCE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435"/>
            <a:ext cx="12226484" cy="474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26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Videoeinsatz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D22C4F-90D7-4D58-B79F-A05179394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709" y="830997"/>
            <a:ext cx="5821680" cy="58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80559">
            <a:off x="176214" y="663457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7D8932-476C-467D-8595-D05F6985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DDA60E-3F61-45DF-BCF9-2CADB1D5FE46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04216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lang="de-DE" sz="28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 descr="Bildergebnis für shooting an elephant orwell">
            <a:extLst>
              <a:ext uri="{FF2B5EF4-FFF2-40B4-BE49-F238E27FC236}">
                <a16:creationId xmlns:a16="http://schemas.microsoft.com/office/drawing/2014/main" id="{53593449-B147-438A-96C7-211C93C1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4" y="2396590"/>
            <a:ext cx="2343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659BDB-72C6-4E2A-8F3E-24CC28D24CD3}"/>
              </a:ext>
            </a:extLst>
          </p:cNvPr>
          <p:cNvSpPr/>
          <p:nvPr/>
        </p:nvSpPr>
        <p:spPr>
          <a:xfrm>
            <a:off x="5246339" y="1321406"/>
            <a:ext cx="180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Literatur</a:t>
            </a:r>
          </a:p>
        </p:txBody>
      </p:sp>
    </p:spTree>
    <p:extLst>
      <p:ext uri="{BB962C8B-B14F-4D97-AF65-F5344CB8AC3E}">
        <p14:creationId xmlns:p14="http://schemas.microsoft.com/office/powerpoint/2010/main" val="27493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 descr="Bildergebnis für shooting an elephant orwell">
            <a:extLst>
              <a:ext uri="{FF2B5EF4-FFF2-40B4-BE49-F238E27FC236}">
                <a16:creationId xmlns:a16="http://schemas.microsoft.com/office/drawing/2014/main" id="{53593449-B147-438A-96C7-211C93C1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45" y="2255396"/>
            <a:ext cx="2343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659BDB-72C6-4E2A-8F3E-24CC28D24CD3}"/>
              </a:ext>
            </a:extLst>
          </p:cNvPr>
          <p:cNvSpPr/>
          <p:nvPr/>
        </p:nvSpPr>
        <p:spPr>
          <a:xfrm>
            <a:off x="1606067" y="1250809"/>
            <a:ext cx="180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Literatur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63EC32F-152C-404E-B4D1-79D2FDD16F18}"/>
              </a:ext>
            </a:extLst>
          </p:cNvPr>
          <p:cNvSpPr/>
          <p:nvPr/>
        </p:nvSpPr>
        <p:spPr>
          <a:xfrm>
            <a:off x="3640148" y="2331056"/>
            <a:ext cx="80184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Doppelstunde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Vorbereitung (Szenen</a:t>
            </a:r>
            <a:r>
              <a:rPr lang="de-DE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auswahl</a:t>
            </a:r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Skript…)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FD34D81-8A4C-4249-95C5-91E1938932E9}"/>
              </a:ext>
            </a:extLst>
          </p:cNvPr>
          <p:cNvSpPr/>
          <p:nvPr/>
        </p:nvSpPr>
        <p:spPr>
          <a:xfrm>
            <a:off x="4601374" y="416039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Doppelstunde 2:</a:t>
            </a:r>
          </a:p>
          <a:p>
            <a:pPr lvl="0"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Filmen</a:t>
            </a:r>
          </a:p>
        </p:txBody>
      </p:sp>
    </p:spTree>
    <p:extLst>
      <p:ext uri="{BB962C8B-B14F-4D97-AF65-F5344CB8AC3E}">
        <p14:creationId xmlns:p14="http://schemas.microsoft.com/office/powerpoint/2010/main" val="34865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Wie bekommt die Lehrkraft das Video?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DD3FAB3-F827-4E93-8923-C270A7631BB4}"/>
              </a:ext>
            </a:extLst>
          </p:cNvPr>
          <p:cNvSpPr/>
          <p:nvPr/>
        </p:nvSpPr>
        <p:spPr>
          <a:xfrm>
            <a:off x="6227099" y="2982117"/>
            <a:ext cx="184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A0B058-38D8-4B07-9FDE-2D664A68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989" y="3542543"/>
            <a:ext cx="1668288" cy="13558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A071859-967F-4784-B2FC-D3C7E1135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212" y="3029230"/>
            <a:ext cx="2526864" cy="18439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C27F9E4-1EB4-4CA9-8B53-7AE201ED7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120" y="3951194"/>
            <a:ext cx="41624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8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DD3FAB3-F827-4E93-8923-C270A7631BB4}"/>
              </a:ext>
            </a:extLst>
          </p:cNvPr>
          <p:cNvSpPr/>
          <p:nvPr/>
        </p:nvSpPr>
        <p:spPr>
          <a:xfrm>
            <a:off x="3094037" y="1066495"/>
            <a:ext cx="64309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Speaking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und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language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awareness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831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DD3FAB3-F827-4E93-8923-C270A7631BB4}"/>
              </a:ext>
            </a:extLst>
          </p:cNvPr>
          <p:cNvSpPr/>
          <p:nvPr/>
        </p:nvSpPr>
        <p:spPr>
          <a:xfrm>
            <a:off x="3610158" y="1203012"/>
            <a:ext cx="49716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Interkulturelle Kompetenz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CAA5AF1-ADBE-4903-8829-7B0A13D75022}"/>
              </a:ext>
            </a:extLst>
          </p:cNvPr>
          <p:cNvSpPr/>
          <p:nvPr/>
        </p:nvSpPr>
        <p:spPr>
          <a:xfrm>
            <a:off x="4085869" y="2280230"/>
            <a:ext cx="40202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Transatlantic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Seminar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9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DD3FAB3-F827-4E93-8923-C270A7631BB4}"/>
              </a:ext>
            </a:extLst>
          </p:cNvPr>
          <p:cNvSpPr/>
          <p:nvPr/>
        </p:nvSpPr>
        <p:spPr>
          <a:xfrm>
            <a:off x="3454666" y="1203012"/>
            <a:ext cx="528266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 Interkulturelle Kompetenz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6556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DD3FAB3-F827-4E93-8923-C270A7631BB4}"/>
              </a:ext>
            </a:extLst>
          </p:cNvPr>
          <p:cNvSpPr/>
          <p:nvPr/>
        </p:nvSpPr>
        <p:spPr>
          <a:xfrm>
            <a:off x="3454666" y="1203012"/>
            <a:ext cx="528266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 Interkulturelle Kompetenz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557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290" name="Picture 2" descr="Bildergebnis für half broke horses diesterweg">
            <a:extLst>
              <a:ext uri="{FF2B5EF4-FFF2-40B4-BE49-F238E27FC236}">
                <a16:creationId xmlns:a16="http://schemas.microsoft.com/office/drawing/2014/main" id="{DBEFBA6A-603F-4CBD-9FDC-3586BA765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734" y="1314036"/>
            <a:ext cx="2695575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6694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137459-AF44-481A-9C49-A6B60B6B2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912" y="2333571"/>
            <a:ext cx="4668174" cy="407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166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48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ECF01D-0F54-4383-9D5D-6AFD2363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" y="1301993"/>
            <a:ext cx="12108796" cy="486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1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651" y="1690688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A79011-B1AE-4764-A236-B24F61CDC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CDEC799-F555-486A-8382-B079EBD5A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DA85D9-3075-4DA9-9126-9E6663C880F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49419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473311-0D0B-424C-9DE5-02B38875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64" y="876073"/>
            <a:ext cx="9385869" cy="59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90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B3570-A862-4596-A86B-45C99E99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87" y="830997"/>
            <a:ext cx="9428225" cy="60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319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7C3275-2CA5-4630-A6E9-7D46215B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4" y="1301993"/>
            <a:ext cx="11774449" cy="52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361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89C7D9-3AFE-423C-BB24-5044611D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98" y="1066495"/>
            <a:ext cx="11071804" cy="50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92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5716B8-A1C6-4C3D-B2ED-85114DF6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10" y="1001616"/>
            <a:ext cx="8771179" cy="54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155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3C447B-79B5-4F72-9D93-955ABDCD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04" y="978793"/>
            <a:ext cx="10033992" cy="550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06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523220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3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5" y="2029175"/>
            <a:ext cx="3561396" cy="36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“America and its European allies – a difficult relationship”.</a:t>
            </a:r>
            <a:r>
              <a:rPr lang="de-DE" dirty="0"/>
              <a:t> </a:t>
            </a:r>
            <a:r>
              <a:rPr lang="en-US" dirty="0"/>
              <a:t>Discuss this statement and give your own opinion. 		</a:t>
            </a:r>
            <a:r>
              <a:rPr lang="en-US" sz="1400" dirty="0"/>
              <a:t>Abitur 2005 (BW)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6539">
            <a:off x="3925253" y="2964179"/>
            <a:ext cx="2073178" cy="23260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2A9462-F4E6-46E0-BF8C-B7D0CBC3E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2DDBBC-CBF0-4089-82D9-2F5F78910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9EFD1FF-260E-44C9-B5B6-FA86458C9AF4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594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49590">
            <a:off x="4138612" y="3073763"/>
            <a:ext cx="2073178" cy="23260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sp>
        <p:nvSpPr>
          <p:cNvPr id="6" name="Rechteck 5"/>
          <p:cNvSpPr/>
          <p:nvPr/>
        </p:nvSpPr>
        <p:spPr>
          <a:xfrm>
            <a:off x="9327883" y="2413754"/>
            <a:ext cx="286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Abitur 2017 </a:t>
            </a:r>
            <a:r>
              <a:rPr lang="en-US" dirty="0"/>
              <a:t>(Niedersachsen)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5AB0BD-CC4F-43B8-9977-F826AD378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82" y="1343905"/>
            <a:ext cx="8424154" cy="10698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604467-90CD-4DCA-B642-8B5328BF9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AB70B20-7D09-4CFC-A57F-1D1CAA75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CA0AA95-1850-4EF2-BC19-FA242AD8BC8D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114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Breitbild</PresentationFormat>
  <Paragraphs>152</Paragraphs>
  <Slides>76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76</vt:i4>
      </vt:variant>
    </vt:vector>
  </HeadingPairs>
  <TitlesOfParts>
    <vt:vector size="81" baseType="lpstr">
      <vt:lpstr>Arial</vt:lpstr>
      <vt:lpstr>Calibri</vt:lpstr>
      <vt:lpstr>Calibri Light</vt:lpstr>
      <vt:lpstr>Lato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113</cp:revision>
  <dcterms:created xsi:type="dcterms:W3CDTF">2016-02-12T09:10:51Z</dcterms:created>
  <dcterms:modified xsi:type="dcterms:W3CDTF">2020-02-15T16:42:45Z</dcterms:modified>
</cp:coreProperties>
</file>