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84"/>
  </p:notesMasterIdLst>
  <p:sldIdLst>
    <p:sldId id="675" r:id="rId4"/>
    <p:sldId id="770" r:id="rId5"/>
    <p:sldId id="771" r:id="rId6"/>
    <p:sldId id="681" r:id="rId7"/>
    <p:sldId id="773" r:id="rId8"/>
    <p:sldId id="772" r:id="rId9"/>
    <p:sldId id="774" r:id="rId10"/>
    <p:sldId id="775" r:id="rId11"/>
    <p:sldId id="715" r:id="rId12"/>
    <p:sldId id="760" r:id="rId13"/>
    <p:sldId id="776" r:id="rId14"/>
    <p:sldId id="777" r:id="rId15"/>
    <p:sldId id="762" r:id="rId16"/>
    <p:sldId id="734" r:id="rId17"/>
    <p:sldId id="763" r:id="rId18"/>
    <p:sldId id="764" r:id="rId19"/>
    <p:sldId id="778" r:id="rId20"/>
    <p:sldId id="765" r:id="rId21"/>
    <p:sldId id="779" r:id="rId22"/>
    <p:sldId id="766" r:id="rId23"/>
    <p:sldId id="736" r:id="rId24"/>
    <p:sldId id="780" r:id="rId25"/>
    <p:sldId id="737" r:id="rId26"/>
    <p:sldId id="738" r:id="rId27"/>
    <p:sldId id="791" r:id="rId28"/>
    <p:sldId id="739" r:id="rId29"/>
    <p:sldId id="792" r:id="rId30"/>
    <p:sldId id="740" r:id="rId31"/>
    <p:sldId id="793" r:id="rId32"/>
    <p:sldId id="725" r:id="rId33"/>
    <p:sldId id="726" r:id="rId34"/>
    <p:sldId id="727" r:id="rId35"/>
    <p:sldId id="784" r:id="rId36"/>
    <p:sldId id="794" r:id="rId37"/>
    <p:sldId id="785" r:id="rId38"/>
    <p:sldId id="728" r:id="rId39"/>
    <p:sldId id="795" r:id="rId40"/>
    <p:sldId id="796" r:id="rId41"/>
    <p:sldId id="741" r:id="rId42"/>
    <p:sldId id="729" r:id="rId43"/>
    <p:sldId id="742" r:id="rId44"/>
    <p:sldId id="743" r:id="rId45"/>
    <p:sldId id="744" r:id="rId46"/>
    <p:sldId id="767" r:id="rId47"/>
    <p:sldId id="745" r:id="rId48"/>
    <p:sldId id="797" r:id="rId49"/>
    <p:sldId id="747" r:id="rId50"/>
    <p:sldId id="798" r:id="rId51"/>
    <p:sldId id="754" r:id="rId52"/>
    <p:sldId id="748" r:id="rId53"/>
    <p:sldId id="789" r:id="rId54"/>
    <p:sldId id="786" r:id="rId55"/>
    <p:sldId id="799" r:id="rId56"/>
    <p:sldId id="755" r:id="rId57"/>
    <p:sldId id="750" r:id="rId58"/>
    <p:sldId id="769" r:id="rId59"/>
    <p:sldId id="752" r:id="rId60"/>
    <p:sldId id="751" r:id="rId61"/>
    <p:sldId id="753" r:id="rId62"/>
    <p:sldId id="800" r:id="rId63"/>
    <p:sldId id="801" r:id="rId64"/>
    <p:sldId id="802" r:id="rId65"/>
    <p:sldId id="759" r:id="rId66"/>
    <p:sldId id="756" r:id="rId67"/>
    <p:sldId id="803" r:id="rId68"/>
    <p:sldId id="600" r:id="rId69"/>
    <p:sldId id="601" r:id="rId70"/>
    <p:sldId id="406" r:id="rId71"/>
    <p:sldId id="328" r:id="rId72"/>
    <p:sldId id="407" r:id="rId73"/>
    <p:sldId id="280" r:id="rId74"/>
    <p:sldId id="372" r:id="rId75"/>
    <p:sldId id="373" r:id="rId76"/>
    <p:sldId id="374" r:id="rId77"/>
    <p:sldId id="376" r:id="rId78"/>
    <p:sldId id="377" r:id="rId79"/>
    <p:sldId id="693" r:id="rId80"/>
    <p:sldId id="414" r:id="rId81"/>
    <p:sldId id="545" r:id="rId82"/>
    <p:sldId id="349" r:id="rId8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3648FB-3D63-43C5-A245-CAE63116FC3A}">
          <p14:sldIdLst>
            <p14:sldId id="675"/>
            <p14:sldId id="770"/>
            <p14:sldId id="771"/>
            <p14:sldId id="681"/>
            <p14:sldId id="773"/>
            <p14:sldId id="772"/>
            <p14:sldId id="774"/>
            <p14:sldId id="775"/>
            <p14:sldId id="715"/>
            <p14:sldId id="760"/>
            <p14:sldId id="776"/>
            <p14:sldId id="777"/>
            <p14:sldId id="762"/>
            <p14:sldId id="734"/>
            <p14:sldId id="763"/>
            <p14:sldId id="764"/>
            <p14:sldId id="778"/>
            <p14:sldId id="765"/>
            <p14:sldId id="779"/>
            <p14:sldId id="766"/>
            <p14:sldId id="736"/>
            <p14:sldId id="780"/>
            <p14:sldId id="737"/>
            <p14:sldId id="738"/>
            <p14:sldId id="791"/>
            <p14:sldId id="739"/>
            <p14:sldId id="792"/>
            <p14:sldId id="740"/>
            <p14:sldId id="793"/>
            <p14:sldId id="725"/>
            <p14:sldId id="726"/>
            <p14:sldId id="727"/>
            <p14:sldId id="784"/>
            <p14:sldId id="794"/>
            <p14:sldId id="785"/>
            <p14:sldId id="728"/>
            <p14:sldId id="795"/>
            <p14:sldId id="796"/>
            <p14:sldId id="741"/>
            <p14:sldId id="729"/>
            <p14:sldId id="742"/>
            <p14:sldId id="743"/>
            <p14:sldId id="744"/>
            <p14:sldId id="767"/>
            <p14:sldId id="745"/>
            <p14:sldId id="797"/>
            <p14:sldId id="747"/>
            <p14:sldId id="798"/>
            <p14:sldId id="754"/>
            <p14:sldId id="748"/>
            <p14:sldId id="789"/>
            <p14:sldId id="786"/>
            <p14:sldId id="799"/>
            <p14:sldId id="755"/>
            <p14:sldId id="750"/>
            <p14:sldId id="769"/>
            <p14:sldId id="752"/>
            <p14:sldId id="751"/>
            <p14:sldId id="753"/>
            <p14:sldId id="800"/>
            <p14:sldId id="801"/>
            <p14:sldId id="802"/>
            <p14:sldId id="759"/>
            <p14:sldId id="756"/>
          </p14:sldIdLst>
        </p14:section>
        <p14:section name="1" id="{6B90BA5D-3F17-4F63-A0A6-4515341CB23B}">
          <p14:sldIdLst>
            <p14:sldId id="803"/>
          </p14:sldIdLst>
        </p14:section>
        <p14:section name="2" id="{FC7DA792-0FFC-4B78-8D13-667A039AD8F7}">
          <p14:sldIdLst/>
        </p14:section>
        <p14:section name="3" id="{BB890CD1-EE30-4A35-A76C-30278E621506}">
          <p14:sldIdLst/>
        </p14:section>
        <p14:section name="Zusammenfassungsabschnitt" id="{88F39299-E065-4692-9747-8864A9A3584E}">
          <p14:sldIdLst/>
        </p14:section>
        <p14:section name="Begriffs" id="{7DCC5392-F666-4188-84EC-331060738DF7}">
          <p14:sldIdLst/>
        </p14:section>
        <p14:section name="Rolle der Schule" id="{A33735FB-1E2E-4EF4-8996-12878D5629A9}">
          <p14:sldIdLst/>
        </p14:section>
        <p14:section name="Odysee" id="{E26EE426-C137-4592-B2E9-5776AD9EFD39}">
          <p14:sldIdLst>
            <p14:sldId id="600"/>
            <p14:sldId id="601"/>
            <p14:sldId id="406"/>
            <p14:sldId id="328"/>
            <p14:sldId id="407"/>
            <p14:sldId id="280"/>
            <p14:sldId id="372"/>
            <p14:sldId id="373"/>
            <p14:sldId id="374"/>
            <p14:sldId id="376"/>
            <p14:sldId id="377"/>
          </p14:sldIdLst>
        </p14:section>
        <p14:section name="Medienwelten" id="{244F34FF-6F76-467A-9949-DC14396A0F38}">
          <p14:sldIdLst/>
        </p14:section>
        <p14:section name="Schritt" id="{B9AE3EED-2959-4E8D-BD4B-CD322926D134}">
          <p14:sldIdLst>
            <p14:sldId id="693"/>
            <p14:sldId id="414"/>
            <p14:sldId id="545"/>
            <p14:sldId id="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la, Christoph" initials="GC" lastIdx="1" clrIdx="0"/>
  <p:cmAuthor id="2" name="Florian Nuxoll" initials="FN" lastIdx="1" clrIdx="1">
    <p:extLst>
      <p:ext uri="{19B8F6BF-5375-455C-9EA6-DF929625EA0E}">
        <p15:presenceInfo xmlns:p15="http://schemas.microsoft.com/office/powerpoint/2012/main" userId="c112223b0a12be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06B"/>
    <a:srgbClr val="A5A5A5"/>
    <a:srgbClr val="2B378A"/>
    <a:srgbClr val="C7D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03C300-A7E5-4E45-9D6D-3863256483FC}" v="83" dt="2020-01-18T13:55:17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1320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microsoft.com/office/2016/11/relationships/changesInfo" Target="changesInfos/changesInfo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19981521-E036-424F-BC7F-DB9AC42C8F90}"/>
    <pc:docChg chg="custSel addSld delSld modSld modSection">
      <pc:chgData name="Florian Nuxoll" userId="c112223b0a12bea3" providerId="LiveId" clId="{19981521-E036-424F-BC7F-DB9AC42C8F90}" dt="2020-01-17T15:09:45.581" v="78" actId="1076"/>
      <pc:docMkLst>
        <pc:docMk/>
      </pc:docMkLst>
      <pc:sldChg chg="del">
        <pc:chgData name="Florian Nuxoll" userId="c112223b0a12bea3" providerId="LiveId" clId="{19981521-E036-424F-BC7F-DB9AC42C8F90}" dt="2020-01-17T15:04:28.415" v="74" actId="47"/>
        <pc:sldMkLst>
          <pc:docMk/>
          <pc:sldMk cId="0" sldId="587"/>
        </pc:sldMkLst>
      </pc:sldChg>
      <pc:sldChg chg="del">
        <pc:chgData name="Florian Nuxoll" userId="c112223b0a12bea3" providerId="LiveId" clId="{19981521-E036-424F-BC7F-DB9AC42C8F90}" dt="2020-01-17T15:04:28.415" v="74" actId="47"/>
        <pc:sldMkLst>
          <pc:docMk/>
          <pc:sldMk cId="1495222983" sldId="592"/>
        </pc:sldMkLst>
      </pc:sldChg>
      <pc:sldChg chg="del">
        <pc:chgData name="Florian Nuxoll" userId="c112223b0a12bea3" providerId="LiveId" clId="{19981521-E036-424F-BC7F-DB9AC42C8F90}" dt="2020-01-17T15:04:28.415" v="74" actId="47"/>
        <pc:sldMkLst>
          <pc:docMk/>
          <pc:sldMk cId="1688315621" sldId="596"/>
        </pc:sldMkLst>
      </pc:sldChg>
      <pc:sldChg chg="del">
        <pc:chgData name="Florian Nuxoll" userId="c112223b0a12bea3" providerId="LiveId" clId="{19981521-E036-424F-BC7F-DB9AC42C8F90}" dt="2020-01-17T15:04:28.415" v="74" actId="47"/>
        <pc:sldMkLst>
          <pc:docMk/>
          <pc:sldMk cId="2964215280" sldId="597"/>
        </pc:sldMkLst>
      </pc:sldChg>
      <pc:sldChg chg="del">
        <pc:chgData name="Florian Nuxoll" userId="c112223b0a12bea3" providerId="LiveId" clId="{19981521-E036-424F-BC7F-DB9AC42C8F90}" dt="2020-01-17T15:04:28.415" v="74" actId="47"/>
        <pc:sldMkLst>
          <pc:docMk/>
          <pc:sldMk cId="782197978" sldId="686"/>
        </pc:sldMkLst>
      </pc:sldChg>
      <pc:sldChg chg="del">
        <pc:chgData name="Florian Nuxoll" userId="c112223b0a12bea3" providerId="LiveId" clId="{19981521-E036-424F-BC7F-DB9AC42C8F90}" dt="2020-01-17T15:04:28.415" v="74" actId="47"/>
        <pc:sldMkLst>
          <pc:docMk/>
          <pc:sldMk cId="971066677" sldId="687"/>
        </pc:sldMkLst>
      </pc:sldChg>
      <pc:sldChg chg="del">
        <pc:chgData name="Florian Nuxoll" userId="c112223b0a12bea3" providerId="LiveId" clId="{19981521-E036-424F-BC7F-DB9AC42C8F90}" dt="2020-01-17T15:04:28.415" v="74" actId="47"/>
        <pc:sldMkLst>
          <pc:docMk/>
          <pc:sldMk cId="3030130536" sldId="688"/>
        </pc:sldMkLst>
      </pc:sldChg>
      <pc:sldChg chg="del">
        <pc:chgData name="Florian Nuxoll" userId="c112223b0a12bea3" providerId="LiveId" clId="{19981521-E036-424F-BC7F-DB9AC42C8F90}" dt="2020-01-17T15:04:28.415" v="74" actId="47"/>
        <pc:sldMkLst>
          <pc:docMk/>
          <pc:sldMk cId="1239716160" sldId="689"/>
        </pc:sldMkLst>
      </pc:sldChg>
      <pc:sldChg chg="del">
        <pc:chgData name="Florian Nuxoll" userId="c112223b0a12bea3" providerId="LiveId" clId="{19981521-E036-424F-BC7F-DB9AC42C8F90}" dt="2020-01-17T15:04:28.415" v="74" actId="47"/>
        <pc:sldMkLst>
          <pc:docMk/>
          <pc:sldMk cId="2483456630" sldId="690"/>
        </pc:sldMkLst>
      </pc:sldChg>
      <pc:sldChg chg="modSp">
        <pc:chgData name="Florian Nuxoll" userId="c112223b0a12bea3" providerId="LiveId" clId="{19981521-E036-424F-BC7F-DB9AC42C8F90}" dt="2020-01-17T15:09:36.872" v="77" actId="1440"/>
        <pc:sldMkLst>
          <pc:docMk/>
          <pc:sldMk cId="2311839699" sldId="744"/>
        </pc:sldMkLst>
        <pc:picChg chg="mod">
          <ac:chgData name="Florian Nuxoll" userId="c112223b0a12bea3" providerId="LiveId" clId="{19981521-E036-424F-BC7F-DB9AC42C8F90}" dt="2020-01-17T15:09:36.872" v="77" actId="1440"/>
          <ac:picMkLst>
            <pc:docMk/>
            <pc:sldMk cId="2311839699" sldId="744"/>
            <ac:picMk id="2" creationId="{0261FF6F-C736-46A6-BC3F-1A8C77C2C464}"/>
          </ac:picMkLst>
        </pc:picChg>
        <pc:picChg chg="mod">
          <ac:chgData name="Florian Nuxoll" userId="c112223b0a12bea3" providerId="LiveId" clId="{19981521-E036-424F-BC7F-DB9AC42C8F90}" dt="2020-01-17T15:09:34.007" v="76" actId="1076"/>
          <ac:picMkLst>
            <pc:docMk/>
            <pc:sldMk cId="2311839699" sldId="744"/>
            <ac:picMk id="11" creationId="{8A1576DA-6232-4007-A4B1-B0646451DD56}"/>
          </ac:picMkLst>
        </pc:picChg>
      </pc:sldChg>
      <pc:sldChg chg="delSp modSp">
        <pc:chgData name="Florian Nuxoll" userId="c112223b0a12bea3" providerId="LiveId" clId="{19981521-E036-424F-BC7F-DB9AC42C8F90}" dt="2020-01-17T15:01:39.954" v="23" actId="478"/>
        <pc:sldMkLst>
          <pc:docMk/>
          <pc:sldMk cId="3834662078" sldId="748"/>
        </pc:sldMkLst>
        <pc:picChg chg="del mod">
          <ac:chgData name="Florian Nuxoll" userId="c112223b0a12bea3" providerId="LiveId" clId="{19981521-E036-424F-BC7F-DB9AC42C8F90}" dt="2020-01-17T15:01:39.954" v="23" actId="478"/>
          <ac:picMkLst>
            <pc:docMk/>
            <pc:sldMk cId="3834662078" sldId="748"/>
            <ac:picMk id="2" creationId="{4638C381-10F9-498A-93FF-910D7F24F95D}"/>
          </ac:picMkLst>
        </pc:picChg>
        <pc:picChg chg="mod">
          <ac:chgData name="Florian Nuxoll" userId="c112223b0a12bea3" providerId="LiveId" clId="{19981521-E036-424F-BC7F-DB9AC42C8F90}" dt="2020-01-17T15:00:41.341" v="7" actId="1076"/>
          <ac:picMkLst>
            <pc:docMk/>
            <pc:sldMk cId="3834662078" sldId="748"/>
            <ac:picMk id="3" creationId="{83EEB2AC-466A-4992-A7EA-6FFE67AB7103}"/>
          </ac:picMkLst>
        </pc:picChg>
        <pc:picChg chg="del">
          <ac:chgData name="Florian Nuxoll" userId="c112223b0a12bea3" providerId="LiveId" clId="{19981521-E036-424F-BC7F-DB9AC42C8F90}" dt="2020-01-17T15:00:21.487" v="1" actId="478"/>
          <ac:picMkLst>
            <pc:docMk/>
            <pc:sldMk cId="3834662078" sldId="748"/>
            <ac:picMk id="6" creationId="{DF334FB4-B5BB-415F-9E90-03640CE56439}"/>
          </ac:picMkLst>
        </pc:picChg>
        <pc:picChg chg="del">
          <ac:chgData name="Florian Nuxoll" userId="c112223b0a12bea3" providerId="LiveId" clId="{19981521-E036-424F-BC7F-DB9AC42C8F90}" dt="2020-01-17T15:00:19.872" v="0" actId="478"/>
          <ac:picMkLst>
            <pc:docMk/>
            <pc:sldMk cId="3834662078" sldId="748"/>
            <ac:picMk id="7" creationId="{89BCF027-31BF-4F43-AA08-BEA7EACD3C52}"/>
          </ac:picMkLst>
        </pc:picChg>
      </pc:sldChg>
      <pc:sldChg chg="modSp">
        <pc:chgData name="Florian Nuxoll" userId="c112223b0a12bea3" providerId="LiveId" clId="{19981521-E036-424F-BC7F-DB9AC42C8F90}" dt="2020-01-17T15:03:34.697" v="46" actId="1076"/>
        <pc:sldMkLst>
          <pc:docMk/>
          <pc:sldMk cId="1706426060" sldId="753"/>
        </pc:sldMkLst>
        <pc:picChg chg="mod">
          <ac:chgData name="Florian Nuxoll" userId="c112223b0a12bea3" providerId="LiveId" clId="{19981521-E036-424F-BC7F-DB9AC42C8F90}" dt="2020-01-17T15:03:34.697" v="46" actId="1076"/>
          <ac:picMkLst>
            <pc:docMk/>
            <pc:sldMk cId="1706426060" sldId="753"/>
            <ac:picMk id="2" creationId="{F8689507-91F3-4E14-ABD4-E3A447DFCC7E}"/>
          </ac:picMkLst>
        </pc:picChg>
        <pc:picChg chg="mod">
          <ac:chgData name="Florian Nuxoll" userId="c112223b0a12bea3" providerId="LiveId" clId="{19981521-E036-424F-BC7F-DB9AC42C8F90}" dt="2020-01-17T15:03:17.678" v="41" actId="14100"/>
          <ac:picMkLst>
            <pc:docMk/>
            <pc:sldMk cId="1706426060" sldId="753"/>
            <ac:picMk id="3" creationId="{6F442B53-670E-4C82-B29F-1752F29C1EB8}"/>
          </ac:picMkLst>
        </pc:picChg>
        <pc:picChg chg="mod">
          <ac:chgData name="Florian Nuxoll" userId="c112223b0a12bea3" providerId="LiveId" clId="{19981521-E036-424F-BC7F-DB9AC42C8F90}" dt="2020-01-17T15:03:33.494" v="45" actId="14100"/>
          <ac:picMkLst>
            <pc:docMk/>
            <pc:sldMk cId="1706426060" sldId="753"/>
            <ac:picMk id="7" creationId="{BED9A7CC-D8CA-41AE-8EA2-8EC0D60C219B}"/>
          </ac:picMkLst>
        </pc:picChg>
      </pc:sldChg>
      <pc:sldChg chg="modSp">
        <pc:chgData name="Florian Nuxoll" userId="c112223b0a12bea3" providerId="LiveId" clId="{19981521-E036-424F-BC7F-DB9AC42C8F90}" dt="2020-01-17T15:03:58.223" v="73" actId="20577"/>
        <pc:sldMkLst>
          <pc:docMk/>
          <pc:sldMk cId="2738139065" sldId="759"/>
        </pc:sldMkLst>
        <pc:spChg chg="mod">
          <ac:chgData name="Florian Nuxoll" userId="c112223b0a12bea3" providerId="LiveId" clId="{19981521-E036-424F-BC7F-DB9AC42C8F90}" dt="2020-01-17T15:03:58.223" v="73" actId="20577"/>
          <ac:spMkLst>
            <pc:docMk/>
            <pc:sldMk cId="2738139065" sldId="759"/>
            <ac:spMk id="3" creationId="{C7490671-BDFB-4160-ACD0-1E85665434DC}"/>
          </ac:spMkLst>
        </pc:spChg>
      </pc:sldChg>
      <pc:sldChg chg="modSp">
        <pc:chgData name="Florian Nuxoll" userId="c112223b0a12bea3" providerId="LiveId" clId="{19981521-E036-424F-BC7F-DB9AC42C8F90}" dt="2020-01-17T15:09:45.581" v="78" actId="1076"/>
        <pc:sldMkLst>
          <pc:docMk/>
          <pc:sldMk cId="3554897487" sldId="781"/>
        </pc:sldMkLst>
        <pc:picChg chg="mod">
          <ac:chgData name="Florian Nuxoll" userId="c112223b0a12bea3" providerId="LiveId" clId="{19981521-E036-424F-BC7F-DB9AC42C8F90}" dt="2020-01-17T15:09:45.581" v="78" actId="1076"/>
          <ac:picMkLst>
            <pc:docMk/>
            <pc:sldMk cId="3554897487" sldId="781"/>
            <ac:picMk id="6" creationId="{2CD63796-319D-488A-A126-9183A4E144E6}"/>
          </ac:picMkLst>
        </pc:picChg>
      </pc:sldChg>
      <pc:sldChg chg="delSp modSp">
        <pc:chgData name="Florian Nuxoll" userId="c112223b0a12bea3" providerId="LiveId" clId="{19981521-E036-424F-BC7F-DB9AC42C8F90}" dt="2020-01-17T15:02:19.572" v="33" actId="1076"/>
        <pc:sldMkLst>
          <pc:docMk/>
          <pc:sldMk cId="415714713" sldId="786"/>
        </pc:sldMkLst>
        <pc:spChg chg="mod">
          <ac:chgData name="Florian Nuxoll" userId="c112223b0a12bea3" providerId="LiveId" clId="{19981521-E036-424F-BC7F-DB9AC42C8F90}" dt="2020-01-17T15:02:19.572" v="33" actId="1076"/>
          <ac:spMkLst>
            <pc:docMk/>
            <pc:sldMk cId="415714713" sldId="786"/>
            <ac:spMk id="4" creationId="{F20F2BF9-8531-4A6D-A5FC-0529D06B37E5}"/>
          </ac:spMkLst>
        </pc:spChg>
        <pc:spChg chg="mod">
          <ac:chgData name="Florian Nuxoll" userId="c112223b0a12bea3" providerId="LiveId" clId="{19981521-E036-424F-BC7F-DB9AC42C8F90}" dt="2020-01-17T15:02:19.572" v="33" actId="1076"/>
          <ac:spMkLst>
            <pc:docMk/>
            <pc:sldMk cId="415714713" sldId="786"/>
            <ac:spMk id="5" creationId="{E692EF90-D594-4229-A53F-22551BC17A71}"/>
          </ac:spMkLst>
        </pc:spChg>
        <pc:picChg chg="del">
          <ac:chgData name="Florian Nuxoll" userId="c112223b0a12bea3" providerId="LiveId" clId="{19981521-E036-424F-BC7F-DB9AC42C8F90}" dt="2020-01-17T15:02:00.770" v="27" actId="478"/>
          <ac:picMkLst>
            <pc:docMk/>
            <pc:sldMk cId="415714713" sldId="786"/>
            <ac:picMk id="2" creationId="{4638C381-10F9-498A-93FF-910D7F24F95D}"/>
          </ac:picMkLst>
        </pc:picChg>
        <pc:picChg chg="del">
          <ac:chgData name="Florian Nuxoll" userId="c112223b0a12bea3" providerId="LiveId" clId="{19981521-E036-424F-BC7F-DB9AC42C8F90}" dt="2020-01-17T15:01:42.729" v="24" actId="478"/>
          <ac:picMkLst>
            <pc:docMk/>
            <pc:sldMk cId="415714713" sldId="786"/>
            <ac:picMk id="3" creationId="{83EEB2AC-466A-4992-A7EA-6FFE67AB7103}"/>
          </ac:picMkLst>
        </pc:picChg>
        <pc:picChg chg="mod">
          <ac:chgData name="Florian Nuxoll" userId="c112223b0a12bea3" providerId="LiveId" clId="{19981521-E036-424F-BC7F-DB9AC42C8F90}" dt="2020-01-17T15:02:19.572" v="33" actId="1076"/>
          <ac:picMkLst>
            <pc:docMk/>
            <pc:sldMk cId="415714713" sldId="786"/>
            <ac:picMk id="6" creationId="{DF334FB4-B5BB-415F-9E90-03640CE56439}"/>
          </ac:picMkLst>
        </pc:picChg>
        <pc:picChg chg="mod">
          <ac:chgData name="Florian Nuxoll" userId="c112223b0a12bea3" providerId="LiveId" clId="{19981521-E036-424F-BC7F-DB9AC42C8F90}" dt="2020-01-17T15:02:19.572" v="33" actId="1076"/>
          <ac:picMkLst>
            <pc:docMk/>
            <pc:sldMk cId="415714713" sldId="786"/>
            <ac:picMk id="7" creationId="{89BCF027-31BF-4F43-AA08-BEA7EACD3C52}"/>
          </ac:picMkLst>
        </pc:picChg>
      </pc:sldChg>
      <pc:sldChg chg="del">
        <pc:chgData name="Florian Nuxoll" userId="c112223b0a12bea3" providerId="LiveId" clId="{19981521-E036-424F-BC7F-DB9AC42C8F90}" dt="2020-01-17T15:02:32.743" v="37" actId="47"/>
        <pc:sldMkLst>
          <pc:docMk/>
          <pc:sldMk cId="1234647827" sldId="787"/>
        </pc:sldMkLst>
      </pc:sldChg>
      <pc:sldChg chg="del">
        <pc:chgData name="Florian Nuxoll" userId="c112223b0a12bea3" providerId="LiveId" clId="{19981521-E036-424F-BC7F-DB9AC42C8F90}" dt="2020-01-17T15:02:33.425" v="38" actId="47"/>
        <pc:sldMkLst>
          <pc:docMk/>
          <pc:sldMk cId="2119646433" sldId="788"/>
        </pc:sldMkLst>
      </pc:sldChg>
      <pc:sldChg chg="delSp modSp add">
        <pc:chgData name="Florian Nuxoll" userId="c112223b0a12bea3" providerId="LiveId" clId="{19981521-E036-424F-BC7F-DB9AC42C8F90}" dt="2020-01-17T15:01:34.428" v="22" actId="478"/>
        <pc:sldMkLst>
          <pc:docMk/>
          <pc:sldMk cId="2606868739" sldId="789"/>
        </pc:sldMkLst>
        <pc:picChg chg="mod ord">
          <ac:chgData name="Florian Nuxoll" userId="c112223b0a12bea3" providerId="LiveId" clId="{19981521-E036-424F-BC7F-DB9AC42C8F90}" dt="2020-01-17T15:01:33.259" v="21" actId="167"/>
          <ac:picMkLst>
            <pc:docMk/>
            <pc:sldMk cId="2606868739" sldId="789"/>
            <ac:picMk id="2" creationId="{4638C381-10F9-498A-93FF-910D7F24F95D}"/>
          </ac:picMkLst>
        </pc:picChg>
        <pc:picChg chg="del">
          <ac:chgData name="Florian Nuxoll" userId="c112223b0a12bea3" providerId="LiveId" clId="{19981521-E036-424F-BC7F-DB9AC42C8F90}" dt="2020-01-17T15:01:34.428" v="22" actId="478"/>
          <ac:picMkLst>
            <pc:docMk/>
            <pc:sldMk cId="2606868739" sldId="789"/>
            <ac:picMk id="3" creationId="{83EEB2AC-466A-4992-A7EA-6FFE67AB7103}"/>
          </ac:picMkLst>
        </pc:picChg>
      </pc:sldChg>
      <pc:sldChg chg="delSp modSp add">
        <pc:chgData name="Florian Nuxoll" userId="c112223b0a12bea3" providerId="LiveId" clId="{19981521-E036-424F-BC7F-DB9AC42C8F90}" dt="2020-01-17T15:02:29.993" v="36" actId="478"/>
        <pc:sldMkLst>
          <pc:docMk/>
          <pc:sldMk cId="2295101555" sldId="790"/>
        </pc:sldMkLst>
        <pc:picChg chg="mod">
          <ac:chgData name="Florian Nuxoll" userId="c112223b0a12bea3" providerId="LiveId" clId="{19981521-E036-424F-BC7F-DB9AC42C8F90}" dt="2020-01-17T15:02:27.463" v="35" actId="1076"/>
          <ac:picMkLst>
            <pc:docMk/>
            <pc:sldMk cId="2295101555" sldId="790"/>
            <ac:picMk id="6" creationId="{DF334FB4-B5BB-415F-9E90-03640CE56439}"/>
          </ac:picMkLst>
        </pc:picChg>
        <pc:picChg chg="del">
          <ac:chgData name="Florian Nuxoll" userId="c112223b0a12bea3" providerId="LiveId" clId="{19981521-E036-424F-BC7F-DB9AC42C8F90}" dt="2020-01-17T15:02:29.993" v="36" actId="478"/>
          <ac:picMkLst>
            <pc:docMk/>
            <pc:sldMk cId="2295101555" sldId="790"/>
            <ac:picMk id="7" creationId="{89BCF027-31BF-4F43-AA08-BEA7EACD3C52}"/>
          </ac:picMkLst>
        </pc:picChg>
      </pc:sldChg>
    </pc:docChg>
  </pc:docChgLst>
  <pc:docChgLst>
    <pc:chgData name="Florian Nuxoll" userId="c112223b0a12bea3" providerId="LiveId" clId="{7E03C300-A7E5-4E45-9D6D-3863256483FC}"/>
    <pc:docChg chg="undo custSel addSld delSld modSld sldOrd modSection">
      <pc:chgData name="Florian Nuxoll" userId="c112223b0a12bea3" providerId="LiveId" clId="{7E03C300-A7E5-4E45-9D6D-3863256483FC}" dt="2020-01-18T13:55:48.942" v="264" actId="14100"/>
      <pc:docMkLst>
        <pc:docMk/>
      </pc:docMkLst>
      <pc:sldChg chg="addSp delSp modSp">
        <pc:chgData name="Florian Nuxoll" userId="c112223b0a12bea3" providerId="LiveId" clId="{7E03C300-A7E5-4E45-9D6D-3863256483FC}" dt="2020-01-18T13:28:53.123" v="115"/>
        <pc:sldMkLst>
          <pc:docMk/>
          <pc:sldMk cId="2319336720" sldId="675"/>
        </pc:sldMkLst>
        <pc:picChg chg="mod">
          <ac:chgData name="Florian Nuxoll" userId="c112223b0a12bea3" providerId="LiveId" clId="{7E03C300-A7E5-4E45-9D6D-3863256483FC}" dt="2020-01-18T13:15:50.177" v="9" actId="1076"/>
          <ac:picMkLst>
            <pc:docMk/>
            <pc:sldMk cId="2319336720" sldId="675"/>
            <ac:picMk id="4" creationId="{27C4B891-1D58-4221-9CF2-47C7D0054A63}"/>
          </ac:picMkLst>
        </pc:picChg>
        <pc:picChg chg="add del">
          <ac:chgData name="Florian Nuxoll" userId="c112223b0a12bea3" providerId="LiveId" clId="{7E03C300-A7E5-4E45-9D6D-3863256483FC}" dt="2020-01-18T13:28:53.123" v="115"/>
          <ac:picMkLst>
            <pc:docMk/>
            <pc:sldMk cId="2319336720" sldId="675"/>
            <ac:picMk id="6" creationId="{4F85A6C9-00B1-4E21-B185-F1324D240516}"/>
          </ac:picMkLst>
        </pc:picChg>
        <pc:picChg chg="mod">
          <ac:chgData name="Florian Nuxoll" userId="c112223b0a12bea3" providerId="LiveId" clId="{7E03C300-A7E5-4E45-9D6D-3863256483FC}" dt="2020-01-18T13:15:53.626" v="10" actId="1076"/>
          <ac:picMkLst>
            <pc:docMk/>
            <pc:sldMk cId="2319336720" sldId="675"/>
            <ac:picMk id="7" creationId="{B96F6EF9-2B17-488B-A34C-4A5E653F9E93}"/>
          </ac:picMkLst>
        </pc:picChg>
        <pc:picChg chg="add del">
          <ac:chgData name="Florian Nuxoll" userId="c112223b0a12bea3" providerId="LiveId" clId="{7E03C300-A7E5-4E45-9D6D-3863256483FC}" dt="2020-01-18T13:28:53.123" v="115"/>
          <ac:picMkLst>
            <pc:docMk/>
            <pc:sldMk cId="2319336720" sldId="675"/>
            <ac:picMk id="8" creationId="{924D4981-8CE4-4BB7-8C98-07DAD5B38580}"/>
          </ac:picMkLst>
        </pc:picChg>
        <pc:picChg chg="mod">
          <ac:chgData name="Florian Nuxoll" userId="c112223b0a12bea3" providerId="LiveId" clId="{7E03C300-A7E5-4E45-9D6D-3863256483FC}" dt="2020-01-18T13:15:46.956" v="8" actId="1076"/>
          <ac:picMkLst>
            <pc:docMk/>
            <pc:sldMk cId="2319336720" sldId="675"/>
            <ac:picMk id="12295" creationId="{17CC1D27-0255-4F6B-A21F-8E21C73268FE}"/>
          </ac:picMkLst>
        </pc:picChg>
      </pc:sldChg>
      <pc:sldChg chg="delSp">
        <pc:chgData name="Florian Nuxoll" userId="c112223b0a12bea3" providerId="LiveId" clId="{7E03C300-A7E5-4E45-9D6D-3863256483FC}" dt="2020-01-18T13:27:20.661" v="103" actId="478"/>
        <pc:sldMkLst>
          <pc:docMk/>
          <pc:sldMk cId="1384368394" sldId="728"/>
        </pc:sldMkLst>
        <pc:spChg chg="del">
          <ac:chgData name="Florian Nuxoll" userId="c112223b0a12bea3" providerId="LiveId" clId="{7E03C300-A7E5-4E45-9D6D-3863256483FC}" dt="2020-01-18T13:27:20.661" v="103" actId="478"/>
          <ac:spMkLst>
            <pc:docMk/>
            <pc:sldMk cId="1384368394" sldId="728"/>
            <ac:spMk id="12" creationId="{AD22CA11-B4D3-4D28-9879-101F7BCE35D9}"/>
          </ac:spMkLst>
        </pc:spChg>
      </pc:sldChg>
      <pc:sldChg chg="addSp modSp">
        <pc:chgData name="Florian Nuxoll" userId="c112223b0a12bea3" providerId="LiveId" clId="{7E03C300-A7E5-4E45-9D6D-3863256483FC}" dt="2020-01-18T13:54:54.723" v="253" actId="14100"/>
        <pc:sldMkLst>
          <pc:docMk/>
          <pc:sldMk cId="3053751875" sldId="729"/>
        </pc:sldMkLst>
        <pc:spChg chg="add mod">
          <ac:chgData name="Florian Nuxoll" userId="c112223b0a12bea3" providerId="LiveId" clId="{7E03C300-A7E5-4E45-9D6D-3863256483FC}" dt="2020-01-18T13:54:28.754" v="248" actId="14100"/>
          <ac:spMkLst>
            <pc:docMk/>
            <pc:sldMk cId="3053751875" sldId="729"/>
            <ac:spMk id="4" creationId="{E026C0BB-BC9B-4C47-822F-268A2D003AF0}"/>
          </ac:spMkLst>
        </pc:spChg>
        <pc:spChg chg="add mod">
          <ac:chgData name="Florian Nuxoll" userId="c112223b0a12bea3" providerId="LiveId" clId="{7E03C300-A7E5-4E45-9D6D-3863256483FC}" dt="2020-01-18T13:54:23.327" v="247" actId="14100"/>
          <ac:spMkLst>
            <pc:docMk/>
            <pc:sldMk cId="3053751875" sldId="729"/>
            <ac:spMk id="5" creationId="{8F2230BA-A54C-4CAE-A764-9BB21B9233E0}"/>
          </ac:spMkLst>
        </pc:spChg>
        <pc:picChg chg="mod">
          <ac:chgData name="Florian Nuxoll" userId="c112223b0a12bea3" providerId="LiveId" clId="{7E03C300-A7E5-4E45-9D6D-3863256483FC}" dt="2020-01-18T13:30:17.423" v="131" actId="1440"/>
          <ac:picMkLst>
            <pc:docMk/>
            <pc:sldMk cId="3053751875" sldId="729"/>
            <ac:picMk id="2" creationId="{F7FC4536-E277-4182-BC5B-6C244450E8AB}"/>
          </ac:picMkLst>
        </pc:picChg>
        <pc:picChg chg="mod">
          <ac:chgData name="Florian Nuxoll" userId="c112223b0a12bea3" providerId="LiveId" clId="{7E03C300-A7E5-4E45-9D6D-3863256483FC}" dt="2020-01-18T13:30:09.833" v="128" actId="14100"/>
          <ac:picMkLst>
            <pc:docMk/>
            <pc:sldMk cId="3053751875" sldId="729"/>
            <ac:picMk id="3" creationId="{DCE9D8FD-D61A-4A74-A1CD-C21D758BE127}"/>
          </ac:picMkLst>
        </pc:picChg>
        <pc:cxnChg chg="add mod">
          <ac:chgData name="Florian Nuxoll" userId="c112223b0a12bea3" providerId="LiveId" clId="{7E03C300-A7E5-4E45-9D6D-3863256483FC}" dt="2020-01-18T13:54:48.360" v="251" actId="14100"/>
          <ac:cxnSpMkLst>
            <pc:docMk/>
            <pc:sldMk cId="3053751875" sldId="729"/>
            <ac:cxnSpMk id="6" creationId="{A8FC2280-A36C-4247-8C90-B9EB42D57DDD}"/>
          </ac:cxnSpMkLst>
        </pc:cxnChg>
        <pc:cxnChg chg="add mod">
          <ac:chgData name="Florian Nuxoll" userId="c112223b0a12bea3" providerId="LiveId" clId="{7E03C300-A7E5-4E45-9D6D-3863256483FC}" dt="2020-01-18T13:54:54.723" v="253" actId="14100"/>
          <ac:cxnSpMkLst>
            <pc:docMk/>
            <pc:sldMk cId="3053751875" sldId="729"/>
            <ac:cxnSpMk id="7" creationId="{AB3D978B-B1B0-46E6-8D8B-083538DC1492}"/>
          </ac:cxnSpMkLst>
        </pc:cxnChg>
      </pc:sldChg>
      <pc:sldChg chg="modSp modAnim">
        <pc:chgData name="Florian Nuxoll" userId="c112223b0a12bea3" providerId="LiveId" clId="{7E03C300-A7E5-4E45-9D6D-3863256483FC}" dt="2020-01-18T13:21:10.679" v="53"/>
        <pc:sldMkLst>
          <pc:docMk/>
          <pc:sldMk cId="3791959173" sldId="738"/>
        </pc:sldMkLst>
        <pc:picChg chg="mod">
          <ac:chgData name="Florian Nuxoll" userId="c112223b0a12bea3" providerId="LiveId" clId="{7E03C300-A7E5-4E45-9D6D-3863256483FC}" dt="2020-01-18T13:20:59.610" v="47" actId="1076"/>
          <ac:picMkLst>
            <pc:docMk/>
            <pc:sldMk cId="3791959173" sldId="738"/>
            <ac:picMk id="2" creationId="{F40295CF-CE4E-4682-9CB5-B0C62BCB9ABB}"/>
          </ac:picMkLst>
        </pc:picChg>
        <pc:picChg chg="mod">
          <ac:chgData name="Florian Nuxoll" userId="c112223b0a12bea3" providerId="LiveId" clId="{7E03C300-A7E5-4E45-9D6D-3863256483FC}" dt="2020-01-18T13:21:05.086" v="49" actId="1076"/>
          <ac:picMkLst>
            <pc:docMk/>
            <pc:sldMk cId="3791959173" sldId="738"/>
            <ac:picMk id="3" creationId="{A0EED011-504B-4882-9669-C45846408DB0}"/>
          </ac:picMkLst>
        </pc:picChg>
        <pc:picChg chg="mod">
          <ac:chgData name="Florian Nuxoll" userId="c112223b0a12bea3" providerId="LiveId" clId="{7E03C300-A7E5-4E45-9D6D-3863256483FC}" dt="2020-01-18T13:20:57.858" v="46" actId="1076"/>
          <ac:picMkLst>
            <pc:docMk/>
            <pc:sldMk cId="3791959173" sldId="738"/>
            <ac:picMk id="10" creationId="{5FDA38FE-8601-4193-A219-ABE61AAEC942}"/>
          </ac:picMkLst>
        </pc:picChg>
      </pc:sldChg>
      <pc:sldChg chg="addSp modSp">
        <pc:chgData name="Florian Nuxoll" userId="c112223b0a12bea3" providerId="LiveId" clId="{7E03C300-A7E5-4E45-9D6D-3863256483FC}" dt="2020-01-18T13:25:03.906" v="73" actId="1076"/>
        <pc:sldMkLst>
          <pc:docMk/>
          <pc:sldMk cId="3161953292" sldId="740"/>
        </pc:sldMkLst>
        <pc:picChg chg="add mod">
          <ac:chgData name="Florian Nuxoll" userId="c112223b0a12bea3" providerId="LiveId" clId="{7E03C300-A7E5-4E45-9D6D-3863256483FC}" dt="2020-01-18T13:25:03.906" v="73" actId="1076"/>
          <ac:picMkLst>
            <pc:docMk/>
            <pc:sldMk cId="3161953292" sldId="740"/>
            <ac:picMk id="2" creationId="{803ADCDC-392C-46F8-9972-4842B5C47285}"/>
          </ac:picMkLst>
        </pc:picChg>
        <pc:picChg chg="mod">
          <ac:chgData name="Florian Nuxoll" userId="c112223b0a12bea3" providerId="LiveId" clId="{7E03C300-A7E5-4E45-9D6D-3863256483FC}" dt="2020-01-18T13:24:53.710" v="69" actId="1076"/>
          <ac:picMkLst>
            <pc:docMk/>
            <pc:sldMk cId="3161953292" sldId="740"/>
            <ac:picMk id="4" creationId="{68D4FCE8-C185-415C-B0CD-3AC529FAAD99}"/>
          </ac:picMkLst>
        </pc:picChg>
      </pc:sldChg>
      <pc:sldChg chg="modSp">
        <pc:chgData name="Florian Nuxoll" userId="c112223b0a12bea3" providerId="LiveId" clId="{7E03C300-A7E5-4E45-9D6D-3863256483FC}" dt="2020-01-18T13:30:24.452" v="133" actId="1076"/>
        <pc:sldMkLst>
          <pc:docMk/>
          <pc:sldMk cId="3092376422" sldId="742"/>
        </pc:sldMkLst>
        <pc:picChg chg="mod">
          <ac:chgData name="Florian Nuxoll" userId="c112223b0a12bea3" providerId="LiveId" clId="{7E03C300-A7E5-4E45-9D6D-3863256483FC}" dt="2020-01-18T13:30:24.452" v="133" actId="1076"/>
          <ac:picMkLst>
            <pc:docMk/>
            <pc:sldMk cId="3092376422" sldId="742"/>
            <ac:picMk id="7" creationId="{4CFF12DF-FBFB-485D-825D-0B705FF9C7B5}"/>
          </ac:picMkLst>
        </pc:picChg>
      </pc:sldChg>
      <pc:sldChg chg="modSp">
        <pc:chgData name="Florian Nuxoll" userId="c112223b0a12bea3" providerId="LiveId" clId="{7E03C300-A7E5-4E45-9D6D-3863256483FC}" dt="2020-01-18T13:30:40.391" v="135" actId="1076"/>
        <pc:sldMkLst>
          <pc:docMk/>
          <pc:sldMk cId="3054279209" sldId="743"/>
        </pc:sldMkLst>
        <pc:picChg chg="mod">
          <ac:chgData name="Florian Nuxoll" userId="c112223b0a12bea3" providerId="LiveId" clId="{7E03C300-A7E5-4E45-9D6D-3863256483FC}" dt="2020-01-18T13:30:40.391" v="135" actId="1076"/>
          <ac:picMkLst>
            <pc:docMk/>
            <pc:sldMk cId="3054279209" sldId="743"/>
            <ac:picMk id="9" creationId="{3D1967E2-B1AF-43BC-BE8D-D4B08C0C434F}"/>
          </ac:picMkLst>
        </pc:picChg>
      </pc:sldChg>
      <pc:sldChg chg="addSp modSp">
        <pc:chgData name="Florian Nuxoll" userId="c112223b0a12bea3" providerId="LiveId" clId="{7E03C300-A7E5-4E45-9D6D-3863256483FC}" dt="2020-01-18T13:54:00.220" v="242" actId="14100"/>
        <pc:sldMkLst>
          <pc:docMk/>
          <pc:sldMk cId="2311839699" sldId="744"/>
        </pc:sldMkLst>
        <pc:spChg chg="add mod">
          <ac:chgData name="Florian Nuxoll" userId="c112223b0a12bea3" providerId="LiveId" clId="{7E03C300-A7E5-4E45-9D6D-3863256483FC}" dt="2020-01-18T13:53:39.551" v="236" actId="14100"/>
          <ac:spMkLst>
            <pc:docMk/>
            <pc:sldMk cId="2311839699" sldId="744"/>
            <ac:spMk id="4" creationId="{DEF4ED0D-2391-4DE0-BCAA-DFF03D6D0A7C}"/>
          </ac:spMkLst>
        </pc:spChg>
        <pc:spChg chg="add mod">
          <ac:chgData name="Florian Nuxoll" userId="c112223b0a12bea3" providerId="LiveId" clId="{7E03C300-A7E5-4E45-9D6D-3863256483FC}" dt="2020-01-18T13:53:35.968" v="235" actId="14100"/>
          <ac:spMkLst>
            <pc:docMk/>
            <pc:sldMk cId="2311839699" sldId="744"/>
            <ac:spMk id="5" creationId="{E336817C-FDB5-492B-B594-EA74A3DF0684}"/>
          </ac:spMkLst>
        </pc:spChg>
        <pc:picChg chg="mod">
          <ac:chgData name="Florian Nuxoll" userId="c112223b0a12bea3" providerId="LiveId" clId="{7E03C300-A7E5-4E45-9D6D-3863256483FC}" dt="2020-01-18T13:30:50.458" v="139" actId="1076"/>
          <ac:picMkLst>
            <pc:docMk/>
            <pc:sldMk cId="2311839699" sldId="744"/>
            <ac:picMk id="2" creationId="{0261FF6F-C736-46A6-BC3F-1A8C77C2C464}"/>
          </ac:picMkLst>
        </pc:picChg>
        <pc:picChg chg="mod">
          <ac:chgData name="Florian Nuxoll" userId="c112223b0a12bea3" providerId="LiveId" clId="{7E03C300-A7E5-4E45-9D6D-3863256483FC}" dt="2020-01-18T13:53:28.184" v="234" actId="14100"/>
          <ac:picMkLst>
            <pc:docMk/>
            <pc:sldMk cId="2311839699" sldId="744"/>
            <ac:picMk id="11" creationId="{8A1576DA-6232-4007-A4B1-B0646451DD56}"/>
          </ac:picMkLst>
        </pc:picChg>
        <pc:cxnChg chg="add mod">
          <ac:chgData name="Florian Nuxoll" userId="c112223b0a12bea3" providerId="LiveId" clId="{7E03C300-A7E5-4E45-9D6D-3863256483FC}" dt="2020-01-18T13:53:51.477" v="239" actId="14100"/>
          <ac:cxnSpMkLst>
            <pc:docMk/>
            <pc:sldMk cId="2311839699" sldId="744"/>
            <ac:cxnSpMk id="6" creationId="{735AB384-5EE4-496D-BCED-C83870FD311A}"/>
          </ac:cxnSpMkLst>
        </pc:cxnChg>
        <pc:cxnChg chg="add mod">
          <ac:chgData name="Florian Nuxoll" userId="c112223b0a12bea3" providerId="LiveId" clId="{7E03C300-A7E5-4E45-9D6D-3863256483FC}" dt="2020-01-18T13:54:00.220" v="242" actId="14100"/>
          <ac:cxnSpMkLst>
            <pc:docMk/>
            <pc:sldMk cId="2311839699" sldId="744"/>
            <ac:cxnSpMk id="7" creationId="{2C655C99-8AB8-4ABA-9B08-CF2BEBF27166}"/>
          </ac:cxnSpMkLst>
        </pc:cxnChg>
      </pc:sldChg>
      <pc:sldChg chg="modSp">
        <pc:chgData name="Florian Nuxoll" userId="c112223b0a12bea3" providerId="LiveId" clId="{7E03C300-A7E5-4E45-9D6D-3863256483FC}" dt="2020-01-18T13:31:56.837" v="154" actId="1076"/>
        <pc:sldMkLst>
          <pc:docMk/>
          <pc:sldMk cId="3498297033" sldId="747"/>
        </pc:sldMkLst>
        <pc:picChg chg="mod">
          <ac:chgData name="Florian Nuxoll" userId="c112223b0a12bea3" providerId="LiveId" clId="{7E03C300-A7E5-4E45-9D6D-3863256483FC}" dt="2020-01-18T13:31:56.837" v="154" actId="1076"/>
          <ac:picMkLst>
            <pc:docMk/>
            <pc:sldMk cId="3498297033" sldId="747"/>
            <ac:picMk id="2" creationId="{5DC085A8-AEBB-4B41-A02C-9DB850CBA8D6}"/>
          </ac:picMkLst>
        </pc:picChg>
        <pc:picChg chg="mod">
          <ac:chgData name="Florian Nuxoll" userId="c112223b0a12bea3" providerId="LiveId" clId="{7E03C300-A7E5-4E45-9D6D-3863256483FC}" dt="2020-01-18T13:31:52.476" v="153" actId="1076"/>
          <ac:picMkLst>
            <pc:docMk/>
            <pc:sldMk cId="3498297033" sldId="747"/>
            <ac:picMk id="3" creationId="{E94C2472-775F-48C3-A46B-7D79CCBBA7C2}"/>
          </ac:picMkLst>
        </pc:picChg>
      </pc:sldChg>
      <pc:sldChg chg="modSp">
        <pc:chgData name="Florian Nuxoll" userId="c112223b0a12bea3" providerId="LiveId" clId="{7E03C300-A7E5-4E45-9D6D-3863256483FC}" dt="2020-01-18T13:48:54.414" v="210" actId="20577"/>
        <pc:sldMkLst>
          <pc:docMk/>
          <pc:sldMk cId="2738139065" sldId="759"/>
        </pc:sldMkLst>
        <pc:spChg chg="mod">
          <ac:chgData name="Florian Nuxoll" userId="c112223b0a12bea3" providerId="LiveId" clId="{7E03C300-A7E5-4E45-9D6D-3863256483FC}" dt="2020-01-18T13:48:54.414" v="210" actId="20577"/>
          <ac:spMkLst>
            <pc:docMk/>
            <pc:sldMk cId="2738139065" sldId="759"/>
            <ac:spMk id="3" creationId="{C7490671-BDFB-4160-ACD0-1E85665434DC}"/>
          </ac:spMkLst>
        </pc:spChg>
      </pc:sldChg>
      <pc:sldChg chg="modAnim">
        <pc:chgData name="Florian Nuxoll" userId="c112223b0a12bea3" providerId="LiveId" clId="{7E03C300-A7E5-4E45-9D6D-3863256483FC}" dt="2020-01-18T13:19:47.838" v="40"/>
        <pc:sldMkLst>
          <pc:docMk/>
          <pc:sldMk cId="107974593" sldId="763"/>
        </pc:sldMkLst>
      </pc:sldChg>
      <pc:sldChg chg="modSp">
        <pc:chgData name="Florian Nuxoll" userId="c112223b0a12bea3" providerId="LiveId" clId="{7E03C300-A7E5-4E45-9D6D-3863256483FC}" dt="2020-01-18T13:20:07.691" v="43" actId="1076"/>
        <pc:sldMkLst>
          <pc:docMk/>
          <pc:sldMk cId="3848961280" sldId="764"/>
        </pc:sldMkLst>
        <pc:picChg chg="mod">
          <ac:chgData name="Florian Nuxoll" userId="c112223b0a12bea3" providerId="LiveId" clId="{7E03C300-A7E5-4E45-9D6D-3863256483FC}" dt="2020-01-18T13:20:07.691" v="43" actId="1076"/>
          <ac:picMkLst>
            <pc:docMk/>
            <pc:sldMk cId="3848961280" sldId="764"/>
            <ac:picMk id="2" creationId="{4A584A1F-BEE7-47C1-80F8-496B318D4D12}"/>
          </ac:picMkLst>
        </pc:picChg>
        <pc:picChg chg="mod">
          <ac:chgData name="Florian Nuxoll" userId="c112223b0a12bea3" providerId="LiveId" clId="{7E03C300-A7E5-4E45-9D6D-3863256483FC}" dt="2020-01-18T13:19:58.520" v="42" actId="1076"/>
          <ac:picMkLst>
            <pc:docMk/>
            <pc:sldMk cId="3848961280" sldId="764"/>
            <ac:picMk id="3" creationId="{51C4AD2F-CEB7-4192-8229-3531E21D6E67}"/>
          </ac:picMkLst>
        </pc:picChg>
      </pc:sldChg>
      <pc:sldChg chg="modSp">
        <pc:chgData name="Florian Nuxoll" userId="c112223b0a12bea3" providerId="LiveId" clId="{7E03C300-A7E5-4E45-9D6D-3863256483FC}" dt="2020-01-18T13:30:56.986" v="141" actId="1076"/>
        <pc:sldMkLst>
          <pc:docMk/>
          <pc:sldMk cId="4118348278" sldId="767"/>
        </pc:sldMkLst>
        <pc:picChg chg="mod">
          <ac:chgData name="Florian Nuxoll" userId="c112223b0a12bea3" providerId="LiveId" clId="{7E03C300-A7E5-4E45-9D6D-3863256483FC}" dt="2020-01-18T13:30:56.986" v="141" actId="1076"/>
          <ac:picMkLst>
            <pc:docMk/>
            <pc:sldMk cId="4118348278" sldId="767"/>
            <ac:picMk id="7" creationId="{8870A777-A0AC-40C3-9A39-9B9BABABB08E}"/>
          </ac:picMkLst>
        </pc:picChg>
      </pc:sldChg>
      <pc:sldChg chg="modSp modAnim">
        <pc:chgData name="Florian Nuxoll" userId="c112223b0a12bea3" providerId="LiveId" clId="{7E03C300-A7E5-4E45-9D6D-3863256483FC}" dt="2020-01-18T13:16:37.060" v="21"/>
        <pc:sldMkLst>
          <pc:docMk/>
          <pc:sldMk cId="2064572421" sldId="771"/>
        </pc:sldMkLst>
        <pc:spChg chg="mod">
          <ac:chgData name="Florian Nuxoll" userId="c112223b0a12bea3" providerId="LiveId" clId="{7E03C300-A7E5-4E45-9D6D-3863256483FC}" dt="2020-01-18T13:16:26.956" v="15" actId="114"/>
          <ac:spMkLst>
            <pc:docMk/>
            <pc:sldMk cId="2064572421" sldId="771"/>
            <ac:spMk id="2" creationId="{D016653B-949C-4383-BC18-D64825CE5B7C}"/>
          </ac:spMkLst>
        </pc:spChg>
      </pc:sldChg>
      <pc:sldChg chg="modAnim">
        <pc:chgData name="Florian Nuxoll" userId="c112223b0a12bea3" providerId="LiveId" clId="{7E03C300-A7E5-4E45-9D6D-3863256483FC}" dt="2020-01-18T13:17:16.859" v="35"/>
        <pc:sldMkLst>
          <pc:docMk/>
          <pc:sldMk cId="4092918774" sldId="772"/>
        </pc:sldMkLst>
      </pc:sldChg>
      <pc:sldChg chg="ord modAnim">
        <pc:chgData name="Florian Nuxoll" userId="c112223b0a12bea3" providerId="LiveId" clId="{7E03C300-A7E5-4E45-9D6D-3863256483FC}" dt="2020-01-18T13:51:48.424" v="224"/>
        <pc:sldMkLst>
          <pc:docMk/>
          <pc:sldMk cId="221372070" sldId="773"/>
        </pc:sldMkLst>
      </pc:sldChg>
      <pc:sldChg chg="modSp">
        <pc:chgData name="Florian Nuxoll" userId="c112223b0a12bea3" providerId="LiveId" clId="{7E03C300-A7E5-4E45-9D6D-3863256483FC}" dt="2020-01-18T13:17:35.552" v="36" actId="1076"/>
        <pc:sldMkLst>
          <pc:docMk/>
          <pc:sldMk cId="656854649" sldId="775"/>
        </pc:sldMkLst>
        <pc:picChg chg="mod">
          <ac:chgData name="Florian Nuxoll" userId="c112223b0a12bea3" providerId="LiveId" clId="{7E03C300-A7E5-4E45-9D6D-3863256483FC}" dt="2020-01-18T13:17:35.552" v="36" actId="1076"/>
          <ac:picMkLst>
            <pc:docMk/>
            <pc:sldMk cId="656854649" sldId="775"/>
            <ac:picMk id="4" creationId="{E392C93D-7E77-4C39-AE88-A07883FBEB66}"/>
          </ac:picMkLst>
        </pc:picChg>
        <pc:picChg chg="mod">
          <ac:chgData name="Florian Nuxoll" userId="c112223b0a12bea3" providerId="LiveId" clId="{7E03C300-A7E5-4E45-9D6D-3863256483FC}" dt="2020-01-18T13:17:35.552" v="36" actId="1076"/>
          <ac:picMkLst>
            <pc:docMk/>
            <pc:sldMk cId="656854649" sldId="775"/>
            <ac:picMk id="10" creationId="{7B97AE05-8727-433A-A336-9D0A9B616452}"/>
          </ac:picMkLst>
        </pc:picChg>
      </pc:sldChg>
      <pc:sldChg chg="addSp delSp modSp del">
        <pc:chgData name="Florian Nuxoll" userId="c112223b0a12bea3" providerId="LiveId" clId="{7E03C300-A7E5-4E45-9D6D-3863256483FC}" dt="2020-01-18T13:31:30.783" v="147" actId="47"/>
        <pc:sldMkLst>
          <pc:docMk/>
          <pc:sldMk cId="3554897487" sldId="781"/>
        </pc:sldMkLst>
        <pc:spChg chg="del">
          <ac:chgData name="Florian Nuxoll" userId="c112223b0a12bea3" providerId="LiveId" clId="{7E03C300-A7E5-4E45-9D6D-3863256483FC}" dt="2020-01-18T13:31:24.708" v="145" actId="21"/>
          <ac:spMkLst>
            <pc:docMk/>
            <pc:sldMk cId="3554897487" sldId="781"/>
            <ac:spMk id="2" creationId="{C8B7FA2F-81F9-4891-99F5-86F0891FE2ED}"/>
          </ac:spMkLst>
        </pc:spChg>
        <pc:spChg chg="del">
          <ac:chgData name="Florian Nuxoll" userId="c112223b0a12bea3" providerId="LiveId" clId="{7E03C300-A7E5-4E45-9D6D-3863256483FC}" dt="2020-01-18T13:31:24.708" v="145" actId="21"/>
          <ac:spMkLst>
            <pc:docMk/>
            <pc:sldMk cId="3554897487" sldId="781"/>
            <ac:spMk id="3" creationId="{3B7BDB19-278B-403E-BEBE-EADA6703FDD9}"/>
          </ac:spMkLst>
        </pc:spChg>
        <pc:spChg chg="add mod">
          <ac:chgData name="Florian Nuxoll" userId="c112223b0a12bea3" providerId="LiveId" clId="{7E03C300-A7E5-4E45-9D6D-3863256483FC}" dt="2020-01-18T13:31:24.708" v="145" actId="21"/>
          <ac:spMkLst>
            <pc:docMk/>
            <pc:sldMk cId="3554897487" sldId="781"/>
            <ac:spMk id="7" creationId="{217F2B80-0C9B-4091-B1D8-6955646CC78E}"/>
          </ac:spMkLst>
        </pc:spChg>
        <pc:picChg chg="del mod">
          <ac:chgData name="Florian Nuxoll" userId="c112223b0a12bea3" providerId="LiveId" clId="{7E03C300-A7E5-4E45-9D6D-3863256483FC}" dt="2020-01-18T13:31:24.708" v="145" actId="21"/>
          <ac:picMkLst>
            <pc:docMk/>
            <pc:sldMk cId="3554897487" sldId="781"/>
            <ac:picMk id="4" creationId="{4093C087-C75C-4B34-A06B-300F9028266F}"/>
          </ac:picMkLst>
        </pc:picChg>
        <pc:picChg chg="del">
          <ac:chgData name="Florian Nuxoll" userId="c112223b0a12bea3" providerId="LiveId" clId="{7E03C300-A7E5-4E45-9D6D-3863256483FC}" dt="2020-01-18T13:31:24.708" v="145" actId="21"/>
          <ac:picMkLst>
            <pc:docMk/>
            <pc:sldMk cId="3554897487" sldId="781"/>
            <ac:picMk id="6" creationId="{2CD63796-319D-488A-A126-9183A4E144E6}"/>
          </ac:picMkLst>
        </pc:picChg>
      </pc:sldChg>
      <pc:sldChg chg="addSp delSp modSp del">
        <pc:chgData name="Florian Nuxoll" userId="c112223b0a12bea3" providerId="LiveId" clId="{7E03C300-A7E5-4E45-9D6D-3863256483FC}" dt="2020-01-18T13:29:36.571" v="121" actId="47"/>
        <pc:sldMkLst>
          <pc:docMk/>
          <pc:sldMk cId="3699105211" sldId="783"/>
        </pc:sldMkLst>
        <pc:spChg chg="add mod">
          <ac:chgData name="Florian Nuxoll" userId="c112223b0a12bea3" providerId="LiveId" clId="{7E03C300-A7E5-4E45-9D6D-3863256483FC}" dt="2020-01-18T13:28:49.195" v="113" actId="21"/>
          <ac:spMkLst>
            <pc:docMk/>
            <pc:sldMk cId="3699105211" sldId="783"/>
            <ac:spMk id="6" creationId="{357088B9-E460-4B13-99AD-73A9675C35BA}"/>
          </ac:spMkLst>
        </pc:spChg>
        <pc:picChg chg="del">
          <ac:chgData name="Florian Nuxoll" userId="c112223b0a12bea3" providerId="LiveId" clId="{7E03C300-A7E5-4E45-9D6D-3863256483FC}" dt="2020-01-18T13:28:49.195" v="113" actId="21"/>
          <ac:picMkLst>
            <pc:docMk/>
            <pc:sldMk cId="3699105211" sldId="783"/>
            <ac:picMk id="3" creationId="{6ECA4C31-FD31-4DB1-B063-02C8677E7876}"/>
          </ac:picMkLst>
        </pc:picChg>
        <pc:picChg chg="del">
          <ac:chgData name="Florian Nuxoll" userId="c112223b0a12bea3" providerId="LiveId" clId="{7E03C300-A7E5-4E45-9D6D-3863256483FC}" dt="2020-01-18T13:28:49.195" v="113" actId="21"/>
          <ac:picMkLst>
            <pc:docMk/>
            <pc:sldMk cId="3699105211" sldId="783"/>
            <ac:picMk id="4" creationId="{2D9530B4-C9DD-427D-B817-2C12FE2ACA9F}"/>
          </ac:picMkLst>
        </pc:picChg>
      </pc:sldChg>
      <pc:sldChg chg="modSp ord modAnim">
        <pc:chgData name="Florian Nuxoll" userId="c112223b0a12bea3" providerId="LiveId" clId="{7E03C300-A7E5-4E45-9D6D-3863256483FC}" dt="2020-01-18T13:26:52.640" v="93"/>
        <pc:sldMkLst>
          <pc:docMk/>
          <pc:sldMk cId="3804337477" sldId="784"/>
        </pc:sldMkLst>
        <pc:picChg chg="mod">
          <ac:chgData name="Florian Nuxoll" userId="c112223b0a12bea3" providerId="LiveId" clId="{7E03C300-A7E5-4E45-9D6D-3863256483FC}" dt="2020-01-18T13:26:37.876" v="88" actId="1076"/>
          <ac:picMkLst>
            <pc:docMk/>
            <pc:sldMk cId="3804337477" sldId="784"/>
            <ac:picMk id="6" creationId="{6AAC61F8-63B7-4AAE-9E3B-720B92EAB767}"/>
          </ac:picMkLst>
        </pc:picChg>
        <pc:picChg chg="mod">
          <ac:chgData name="Florian Nuxoll" userId="c112223b0a12bea3" providerId="LiveId" clId="{7E03C300-A7E5-4E45-9D6D-3863256483FC}" dt="2020-01-18T13:26:39.866" v="89" actId="1440"/>
          <ac:picMkLst>
            <pc:docMk/>
            <pc:sldMk cId="3804337477" sldId="784"/>
            <ac:picMk id="7" creationId="{E64EDBE5-3231-41FA-AA14-975BA4FB950C}"/>
          </ac:picMkLst>
        </pc:picChg>
      </pc:sldChg>
      <pc:sldChg chg="modSp">
        <pc:chgData name="Florian Nuxoll" userId="c112223b0a12bea3" providerId="LiveId" clId="{7E03C300-A7E5-4E45-9D6D-3863256483FC}" dt="2020-01-18T13:27:15.336" v="102" actId="1076"/>
        <pc:sldMkLst>
          <pc:docMk/>
          <pc:sldMk cId="844832846" sldId="785"/>
        </pc:sldMkLst>
        <pc:picChg chg="mod">
          <ac:chgData name="Florian Nuxoll" userId="c112223b0a12bea3" providerId="LiveId" clId="{7E03C300-A7E5-4E45-9D6D-3863256483FC}" dt="2020-01-18T13:27:00.346" v="96" actId="1440"/>
          <ac:picMkLst>
            <pc:docMk/>
            <pc:sldMk cId="844832846" sldId="785"/>
            <ac:picMk id="6" creationId="{B4A28CE3-A201-4706-AC41-BEBBB629752F}"/>
          </ac:picMkLst>
        </pc:picChg>
        <pc:picChg chg="mod">
          <ac:chgData name="Florian Nuxoll" userId="c112223b0a12bea3" providerId="LiveId" clId="{7E03C300-A7E5-4E45-9D6D-3863256483FC}" dt="2020-01-18T13:27:15.336" v="102" actId="1076"/>
          <ac:picMkLst>
            <pc:docMk/>
            <pc:sldMk cId="844832846" sldId="785"/>
            <ac:picMk id="7" creationId="{9C719FB2-4CE6-4B44-A803-47A3B569F4BD}"/>
          </ac:picMkLst>
        </pc:picChg>
      </pc:sldChg>
      <pc:sldChg chg="modSp">
        <pc:chgData name="Florian Nuxoll" userId="c112223b0a12bea3" providerId="LiveId" clId="{7E03C300-A7E5-4E45-9D6D-3863256483FC}" dt="2020-01-18T13:44:54.426" v="166" actId="1076"/>
        <pc:sldMkLst>
          <pc:docMk/>
          <pc:sldMk cId="415714713" sldId="786"/>
        </pc:sldMkLst>
        <pc:picChg chg="mod">
          <ac:chgData name="Florian Nuxoll" userId="c112223b0a12bea3" providerId="LiveId" clId="{7E03C300-A7E5-4E45-9D6D-3863256483FC}" dt="2020-01-18T13:44:49.295" v="165" actId="1076"/>
          <ac:picMkLst>
            <pc:docMk/>
            <pc:sldMk cId="415714713" sldId="786"/>
            <ac:picMk id="6" creationId="{DF334FB4-B5BB-415F-9E90-03640CE56439}"/>
          </ac:picMkLst>
        </pc:picChg>
        <pc:picChg chg="mod">
          <ac:chgData name="Florian Nuxoll" userId="c112223b0a12bea3" providerId="LiveId" clId="{7E03C300-A7E5-4E45-9D6D-3863256483FC}" dt="2020-01-18T13:44:54.426" v="166" actId="1076"/>
          <ac:picMkLst>
            <pc:docMk/>
            <pc:sldMk cId="415714713" sldId="786"/>
            <ac:picMk id="7" creationId="{89BCF027-31BF-4F43-AA08-BEA7EACD3C52}"/>
          </ac:picMkLst>
        </pc:picChg>
      </pc:sldChg>
      <pc:sldChg chg="addSp delSp modSp">
        <pc:chgData name="Florian Nuxoll" userId="c112223b0a12bea3" providerId="LiveId" clId="{7E03C300-A7E5-4E45-9D6D-3863256483FC}" dt="2020-01-18T13:34:05.723" v="164" actId="1076"/>
        <pc:sldMkLst>
          <pc:docMk/>
          <pc:sldMk cId="2606868739" sldId="789"/>
        </pc:sldMkLst>
        <pc:spChg chg="del">
          <ac:chgData name="Florian Nuxoll" userId="c112223b0a12bea3" providerId="LiveId" clId="{7E03C300-A7E5-4E45-9D6D-3863256483FC}" dt="2020-01-18T13:32:42.692" v="158" actId="478"/>
          <ac:spMkLst>
            <pc:docMk/>
            <pc:sldMk cId="2606868739" sldId="789"/>
            <ac:spMk id="4" creationId="{F20F2BF9-8531-4A6D-A5FC-0529D06B37E5}"/>
          </ac:spMkLst>
        </pc:spChg>
        <pc:spChg chg="del">
          <ac:chgData name="Florian Nuxoll" userId="c112223b0a12bea3" providerId="LiveId" clId="{7E03C300-A7E5-4E45-9D6D-3863256483FC}" dt="2020-01-18T13:32:47.349" v="159" actId="478"/>
          <ac:spMkLst>
            <pc:docMk/>
            <pc:sldMk cId="2606868739" sldId="789"/>
            <ac:spMk id="5" creationId="{E692EF90-D594-4229-A53F-22551BC17A71}"/>
          </ac:spMkLst>
        </pc:spChg>
        <pc:picChg chg="mod">
          <ac:chgData name="Florian Nuxoll" userId="c112223b0a12bea3" providerId="LiveId" clId="{7E03C300-A7E5-4E45-9D6D-3863256483FC}" dt="2020-01-18T13:33:17.182" v="160" actId="1076"/>
          <ac:picMkLst>
            <pc:docMk/>
            <pc:sldMk cId="2606868739" sldId="789"/>
            <ac:picMk id="2" creationId="{4638C381-10F9-498A-93FF-910D7F24F95D}"/>
          </ac:picMkLst>
        </pc:picChg>
        <pc:picChg chg="add mod">
          <ac:chgData name="Florian Nuxoll" userId="c112223b0a12bea3" providerId="LiveId" clId="{7E03C300-A7E5-4E45-9D6D-3863256483FC}" dt="2020-01-18T13:34:05.723" v="164" actId="1076"/>
          <ac:picMkLst>
            <pc:docMk/>
            <pc:sldMk cId="2606868739" sldId="789"/>
            <ac:picMk id="3" creationId="{DF9FBDE4-0486-4DA1-B1D4-B024FBEB2BB8}"/>
          </ac:picMkLst>
        </pc:picChg>
      </pc:sldChg>
      <pc:sldChg chg="del">
        <pc:chgData name="Florian Nuxoll" userId="c112223b0a12bea3" providerId="LiveId" clId="{7E03C300-A7E5-4E45-9D6D-3863256483FC}" dt="2020-01-18T13:46:06.052" v="167" actId="47"/>
        <pc:sldMkLst>
          <pc:docMk/>
          <pc:sldMk cId="2295101555" sldId="790"/>
        </pc:sldMkLst>
      </pc:sldChg>
      <pc:sldChg chg="addSp modSp add ord">
        <pc:chgData name="Florian Nuxoll" userId="c112223b0a12bea3" providerId="LiveId" clId="{7E03C300-A7E5-4E45-9D6D-3863256483FC}" dt="2020-01-18T13:22:19.896" v="62" actId="1076"/>
        <pc:sldMkLst>
          <pc:docMk/>
          <pc:sldMk cId="1113601093" sldId="791"/>
        </pc:sldMkLst>
        <pc:spChg chg="mod">
          <ac:chgData name="Florian Nuxoll" userId="c112223b0a12bea3" providerId="LiveId" clId="{7E03C300-A7E5-4E45-9D6D-3863256483FC}" dt="2020-01-18T13:21:56.098" v="58" actId="14100"/>
          <ac:spMkLst>
            <pc:docMk/>
            <pc:sldMk cId="1113601093" sldId="791"/>
            <ac:spMk id="2" creationId="{564E76A8-E186-4F3F-A18F-D1A0130BAE5B}"/>
          </ac:spMkLst>
        </pc:spChg>
        <pc:spChg chg="mod">
          <ac:chgData name="Florian Nuxoll" userId="c112223b0a12bea3" providerId="LiveId" clId="{7E03C300-A7E5-4E45-9D6D-3863256483FC}" dt="2020-01-18T13:22:19.896" v="62" actId="1076"/>
          <ac:spMkLst>
            <pc:docMk/>
            <pc:sldMk cId="1113601093" sldId="791"/>
            <ac:spMk id="11" creationId="{05AB2C2F-77BD-42F3-A692-381030AC3155}"/>
          </ac:spMkLst>
        </pc:spChg>
        <pc:picChg chg="add mod">
          <ac:chgData name="Florian Nuxoll" userId="c112223b0a12bea3" providerId="LiveId" clId="{7E03C300-A7E5-4E45-9D6D-3863256483FC}" dt="2020-01-18T13:22:16.394" v="61" actId="1076"/>
          <ac:picMkLst>
            <pc:docMk/>
            <pc:sldMk cId="1113601093" sldId="791"/>
            <ac:picMk id="4" creationId="{48FACA7B-8159-42FF-87FE-0FCAE30C1047}"/>
          </ac:picMkLst>
        </pc:picChg>
      </pc:sldChg>
      <pc:sldChg chg="delSp add ord">
        <pc:chgData name="Florian Nuxoll" userId="c112223b0a12bea3" providerId="LiveId" clId="{7E03C300-A7E5-4E45-9D6D-3863256483FC}" dt="2020-01-18T13:25:13.127" v="77"/>
        <pc:sldMkLst>
          <pc:docMk/>
          <pc:sldMk cId="1878939900" sldId="792"/>
        </pc:sldMkLst>
        <pc:picChg chg="del">
          <ac:chgData name="Florian Nuxoll" userId="c112223b0a12bea3" providerId="LiveId" clId="{7E03C300-A7E5-4E45-9D6D-3863256483FC}" dt="2020-01-18T13:25:09.875" v="75" actId="478"/>
          <ac:picMkLst>
            <pc:docMk/>
            <pc:sldMk cId="1878939900" sldId="792"/>
            <ac:picMk id="2" creationId="{803ADCDC-392C-46F8-9972-4842B5C47285}"/>
          </ac:picMkLst>
        </pc:picChg>
      </pc:sldChg>
      <pc:sldChg chg="addSp modSp add ord">
        <pc:chgData name="Florian Nuxoll" userId="c112223b0a12bea3" providerId="LiveId" clId="{7E03C300-A7E5-4E45-9D6D-3863256483FC}" dt="2020-01-18T13:25:58.269" v="85" actId="1076"/>
        <pc:sldMkLst>
          <pc:docMk/>
          <pc:sldMk cId="2165119067" sldId="793"/>
        </pc:sldMkLst>
        <pc:picChg chg="add mod">
          <ac:chgData name="Florian Nuxoll" userId="c112223b0a12bea3" providerId="LiveId" clId="{7E03C300-A7E5-4E45-9D6D-3863256483FC}" dt="2020-01-18T13:25:58.269" v="85" actId="1076"/>
          <ac:picMkLst>
            <pc:docMk/>
            <pc:sldMk cId="2165119067" sldId="793"/>
            <ac:picMk id="2" creationId="{6D5F3C53-8000-4222-B078-E7AE6E50DF25}"/>
          </ac:picMkLst>
        </pc:picChg>
      </pc:sldChg>
      <pc:sldChg chg="delSp add ord">
        <pc:chgData name="Florian Nuxoll" userId="c112223b0a12bea3" providerId="LiveId" clId="{7E03C300-A7E5-4E45-9D6D-3863256483FC}" dt="2020-01-18T13:27:41.499" v="107"/>
        <pc:sldMkLst>
          <pc:docMk/>
          <pc:sldMk cId="3514062471" sldId="794"/>
        </pc:sldMkLst>
        <pc:picChg chg="del">
          <ac:chgData name="Florian Nuxoll" userId="c112223b0a12bea3" providerId="LiveId" clId="{7E03C300-A7E5-4E45-9D6D-3863256483FC}" dt="2020-01-18T13:27:30.591" v="105" actId="478"/>
          <ac:picMkLst>
            <pc:docMk/>
            <pc:sldMk cId="3514062471" sldId="794"/>
            <ac:picMk id="9" creationId="{F6AF4A62-DDD4-407B-9D00-312A73A402B8}"/>
          </ac:picMkLst>
        </pc:picChg>
      </pc:sldChg>
      <pc:sldChg chg="addSp delSp modSp add">
        <pc:chgData name="Florian Nuxoll" userId="c112223b0a12bea3" providerId="LiveId" clId="{7E03C300-A7E5-4E45-9D6D-3863256483FC}" dt="2020-01-18T13:55:48.942" v="264" actId="14100"/>
        <pc:sldMkLst>
          <pc:docMk/>
          <pc:sldMk cId="2702885970" sldId="795"/>
        </pc:sldMkLst>
        <pc:spChg chg="add mod">
          <ac:chgData name="Florian Nuxoll" userId="c112223b0a12bea3" providerId="LiveId" clId="{7E03C300-A7E5-4E45-9D6D-3863256483FC}" dt="2020-01-18T13:55:31.754" v="258" actId="14100"/>
          <ac:spMkLst>
            <pc:docMk/>
            <pc:sldMk cId="2702885970" sldId="795"/>
            <ac:spMk id="12" creationId="{36395C54-3B38-4EB5-89FC-9ECAA4E9EC08}"/>
          </ac:spMkLst>
        </pc:spChg>
        <pc:spChg chg="add mod">
          <ac:chgData name="Florian Nuxoll" userId="c112223b0a12bea3" providerId="LiveId" clId="{7E03C300-A7E5-4E45-9D6D-3863256483FC}" dt="2020-01-18T13:55:39.046" v="260" actId="14100"/>
          <ac:spMkLst>
            <pc:docMk/>
            <pc:sldMk cId="2702885970" sldId="795"/>
            <ac:spMk id="13" creationId="{7DEABC6D-3798-4319-89B0-0A76CCEB546E}"/>
          </ac:spMkLst>
        </pc:spChg>
        <pc:picChg chg="del">
          <ac:chgData name="Florian Nuxoll" userId="c112223b0a12bea3" providerId="LiveId" clId="{7E03C300-A7E5-4E45-9D6D-3863256483FC}" dt="2020-01-18T13:28:40.544" v="111" actId="478"/>
          <ac:picMkLst>
            <pc:docMk/>
            <pc:sldMk cId="2702885970" sldId="795"/>
            <ac:picMk id="3" creationId="{7F2D6274-45B2-46F9-97EF-ECEAA38B258F}"/>
          </ac:picMkLst>
        </pc:picChg>
        <pc:picChg chg="del">
          <ac:chgData name="Florian Nuxoll" userId="c112223b0a12bea3" providerId="LiveId" clId="{7E03C300-A7E5-4E45-9D6D-3863256483FC}" dt="2020-01-18T13:28:45.142" v="112" actId="478"/>
          <ac:picMkLst>
            <pc:docMk/>
            <pc:sldMk cId="2702885970" sldId="795"/>
            <ac:picMk id="5" creationId="{61181105-5A0D-4461-AE07-B8FFE1E06853}"/>
          </ac:picMkLst>
        </pc:picChg>
        <pc:picChg chg="del">
          <ac:chgData name="Florian Nuxoll" userId="c112223b0a12bea3" providerId="LiveId" clId="{7E03C300-A7E5-4E45-9D6D-3863256483FC}" dt="2020-01-18T13:28:37.971" v="110" actId="478"/>
          <ac:picMkLst>
            <pc:docMk/>
            <pc:sldMk cId="2702885970" sldId="795"/>
            <ac:picMk id="7" creationId="{3CC4801A-0CBF-4317-A83D-975891DC30CA}"/>
          </ac:picMkLst>
        </pc:picChg>
        <pc:picChg chg="add mod">
          <ac:chgData name="Florian Nuxoll" userId="c112223b0a12bea3" providerId="LiveId" clId="{7E03C300-A7E5-4E45-9D6D-3863256483FC}" dt="2020-01-18T13:29:22.625" v="119" actId="1440"/>
          <ac:picMkLst>
            <pc:docMk/>
            <pc:sldMk cId="2702885970" sldId="795"/>
            <ac:picMk id="8" creationId="{A5ED6FC6-2FA5-4A9E-B355-03890791882E}"/>
          </ac:picMkLst>
        </pc:picChg>
        <pc:picChg chg="del">
          <ac:chgData name="Florian Nuxoll" userId="c112223b0a12bea3" providerId="LiveId" clId="{7E03C300-A7E5-4E45-9D6D-3863256483FC}" dt="2020-01-18T13:28:36.971" v="109" actId="478"/>
          <ac:picMkLst>
            <pc:docMk/>
            <pc:sldMk cId="2702885970" sldId="795"/>
            <ac:picMk id="9" creationId="{F6AF4A62-DDD4-407B-9D00-312A73A402B8}"/>
          </ac:picMkLst>
        </pc:picChg>
        <pc:picChg chg="add mod">
          <ac:chgData name="Florian Nuxoll" userId="c112223b0a12bea3" providerId="LiveId" clId="{7E03C300-A7E5-4E45-9D6D-3863256483FC}" dt="2020-01-18T13:29:25.056" v="120" actId="1440"/>
          <ac:picMkLst>
            <pc:docMk/>
            <pc:sldMk cId="2702885970" sldId="795"/>
            <ac:picMk id="11" creationId="{F590E696-FF52-43FE-9746-A6650812899E}"/>
          </ac:picMkLst>
        </pc:picChg>
        <pc:cxnChg chg="add mod">
          <ac:chgData name="Florian Nuxoll" userId="c112223b0a12bea3" providerId="LiveId" clId="{7E03C300-A7E5-4E45-9D6D-3863256483FC}" dt="2020-01-18T13:55:44.265" v="262" actId="14100"/>
          <ac:cxnSpMkLst>
            <pc:docMk/>
            <pc:sldMk cId="2702885970" sldId="795"/>
            <ac:cxnSpMk id="14" creationId="{B3C5B2F9-668E-48F5-84AB-8467BE07F967}"/>
          </ac:cxnSpMkLst>
        </pc:cxnChg>
        <pc:cxnChg chg="add mod">
          <ac:chgData name="Florian Nuxoll" userId="c112223b0a12bea3" providerId="LiveId" clId="{7E03C300-A7E5-4E45-9D6D-3863256483FC}" dt="2020-01-18T13:55:48.942" v="264" actId="14100"/>
          <ac:cxnSpMkLst>
            <pc:docMk/>
            <pc:sldMk cId="2702885970" sldId="795"/>
            <ac:cxnSpMk id="15" creationId="{B4B0BEA9-B459-46D3-981A-987B92504E47}"/>
          </ac:cxnSpMkLst>
        </pc:cxnChg>
      </pc:sldChg>
      <pc:sldChg chg="modSp add">
        <pc:chgData name="Florian Nuxoll" userId="c112223b0a12bea3" providerId="LiveId" clId="{7E03C300-A7E5-4E45-9D6D-3863256483FC}" dt="2020-01-18T13:29:54.416" v="125" actId="6549"/>
        <pc:sldMkLst>
          <pc:docMk/>
          <pc:sldMk cId="850203453" sldId="796"/>
        </pc:sldMkLst>
        <pc:spChg chg="mod">
          <ac:chgData name="Florian Nuxoll" userId="c112223b0a12bea3" providerId="LiveId" clId="{7E03C300-A7E5-4E45-9D6D-3863256483FC}" dt="2020-01-18T13:29:54.416" v="125" actId="6549"/>
          <ac:spMkLst>
            <pc:docMk/>
            <pc:sldMk cId="850203453" sldId="796"/>
            <ac:spMk id="11" creationId="{05AB2C2F-77BD-42F3-A692-381030AC3155}"/>
          </ac:spMkLst>
        </pc:spChg>
      </pc:sldChg>
      <pc:sldChg chg="addSp delSp add">
        <pc:chgData name="Florian Nuxoll" userId="c112223b0a12bea3" providerId="LiveId" clId="{7E03C300-A7E5-4E45-9D6D-3863256483FC}" dt="2020-01-18T13:31:27.630" v="146"/>
        <pc:sldMkLst>
          <pc:docMk/>
          <pc:sldMk cId="3180319511" sldId="797"/>
        </pc:sldMkLst>
        <pc:spChg chg="del">
          <ac:chgData name="Florian Nuxoll" userId="c112223b0a12bea3" providerId="LiveId" clId="{7E03C300-A7E5-4E45-9D6D-3863256483FC}" dt="2020-01-18T13:31:18.604" v="144" actId="478"/>
          <ac:spMkLst>
            <pc:docMk/>
            <pc:sldMk cId="3180319511" sldId="797"/>
            <ac:spMk id="8" creationId="{14EE8B89-6D7C-4F02-AE19-3CE7F7F0FC27}"/>
          </ac:spMkLst>
        </pc:spChg>
        <pc:spChg chg="del">
          <ac:chgData name="Florian Nuxoll" userId="c112223b0a12bea3" providerId="LiveId" clId="{7E03C300-A7E5-4E45-9D6D-3863256483FC}" dt="2020-01-18T13:31:18.604" v="144" actId="478"/>
          <ac:spMkLst>
            <pc:docMk/>
            <pc:sldMk cId="3180319511" sldId="797"/>
            <ac:spMk id="9" creationId="{24DDC68D-7D60-4F2E-B87A-947CF2354339}"/>
          </ac:spMkLst>
        </pc:spChg>
        <pc:spChg chg="add">
          <ac:chgData name="Florian Nuxoll" userId="c112223b0a12bea3" providerId="LiveId" clId="{7E03C300-A7E5-4E45-9D6D-3863256483FC}" dt="2020-01-18T13:31:27.630" v="146"/>
          <ac:spMkLst>
            <pc:docMk/>
            <pc:sldMk cId="3180319511" sldId="797"/>
            <ac:spMk id="12" creationId="{D0CD8D91-C28A-477B-BE53-D0B023E3B521}"/>
          </ac:spMkLst>
        </pc:spChg>
        <pc:picChg chg="del">
          <ac:chgData name="Florian Nuxoll" userId="c112223b0a12bea3" providerId="LiveId" clId="{7E03C300-A7E5-4E45-9D6D-3863256483FC}" dt="2020-01-18T13:31:18.604" v="144" actId="478"/>
          <ac:picMkLst>
            <pc:docMk/>
            <pc:sldMk cId="3180319511" sldId="797"/>
            <ac:picMk id="7" creationId="{8870A777-A0AC-40C3-9A39-9B9BABABB08E}"/>
          </ac:picMkLst>
        </pc:picChg>
        <pc:picChg chg="add">
          <ac:chgData name="Florian Nuxoll" userId="c112223b0a12bea3" providerId="LiveId" clId="{7E03C300-A7E5-4E45-9D6D-3863256483FC}" dt="2020-01-18T13:31:27.630" v="146"/>
          <ac:picMkLst>
            <pc:docMk/>
            <pc:sldMk cId="3180319511" sldId="797"/>
            <ac:picMk id="13" creationId="{C2DE7245-733D-48E7-AD21-A02FBA5C5B19}"/>
          </ac:picMkLst>
        </pc:picChg>
        <pc:picChg chg="del">
          <ac:chgData name="Florian Nuxoll" userId="c112223b0a12bea3" providerId="LiveId" clId="{7E03C300-A7E5-4E45-9D6D-3863256483FC}" dt="2020-01-18T13:31:18.604" v="144" actId="478"/>
          <ac:picMkLst>
            <pc:docMk/>
            <pc:sldMk cId="3180319511" sldId="797"/>
            <ac:picMk id="14" creationId="{63FFC68C-0A73-4E84-96B2-507F312973EC}"/>
          </ac:picMkLst>
        </pc:picChg>
        <pc:picChg chg="add">
          <ac:chgData name="Florian Nuxoll" userId="c112223b0a12bea3" providerId="LiveId" clId="{7E03C300-A7E5-4E45-9D6D-3863256483FC}" dt="2020-01-18T13:31:27.630" v="146"/>
          <ac:picMkLst>
            <pc:docMk/>
            <pc:sldMk cId="3180319511" sldId="797"/>
            <ac:picMk id="15" creationId="{E0A98CE8-3373-4CB6-B9BD-64CFD4A4A2A2}"/>
          </ac:picMkLst>
        </pc:picChg>
        <pc:cxnChg chg="del">
          <ac:chgData name="Florian Nuxoll" userId="c112223b0a12bea3" providerId="LiveId" clId="{7E03C300-A7E5-4E45-9D6D-3863256483FC}" dt="2020-01-18T13:31:18.604" v="144" actId="478"/>
          <ac:cxnSpMkLst>
            <pc:docMk/>
            <pc:sldMk cId="3180319511" sldId="797"/>
            <ac:cxnSpMk id="10" creationId="{0DCB8CEF-09D1-4F23-93B2-704197E38277}"/>
          </ac:cxnSpMkLst>
        </pc:cxnChg>
        <pc:cxnChg chg="del">
          <ac:chgData name="Florian Nuxoll" userId="c112223b0a12bea3" providerId="LiveId" clId="{7E03C300-A7E5-4E45-9D6D-3863256483FC}" dt="2020-01-18T13:31:18.604" v="144" actId="478"/>
          <ac:cxnSpMkLst>
            <pc:docMk/>
            <pc:sldMk cId="3180319511" sldId="797"/>
            <ac:cxnSpMk id="11" creationId="{A32CDCDA-9F2B-4B40-9AE6-6669B5FF271E}"/>
          </ac:cxnSpMkLst>
        </pc:cxnChg>
      </pc:sldChg>
      <pc:sldChg chg="modSp add">
        <pc:chgData name="Florian Nuxoll" userId="c112223b0a12bea3" providerId="LiveId" clId="{7E03C300-A7E5-4E45-9D6D-3863256483FC}" dt="2020-01-18T13:32:20.798" v="157" actId="20577"/>
        <pc:sldMkLst>
          <pc:docMk/>
          <pc:sldMk cId="831892546" sldId="798"/>
        </pc:sldMkLst>
        <pc:spChg chg="mod">
          <ac:chgData name="Florian Nuxoll" userId="c112223b0a12bea3" providerId="LiveId" clId="{7E03C300-A7E5-4E45-9D6D-3863256483FC}" dt="2020-01-18T13:32:20.798" v="157" actId="20577"/>
          <ac:spMkLst>
            <pc:docMk/>
            <pc:sldMk cId="831892546" sldId="798"/>
            <ac:spMk id="11" creationId="{05AB2C2F-77BD-42F3-A692-381030AC3155}"/>
          </ac:spMkLst>
        </pc:spChg>
      </pc:sldChg>
      <pc:sldChg chg="modSp add">
        <pc:chgData name="Florian Nuxoll" userId="c112223b0a12bea3" providerId="LiveId" clId="{7E03C300-A7E5-4E45-9D6D-3863256483FC}" dt="2020-01-18T13:46:31.821" v="172" actId="20577"/>
        <pc:sldMkLst>
          <pc:docMk/>
          <pc:sldMk cId="2013232401" sldId="799"/>
        </pc:sldMkLst>
        <pc:spChg chg="mod">
          <ac:chgData name="Florian Nuxoll" userId="c112223b0a12bea3" providerId="LiveId" clId="{7E03C300-A7E5-4E45-9D6D-3863256483FC}" dt="2020-01-18T13:46:31.821" v="172" actId="20577"/>
          <ac:spMkLst>
            <pc:docMk/>
            <pc:sldMk cId="2013232401" sldId="799"/>
            <ac:spMk id="11" creationId="{05AB2C2F-77BD-42F3-A692-381030AC3155}"/>
          </ac:spMkLst>
        </pc:spChg>
      </pc:sldChg>
      <pc:sldChg chg="add del">
        <pc:chgData name="Florian Nuxoll" userId="c112223b0a12bea3" providerId="LiveId" clId="{7E03C300-A7E5-4E45-9D6D-3863256483FC}" dt="2020-01-18T13:46:21.005" v="169"/>
        <pc:sldMkLst>
          <pc:docMk/>
          <pc:sldMk cId="2909210323" sldId="799"/>
        </pc:sldMkLst>
      </pc:sldChg>
      <pc:sldChg chg="delSp modSp add">
        <pc:chgData name="Florian Nuxoll" userId="c112223b0a12bea3" providerId="LiveId" clId="{7E03C300-A7E5-4E45-9D6D-3863256483FC}" dt="2020-01-18T13:47:42.557" v="181" actId="1038"/>
        <pc:sldMkLst>
          <pc:docMk/>
          <pc:sldMk cId="546477769" sldId="800"/>
        </pc:sldMkLst>
        <pc:picChg chg="del">
          <ac:chgData name="Florian Nuxoll" userId="c112223b0a12bea3" providerId="LiveId" clId="{7E03C300-A7E5-4E45-9D6D-3863256483FC}" dt="2020-01-18T13:47:29.146" v="174" actId="478"/>
          <ac:picMkLst>
            <pc:docMk/>
            <pc:sldMk cId="546477769" sldId="800"/>
            <ac:picMk id="2" creationId="{F8689507-91F3-4E14-ABD4-E3A447DFCC7E}"/>
          </ac:picMkLst>
        </pc:picChg>
        <pc:picChg chg="mod">
          <ac:chgData name="Florian Nuxoll" userId="c112223b0a12bea3" providerId="LiveId" clId="{7E03C300-A7E5-4E45-9D6D-3863256483FC}" dt="2020-01-18T13:47:37.325" v="175" actId="1076"/>
          <ac:picMkLst>
            <pc:docMk/>
            <pc:sldMk cId="546477769" sldId="800"/>
            <ac:picMk id="3" creationId="{6F442B53-670E-4C82-B29F-1752F29C1EB8}"/>
          </ac:picMkLst>
        </pc:picChg>
        <pc:picChg chg="mod">
          <ac:chgData name="Florian Nuxoll" userId="c112223b0a12bea3" providerId="LiveId" clId="{7E03C300-A7E5-4E45-9D6D-3863256483FC}" dt="2020-01-18T13:47:42.557" v="181" actId="1038"/>
          <ac:picMkLst>
            <pc:docMk/>
            <pc:sldMk cId="546477769" sldId="800"/>
            <ac:picMk id="7" creationId="{BED9A7CC-D8CA-41AE-8EA2-8EC0D60C219B}"/>
          </ac:picMkLst>
        </pc:picChg>
      </pc:sldChg>
      <pc:sldChg chg="delSp add">
        <pc:chgData name="Florian Nuxoll" userId="c112223b0a12bea3" providerId="LiveId" clId="{7E03C300-A7E5-4E45-9D6D-3863256483FC}" dt="2020-01-18T13:48:09.458" v="186" actId="478"/>
        <pc:sldMkLst>
          <pc:docMk/>
          <pc:sldMk cId="585310888" sldId="801"/>
        </pc:sldMkLst>
        <pc:picChg chg="del">
          <ac:chgData name="Florian Nuxoll" userId="c112223b0a12bea3" providerId="LiveId" clId="{7E03C300-A7E5-4E45-9D6D-3863256483FC}" dt="2020-01-18T13:48:09.458" v="186" actId="478"/>
          <ac:picMkLst>
            <pc:docMk/>
            <pc:sldMk cId="585310888" sldId="801"/>
            <ac:picMk id="2" creationId="{F8689507-91F3-4E14-ABD4-E3A447DFCC7E}"/>
          </ac:picMkLst>
        </pc:picChg>
      </pc:sldChg>
      <pc:sldChg chg="add del">
        <pc:chgData name="Florian Nuxoll" userId="c112223b0a12bea3" providerId="LiveId" clId="{7E03C300-A7E5-4E45-9D6D-3863256483FC}" dt="2020-01-18T13:48:04.095" v="183"/>
        <pc:sldMkLst>
          <pc:docMk/>
          <pc:sldMk cId="2485418229" sldId="801"/>
        </pc:sldMkLst>
      </pc:sldChg>
      <pc:sldChg chg="delSp modSp add">
        <pc:chgData name="Florian Nuxoll" userId="c112223b0a12bea3" providerId="LiveId" clId="{7E03C300-A7E5-4E45-9D6D-3863256483FC}" dt="2020-01-18T13:48:25.157" v="191" actId="1440"/>
        <pc:sldMkLst>
          <pc:docMk/>
          <pc:sldMk cId="495682251" sldId="802"/>
        </pc:sldMkLst>
        <pc:picChg chg="mod">
          <ac:chgData name="Florian Nuxoll" userId="c112223b0a12bea3" providerId="LiveId" clId="{7E03C300-A7E5-4E45-9D6D-3863256483FC}" dt="2020-01-18T13:48:25.157" v="191" actId="1440"/>
          <ac:picMkLst>
            <pc:docMk/>
            <pc:sldMk cId="495682251" sldId="802"/>
            <ac:picMk id="2" creationId="{F8689507-91F3-4E14-ABD4-E3A447DFCC7E}"/>
          </ac:picMkLst>
        </pc:picChg>
        <pc:picChg chg="del">
          <ac:chgData name="Florian Nuxoll" userId="c112223b0a12bea3" providerId="LiveId" clId="{7E03C300-A7E5-4E45-9D6D-3863256483FC}" dt="2020-01-18T13:48:14.241" v="187" actId="478"/>
          <ac:picMkLst>
            <pc:docMk/>
            <pc:sldMk cId="495682251" sldId="802"/>
            <ac:picMk id="3" creationId="{6F442B53-670E-4C82-B29F-1752F29C1EB8}"/>
          </ac:picMkLst>
        </pc:picChg>
        <pc:picChg chg="mod">
          <ac:chgData name="Florian Nuxoll" userId="c112223b0a12bea3" providerId="LiveId" clId="{7E03C300-A7E5-4E45-9D6D-3863256483FC}" dt="2020-01-18T13:48:17.578" v="188" actId="1076"/>
          <ac:picMkLst>
            <pc:docMk/>
            <pc:sldMk cId="495682251" sldId="802"/>
            <ac:picMk id="7" creationId="{BED9A7CC-D8CA-41AE-8EA2-8EC0D60C219B}"/>
          </ac:picMkLst>
        </pc:picChg>
      </pc:sldChg>
      <pc:sldChg chg="modSp add">
        <pc:chgData name="Florian Nuxoll" userId="c112223b0a12bea3" providerId="LiveId" clId="{7E03C300-A7E5-4E45-9D6D-3863256483FC}" dt="2020-01-18T13:49:52.380" v="217" actId="1076"/>
        <pc:sldMkLst>
          <pc:docMk/>
          <pc:sldMk cId="1548119862" sldId="803"/>
        </pc:sldMkLst>
        <pc:picChg chg="mod">
          <ac:chgData name="Florian Nuxoll" userId="c112223b0a12bea3" providerId="LiveId" clId="{7E03C300-A7E5-4E45-9D6D-3863256483FC}" dt="2020-01-18T13:49:39.702" v="213" actId="1076"/>
          <ac:picMkLst>
            <pc:docMk/>
            <pc:sldMk cId="1548119862" sldId="803"/>
            <ac:picMk id="4" creationId="{27C4B891-1D58-4221-9CF2-47C7D0054A63}"/>
          </ac:picMkLst>
        </pc:picChg>
        <pc:picChg chg="mod">
          <ac:chgData name="Florian Nuxoll" userId="c112223b0a12bea3" providerId="LiveId" clId="{7E03C300-A7E5-4E45-9D6D-3863256483FC}" dt="2020-01-18T13:49:52.380" v="217" actId="1076"/>
          <ac:picMkLst>
            <pc:docMk/>
            <pc:sldMk cId="1548119862" sldId="803"/>
            <ac:picMk id="7" creationId="{B96F6EF9-2B17-488B-A34C-4A5E653F9E93}"/>
          </ac:picMkLst>
        </pc:picChg>
        <pc:picChg chg="mod">
          <ac:chgData name="Florian Nuxoll" userId="c112223b0a12bea3" providerId="LiveId" clId="{7E03C300-A7E5-4E45-9D6D-3863256483FC}" dt="2020-01-18T13:49:46.638" v="216" actId="1076"/>
          <ac:picMkLst>
            <pc:docMk/>
            <pc:sldMk cId="1548119862" sldId="803"/>
            <ac:picMk id="12295" creationId="{17CC1D27-0255-4F6B-A21F-8E21C73268FE}"/>
          </ac:picMkLst>
        </pc:picChg>
      </pc:sldChg>
      <pc:sldChg chg="addSp delSp add del">
        <pc:chgData name="Florian Nuxoll" userId="c112223b0a12bea3" providerId="LiveId" clId="{7E03C300-A7E5-4E45-9D6D-3863256483FC}" dt="2020-01-18T13:53:07.330" v="230" actId="47"/>
        <pc:sldMkLst>
          <pc:docMk/>
          <pc:sldMk cId="2074268447" sldId="804"/>
        </pc:sldMkLst>
        <pc:spChg chg="del">
          <ac:chgData name="Florian Nuxoll" userId="c112223b0a12bea3" providerId="LiveId" clId="{7E03C300-A7E5-4E45-9D6D-3863256483FC}" dt="2020-01-18T13:52:59.273" v="227" actId="478"/>
          <ac:spMkLst>
            <pc:docMk/>
            <pc:sldMk cId="2074268447" sldId="804"/>
            <ac:spMk id="3" creationId="{7466D937-D1D8-403A-AF8C-CEF4D11459E8}"/>
          </ac:spMkLst>
        </pc:spChg>
        <pc:spChg chg="add del">
          <ac:chgData name="Florian Nuxoll" userId="c112223b0a12bea3" providerId="LiveId" clId="{7E03C300-A7E5-4E45-9D6D-3863256483FC}" dt="2020-01-18T13:53:05.692" v="229" actId="21"/>
          <ac:spMkLst>
            <pc:docMk/>
            <pc:sldMk cId="2074268447" sldId="804"/>
            <ac:spMk id="5" creationId="{53BCBD5C-DA83-4D35-B28E-A0B26141A09A}"/>
          </ac:spMkLst>
        </pc:spChg>
        <pc:spChg chg="add del">
          <ac:chgData name="Florian Nuxoll" userId="c112223b0a12bea3" providerId="LiveId" clId="{7E03C300-A7E5-4E45-9D6D-3863256483FC}" dt="2020-01-18T13:53:05.692" v="229" actId="21"/>
          <ac:spMkLst>
            <pc:docMk/>
            <pc:sldMk cId="2074268447" sldId="804"/>
            <ac:spMk id="6" creationId="{24D0FDBF-DFAD-4D00-A5FF-CF5AA8829134}"/>
          </ac:spMkLst>
        </pc:spChg>
        <pc:picChg chg="add del">
          <ac:chgData name="Florian Nuxoll" userId="c112223b0a12bea3" providerId="LiveId" clId="{7E03C300-A7E5-4E45-9D6D-3863256483FC}" dt="2020-01-18T13:53:00.034" v="228" actId="478"/>
          <ac:picMkLst>
            <pc:docMk/>
            <pc:sldMk cId="2074268447" sldId="804"/>
            <ac:picMk id="4" creationId="{E2654115-3C20-467B-8417-CEC72329CD43}"/>
          </ac:picMkLst>
        </pc:picChg>
        <pc:cxnChg chg="add del">
          <ac:chgData name="Florian Nuxoll" userId="c112223b0a12bea3" providerId="LiveId" clId="{7E03C300-A7E5-4E45-9D6D-3863256483FC}" dt="2020-01-18T13:53:05.692" v="229" actId="21"/>
          <ac:cxnSpMkLst>
            <pc:docMk/>
            <pc:sldMk cId="2074268447" sldId="804"/>
            <ac:cxnSpMk id="7" creationId="{9B22D037-34BE-4194-AFEA-5022B6DF3DAA}"/>
          </ac:cxnSpMkLst>
        </pc:cxnChg>
        <pc:cxnChg chg="add del">
          <ac:chgData name="Florian Nuxoll" userId="c112223b0a12bea3" providerId="LiveId" clId="{7E03C300-A7E5-4E45-9D6D-3863256483FC}" dt="2020-01-18T13:53:05.692" v="229" actId="21"/>
          <ac:cxnSpMkLst>
            <pc:docMk/>
            <pc:sldMk cId="2074268447" sldId="804"/>
            <ac:cxnSpMk id="8" creationId="{FB4C37CB-83BE-4F9B-AC8A-E4504879CB5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EF7E-2E10-4466-B56A-5A771387D2CA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F3C5-6D60-4467-B1B7-FA3AFA7106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6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16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B6F64-62E4-426D-AC62-E8E95739B7F0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25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09FEE7-CFA4-4D67-9FF7-69DA891669EE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43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741B230-9365-4D85-BF35-3E245309B6D9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3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CB7D3E-CD79-46AB-8DFA-3560B31271E6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4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1A7D441-0447-4EFC-AB83-296D7AC962B3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74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94161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67388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758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84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337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E7E84F-A250-4D2B-9A25-A037D5CA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5A0FA-1B1F-4B6C-AF97-993B273B2061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B44036-6086-40C8-8271-85B40878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67E31E-6D5D-40A2-BF56-948DFCE7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E9119-FE3F-4783-B0EC-87F00EAB42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010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63F784-A744-4934-AA3F-83CC853D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42613-6F84-48B9-8D8E-4D4174C70E93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E30BEE-D4E2-400E-A705-F39CC2250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34CF68-B62A-4A64-A22E-B6C6596C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5F439-BDEB-49DD-BF5A-BBF6ADA3AC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20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CDE8D1-6F5D-40E3-A11A-449D5CCDF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5C5BC-EFD8-4C0F-AEC3-E2494C64ABD1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3E89C0-9331-43DA-A5D9-928206FF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143AD5-16EF-40AD-A936-596816B1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AB130-EAC5-473B-A95F-12D96C2920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422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A050666E-14FE-4DF4-B661-A926DB2C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30D44-91E2-4601-894E-318DFA759507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7589B5B-B959-46F1-9EC5-327722C0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141E818-C059-4008-85BB-FEDE411C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36BC-A1F1-4235-9563-EE854321EE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014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F376D447-AB9C-481E-AFAC-7D15A9D99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E6BA6-C5DA-47D6-BB9B-21CC52166E9F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2C8BB4F-7110-43F2-B8A4-D9107E084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3AFD049-BDBC-4078-A958-A71B45E2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3291-AFB4-47CA-9B09-6ED33AA1DD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178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37CC978-1128-4837-B2F6-8A0501BC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C0545-CF73-4EC6-9C16-FDF269851272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FCA7859-E90F-4B6C-9E43-D7813A4A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1A3E021-3F5B-4147-81A6-8F20D558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96E4B-9486-44DB-BD04-FF3D14F664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518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B45F8987-CC50-41FD-98C0-5F9689F09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4900-0299-4E2D-9D15-1B9CFB37435D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BBBC5A68-ED77-4145-9E9A-16018A7D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2E6405F-1868-4553-AFAD-FD2ABD2F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6A3BD-AC9B-4D16-B6E7-6654804269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6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2554657A-A79A-4BD5-BA4B-96F78C521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0F49E-4A94-4232-B414-5F34E5482FFE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CEC8E44-94DD-4D1B-BE90-35FE1FE6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E82AB67-CB18-432B-8446-ADA1F058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4F6C9-A371-4FF2-8526-336769D5F7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649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A2CB9840-A893-4031-925B-BFF1242E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4F164-3436-46AF-A38B-B9F724B420CD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F28D928-2BC1-4D55-8091-39C6E576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E6BB722-9E03-4140-84F1-FAF7F3CB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7E258-3618-4AEE-AC69-A9E8E8A6C8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916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D92890-9888-4DDE-AB6D-A271453F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04834-0AB9-4D38-8DA8-EE9F76AC7271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E6768F-DD72-4CB1-9CD9-54857015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1C67F0-E144-47C5-81F0-82FF8120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AEC38-CD22-4278-8BD0-3F61A3A20E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254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15A3E3-FA69-4036-8304-866B90FE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B7C06-06B3-49C0-968C-9E02119A4DF9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BB3565-AF85-4439-827E-865FB410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2ACBA3-D840-4673-87A4-96F693FA7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746A7-D699-4654-8FA5-D239613A98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15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18.01.2020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84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2E13F325-27EF-4E76-A130-5261A1AA3A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FA2DA1E1-FF59-4464-ABE4-9E0CFE14E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Formatvorlagen des Textmasters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2ED9E8-C268-4B6E-B9A4-0044BAB5E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496AE6-06A8-44C1-BB78-BF86F8FF9028}" type="datetimeFigureOut">
              <a:rPr lang="de-DE"/>
              <a:pPr>
                <a:defRPr/>
              </a:pPr>
              <a:t>18.01.2020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645F1F-9D87-406C-8536-623C6B113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B2A246-5861-4DDF-9393-CA791188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A8763F-F3F6-4E1E-BC86-CCFF47023C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18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Grafik 1">
            <a:extLst>
              <a:ext uri="{FF2B5EF4-FFF2-40B4-BE49-F238E27FC236}">
                <a16:creationId xmlns:a16="http://schemas.microsoft.com/office/drawing/2014/main" id="{17CC1D27-0255-4F6B-A21F-8E21C732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2" y="1720615"/>
            <a:ext cx="2695575" cy="381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7C4B891-1D58-4221-9CF2-47C7D0054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59" y="3509271"/>
            <a:ext cx="2032287" cy="2879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6F6EF9-2B17-488B-A34C-4A5E653F9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53" y="3429000"/>
            <a:ext cx="2032287" cy="2886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90110C2-182A-422F-94A6-16167804B912}"/>
              </a:ext>
            </a:extLst>
          </p:cNvPr>
          <p:cNvSpPr/>
          <p:nvPr/>
        </p:nvSpPr>
        <p:spPr>
          <a:xfrm>
            <a:off x="0" y="1"/>
            <a:ext cx="122226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3200" b="1">
              <a:solidFill>
                <a:srgbClr val="333333"/>
              </a:solidFill>
            </a:endParaRPr>
          </a:p>
          <a:p>
            <a:pPr algn="ctr"/>
            <a:r>
              <a:rPr lang="de-DE" sz="3200" b="1">
                <a:solidFill>
                  <a:srgbClr val="333333"/>
                </a:solidFill>
              </a:rPr>
              <a:t>Medienwelten</a:t>
            </a:r>
            <a:r>
              <a:rPr lang="de-DE" sz="3200" b="1">
                <a:solidFill>
                  <a:srgbClr val="333333"/>
                </a:solidFill>
                <a:latin typeface="Open Sans"/>
              </a:rPr>
              <a:t> 3 – Informatik für Nicht-Informatiker</a:t>
            </a:r>
          </a:p>
        </p:txBody>
      </p:sp>
    </p:spTree>
    <p:extLst>
      <p:ext uri="{BB962C8B-B14F-4D97-AF65-F5344CB8AC3E}">
        <p14:creationId xmlns:p14="http://schemas.microsoft.com/office/powerpoint/2010/main" val="23193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392C93D-7E77-4C39-AE88-A07883FBE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" y="1470649"/>
            <a:ext cx="3653478" cy="5165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E13F52D-00AB-4035-9099-9967B14EB244}"/>
              </a:ext>
            </a:extLst>
          </p:cNvPr>
          <p:cNvSpPr/>
          <p:nvPr/>
        </p:nvSpPr>
        <p:spPr>
          <a:xfrm>
            <a:off x="358195" y="1329668"/>
            <a:ext cx="3886200" cy="2653052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0324774-9344-4B37-BE87-F6F5167F0FC1}"/>
              </a:ext>
            </a:extLst>
          </p:cNvPr>
          <p:cNvSpPr/>
          <p:nvPr/>
        </p:nvSpPr>
        <p:spPr>
          <a:xfrm>
            <a:off x="358195" y="6370320"/>
            <a:ext cx="3886200" cy="34259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AC3EF12-610F-4800-B6CA-B33C97D5AF55}"/>
              </a:ext>
            </a:extLst>
          </p:cNvPr>
          <p:cNvCxnSpPr>
            <a:cxnSpLocks/>
          </p:cNvCxnSpPr>
          <p:nvPr/>
        </p:nvCxnSpPr>
        <p:spPr>
          <a:xfrm flipV="1">
            <a:off x="4244395" y="1818640"/>
            <a:ext cx="1111056" cy="2164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5778BFB-39F5-4151-B326-5E703901A9D2}"/>
              </a:ext>
            </a:extLst>
          </p:cNvPr>
          <p:cNvCxnSpPr>
            <a:cxnSpLocks/>
          </p:cNvCxnSpPr>
          <p:nvPr/>
        </p:nvCxnSpPr>
        <p:spPr>
          <a:xfrm>
            <a:off x="4244395" y="6370320"/>
            <a:ext cx="11302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DD6F645-E5F8-4AC0-A5B3-AA09049BF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812" y="1914326"/>
            <a:ext cx="6361993" cy="4425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857D676-7CA4-4676-B5B4-7B753B4B8724}"/>
              </a:ext>
            </a:extLst>
          </p:cNvPr>
          <p:cNvSpPr/>
          <p:nvPr/>
        </p:nvSpPr>
        <p:spPr>
          <a:xfrm>
            <a:off x="5374640" y="6027727"/>
            <a:ext cx="1334732" cy="2838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30B71C87-3C8D-45A5-8E23-576C0B340E3D}"/>
              </a:ext>
            </a:extLst>
          </p:cNvPr>
          <p:cNvSpPr/>
          <p:nvPr/>
        </p:nvSpPr>
        <p:spPr>
          <a:xfrm>
            <a:off x="7485380" y="6027726"/>
            <a:ext cx="1334732" cy="2838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534FD28E-1122-42A4-A83D-C22D46F7FC3E}"/>
              </a:ext>
            </a:extLst>
          </p:cNvPr>
          <p:cNvSpPr/>
          <p:nvPr/>
        </p:nvSpPr>
        <p:spPr>
          <a:xfrm>
            <a:off x="9596120" y="6027725"/>
            <a:ext cx="1334732" cy="2838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1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00C8D61-843E-4695-B5A1-333CCE8F1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" y="1409465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</p:spTree>
    <p:extLst>
      <p:ext uri="{BB962C8B-B14F-4D97-AF65-F5344CB8AC3E}">
        <p14:creationId xmlns:p14="http://schemas.microsoft.com/office/powerpoint/2010/main" val="624490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00C8D61-843E-4695-B5A1-333CCE8F1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" y="1409465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E13F52D-00AB-4035-9099-9967B14EB244}"/>
              </a:ext>
            </a:extLst>
          </p:cNvPr>
          <p:cNvSpPr/>
          <p:nvPr/>
        </p:nvSpPr>
        <p:spPr>
          <a:xfrm>
            <a:off x="358195" y="1329668"/>
            <a:ext cx="3886200" cy="48897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0324774-9344-4B37-BE87-F6F5167F0FC1}"/>
              </a:ext>
            </a:extLst>
          </p:cNvPr>
          <p:cNvSpPr/>
          <p:nvPr/>
        </p:nvSpPr>
        <p:spPr>
          <a:xfrm>
            <a:off x="358195" y="3271520"/>
            <a:ext cx="3886200" cy="344139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AC3EF12-610F-4800-B6CA-B33C97D5AF55}"/>
              </a:ext>
            </a:extLst>
          </p:cNvPr>
          <p:cNvCxnSpPr>
            <a:cxnSpLocks/>
          </p:cNvCxnSpPr>
          <p:nvPr/>
        </p:nvCxnSpPr>
        <p:spPr>
          <a:xfrm>
            <a:off x="4225206" y="1329668"/>
            <a:ext cx="1246606" cy="4889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5778BFB-39F5-4151-B326-5E703901A9D2}"/>
              </a:ext>
            </a:extLst>
          </p:cNvPr>
          <p:cNvCxnSpPr>
            <a:cxnSpLocks/>
          </p:cNvCxnSpPr>
          <p:nvPr/>
        </p:nvCxnSpPr>
        <p:spPr>
          <a:xfrm>
            <a:off x="4225206" y="3271520"/>
            <a:ext cx="1246606" cy="22990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875AEE00-A0C7-46A4-863E-0030C140E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812" y="1892553"/>
            <a:ext cx="6602306" cy="3677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160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00C8D61-843E-4695-B5A1-333CCE8F1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" y="1409465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E13F52D-00AB-4035-9099-9967B14EB244}"/>
              </a:ext>
            </a:extLst>
          </p:cNvPr>
          <p:cNvSpPr/>
          <p:nvPr/>
        </p:nvSpPr>
        <p:spPr>
          <a:xfrm>
            <a:off x="358195" y="1329668"/>
            <a:ext cx="3886200" cy="2099332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0324774-9344-4B37-BE87-F6F5167F0FC1}"/>
              </a:ext>
            </a:extLst>
          </p:cNvPr>
          <p:cNvSpPr/>
          <p:nvPr/>
        </p:nvSpPr>
        <p:spPr>
          <a:xfrm>
            <a:off x="358195" y="5913120"/>
            <a:ext cx="3886200" cy="79979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AC3EF12-610F-4800-B6CA-B33C97D5AF55}"/>
              </a:ext>
            </a:extLst>
          </p:cNvPr>
          <p:cNvCxnSpPr>
            <a:cxnSpLocks/>
          </p:cNvCxnSpPr>
          <p:nvPr/>
        </p:nvCxnSpPr>
        <p:spPr>
          <a:xfrm flipV="1">
            <a:off x="4225206" y="1818639"/>
            <a:ext cx="1246606" cy="16103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5778BFB-39F5-4151-B326-5E703901A9D2}"/>
              </a:ext>
            </a:extLst>
          </p:cNvPr>
          <p:cNvCxnSpPr>
            <a:cxnSpLocks/>
          </p:cNvCxnSpPr>
          <p:nvPr/>
        </p:nvCxnSpPr>
        <p:spPr>
          <a:xfrm>
            <a:off x="4225206" y="5913120"/>
            <a:ext cx="1246606" cy="6631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C15225FE-94A2-4A08-B6DE-E39430F1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872" y="1883315"/>
            <a:ext cx="5906128" cy="464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91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555C1BB-7460-4433-B4BF-9A10C60EE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56" y="1547094"/>
            <a:ext cx="3756088" cy="5310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</p:spTree>
    <p:extLst>
      <p:ext uri="{BB962C8B-B14F-4D97-AF65-F5344CB8AC3E}">
        <p14:creationId xmlns:p14="http://schemas.microsoft.com/office/powerpoint/2010/main" val="136395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555C1BB-7460-4433-B4BF-9A10C60EE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4" y="1586752"/>
            <a:ext cx="3436391" cy="4858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775F962-3E9A-4A31-8F74-F1EC9B860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802" y="1491076"/>
            <a:ext cx="2686996" cy="226150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2A69E8-6FF0-40F2-8858-E9D833609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361" y="4236171"/>
            <a:ext cx="2415268" cy="16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51C4AD2F-CEB7-4192-8229-3531E21D6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3" y="1470649"/>
            <a:ext cx="3864203" cy="5463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A584A1F-BEE7-47C1-80F8-496B318D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022" y="3152438"/>
            <a:ext cx="35623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61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7577DFA-3660-49F7-9568-C5AABF39A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18" y="1725272"/>
            <a:ext cx="3306923" cy="467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Binärcode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3F5B4-A9AE-49C5-9EAE-06A1FB0CB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07" y="1761784"/>
            <a:ext cx="3255278" cy="4602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0009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28E4984-E3C7-4606-98B9-0EA0FB1EA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" y="1409465"/>
            <a:ext cx="3750650" cy="5303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</p:spTree>
    <p:extLst>
      <p:ext uri="{BB962C8B-B14F-4D97-AF65-F5344CB8AC3E}">
        <p14:creationId xmlns:p14="http://schemas.microsoft.com/office/powerpoint/2010/main" val="110411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28E4984-E3C7-4606-98B9-0EA0FB1EA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" y="1409465"/>
            <a:ext cx="3750650" cy="5303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E13F52D-00AB-4035-9099-9967B14EB244}"/>
              </a:ext>
            </a:extLst>
          </p:cNvPr>
          <p:cNvSpPr/>
          <p:nvPr/>
        </p:nvSpPr>
        <p:spPr>
          <a:xfrm>
            <a:off x="358194" y="1378984"/>
            <a:ext cx="3980125" cy="663176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0324774-9344-4B37-BE87-F6F5167F0FC1}"/>
              </a:ext>
            </a:extLst>
          </p:cNvPr>
          <p:cNvSpPr/>
          <p:nvPr/>
        </p:nvSpPr>
        <p:spPr>
          <a:xfrm>
            <a:off x="358195" y="4104640"/>
            <a:ext cx="3980124" cy="275336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AC3EF12-610F-4800-B6CA-B33C97D5AF55}"/>
              </a:ext>
            </a:extLst>
          </p:cNvPr>
          <p:cNvCxnSpPr>
            <a:cxnSpLocks/>
          </p:cNvCxnSpPr>
          <p:nvPr/>
        </p:nvCxnSpPr>
        <p:spPr>
          <a:xfrm flipV="1">
            <a:off x="4364349" y="1710572"/>
            <a:ext cx="957227" cy="3315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5778BFB-39F5-4151-B326-5E703901A9D2}"/>
              </a:ext>
            </a:extLst>
          </p:cNvPr>
          <p:cNvCxnSpPr>
            <a:cxnSpLocks/>
          </p:cNvCxnSpPr>
          <p:nvPr/>
        </p:nvCxnSpPr>
        <p:spPr>
          <a:xfrm>
            <a:off x="4307793" y="4098021"/>
            <a:ext cx="1013783" cy="2017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A0A32895-30F4-4D6A-BA7A-2888F72CA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89" y="1757362"/>
            <a:ext cx="6420792" cy="4358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234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0F06F8-3503-47C4-B3E7-EA41EA1F5B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40" y="1953946"/>
            <a:ext cx="12225240" cy="41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5D2FF67-1C55-4BC2-8DEE-4E5B2B8636A0}"/>
              </a:ext>
            </a:extLst>
          </p:cNvPr>
          <p:cNvSpPr txBox="1"/>
          <p:nvPr/>
        </p:nvSpPr>
        <p:spPr>
          <a:xfrm>
            <a:off x="0" y="0"/>
            <a:ext cx="1222524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de-DE" sz="3200"/>
          </a:p>
          <a:p>
            <a:pPr algn="ctr"/>
            <a:r>
              <a:rPr lang="de-DE" sz="3200"/>
              <a:t>Informatik in Klasse 7 am Beispiel der GSS Tübingen</a:t>
            </a:r>
          </a:p>
        </p:txBody>
      </p:sp>
    </p:spTree>
    <p:extLst>
      <p:ext uri="{BB962C8B-B14F-4D97-AF65-F5344CB8AC3E}">
        <p14:creationId xmlns:p14="http://schemas.microsoft.com/office/powerpoint/2010/main" val="2719136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28E4984-E3C7-4606-98B9-0EA0FB1EA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" y="1409465"/>
            <a:ext cx="3750650" cy="5303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E13F52D-00AB-4035-9099-9967B14EB244}"/>
              </a:ext>
            </a:extLst>
          </p:cNvPr>
          <p:cNvSpPr/>
          <p:nvPr/>
        </p:nvSpPr>
        <p:spPr>
          <a:xfrm>
            <a:off x="358194" y="1378984"/>
            <a:ext cx="3980125" cy="3711176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0324774-9344-4B37-BE87-F6F5167F0FC1}"/>
              </a:ext>
            </a:extLst>
          </p:cNvPr>
          <p:cNvSpPr/>
          <p:nvPr/>
        </p:nvSpPr>
        <p:spPr>
          <a:xfrm>
            <a:off x="358195" y="6522720"/>
            <a:ext cx="3980124" cy="33528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AC3EF12-610F-4800-B6CA-B33C97D5AF55}"/>
              </a:ext>
            </a:extLst>
          </p:cNvPr>
          <p:cNvCxnSpPr>
            <a:cxnSpLocks/>
          </p:cNvCxnSpPr>
          <p:nvPr/>
        </p:nvCxnSpPr>
        <p:spPr>
          <a:xfrm flipV="1">
            <a:off x="4336070" y="2353729"/>
            <a:ext cx="921730" cy="2736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5778BFB-39F5-4151-B326-5E703901A9D2}"/>
              </a:ext>
            </a:extLst>
          </p:cNvPr>
          <p:cNvCxnSpPr>
            <a:cxnSpLocks/>
          </p:cNvCxnSpPr>
          <p:nvPr/>
        </p:nvCxnSpPr>
        <p:spPr>
          <a:xfrm flipV="1">
            <a:off x="4336070" y="5639640"/>
            <a:ext cx="1013783" cy="883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D6A4BD1B-7419-40BE-8048-59997CCB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53" y="2353729"/>
            <a:ext cx="6584315" cy="328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4036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7577DFA-3660-49F7-9568-C5AABF39A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7" y="1470649"/>
            <a:ext cx="3602786" cy="5094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1254CA5-1134-4ED0-950E-9816572E0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540" y="2255909"/>
            <a:ext cx="6443532" cy="35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54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7577DFA-3660-49F7-9568-C5AABF39A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7" y="1470649"/>
            <a:ext cx="3602786" cy="5094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1100E5-14CE-4483-B005-41D967654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154" y="2843421"/>
            <a:ext cx="7083799" cy="256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6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47CB07A1-BAAE-454A-832C-E50F522F3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19" y="1578312"/>
            <a:ext cx="3298975" cy="4665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</p:spTree>
    <p:extLst>
      <p:ext uri="{BB962C8B-B14F-4D97-AF65-F5344CB8AC3E}">
        <p14:creationId xmlns:p14="http://schemas.microsoft.com/office/powerpoint/2010/main" val="2469700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FDA38FE-8601-4193-A219-ABE61AAEC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2" y="1772239"/>
            <a:ext cx="3423437" cy="4841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0295CF-CE4E-4682-9CB5-B0C62BCB9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056" y="1470649"/>
            <a:ext cx="2276475" cy="30765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0EED011-504B-4882-9669-C45846408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249" y="4970022"/>
            <a:ext cx="5645369" cy="11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4E76A8-E186-4F3F-A18F-D1A0130BAE5B}"/>
              </a:ext>
            </a:extLst>
          </p:cNvPr>
          <p:cNvSpPr/>
          <p:nvPr/>
        </p:nvSpPr>
        <p:spPr>
          <a:xfrm>
            <a:off x="0" y="1193800"/>
            <a:ext cx="12192000" cy="5664200"/>
          </a:xfrm>
          <a:prstGeom prst="rect">
            <a:avLst/>
          </a:prstGeom>
          <a:solidFill>
            <a:srgbClr val="86C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-299040" y="-2713462"/>
            <a:ext cx="13182600" cy="645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dirty="0"/>
              <a:t>Modul 1:  Daten und Codierung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FACA7B-8159-42FF-87FE-0FCAE30C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99" y="884126"/>
            <a:ext cx="5709923" cy="57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01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4E76A8-E186-4F3F-A18F-D1A0130BAE5B}"/>
              </a:ext>
            </a:extLst>
          </p:cNvPr>
          <p:cNvSpPr/>
          <p:nvPr/>
        </p:nvSpPr>
        <p:spPr>
          <a:xfrm>
            <a:off x="0" y="1193800"/>
            <a:ext cx="12192000" cy="5664200"/>
          </a:xfrm>
          <a:prstGeom prst="rect">
            <a:avLst/>
          </a:prstGeom>
          <a:solidFill>
            <a:srgbClr val="86C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291151"/>
            <a:ext cx="13182600" cy="645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/>
              <a:t>Modul 2: Algorithmen / VPLs</a:t>
            </a:r>
          </a:p>
        </p:txBody>
      </p:sp>
    </p:spTree>
    <p:extLst>
      <p:ext uri="{BB962C8B-B14F-4D97-AF65-F5344CB8AC3E}">
        <p14:creationId xmlns:p14="http://schemas.microsoft.com/office/powerpoint/2010/main" val="3089090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8D4FCE8-C185-415C-B0CD-3AC529FAA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2" y="219922"/>
            <a:ext cx="4692790" cy="6638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8939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8D4FCE8-C185-415C-B0CD-3AC529FAA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2" y="219922"/>
            <a:ext cx="4692790" cy="6638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03ADCDC-392C-46F8-9972-4842B5C47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919" y="1781666"/>
            <a:ext cx="6812269" cy="2577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1953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8D4FCE8-C185-415C-B0CD-3AC529FAA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2" y="219922"/>
            <a:ext cx="4692790" cy="6638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D5F3C53-8000-4222-B078-E7AE6E50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609" y="2081242"/>
            <a:ext cx="6815579" cy="2695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511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5D2FF67-1C55-4BC2-8DEE-4E5B2B8636A0}"/>
              </a:ext>
            </a:extLst>
          </p:cNvPr>
          <p:cNvSpPr txBox="1"/>
          <p:nvPr/>
        </p:nvSpPr>
        <p:spPr>
          <a:xfrm>
            <a:off x="0" y="0"/>
            <a:ext cx="12225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3200"/>
          </a:p>
          <a:p>
            <a:pPr algn="ctr"/>
            <a:r>
              <a:rPr lang="de-DE" sz="3200"/>
              <a:t>Informatik in Klasse 7/8 am Beispiel der GSS Tübingen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016653B-949C-4383-BC18-D64825CE5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Vor dem neuen Bildungsplan 2016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Klasse 7: ITG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i="1" dirty="0"/>
              <a:t>Nach dem neuen Bildungsplan 2016</a:t>
            </a:r>
          </a:p>
          <a:p>
            <a:pPr marL="0" indent="0">
              <a:buNone/>
            </a:pPr>
            <a:r>
              <a:rPr lang="de-DE" dirty="0"/>
              <a:t>Klasse 5 Basiskurs Medienbildung</a:t>
            </a:r>
          </a:p>
          <a:p>
            <a:pPr marL="0" indent="0">
              <a:buNone/>
            </a:pPr>
            <a:r>
              <a:rPr lang="de-DE" dirty="0"/>
              <a:t>Klasse 7 Informatik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45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1181105-5A0D-4461-AE07-B8FFE1E06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36" y="1547094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9A10DC9-220D-4BDB-9BA1-EE21D5E37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144075"/>
            <a:ext cx="484956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8677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1181105-5A0D-4461-AE07-B8FFE1E06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36" y="1547094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7DE24AE5-D409-4B83-923B-D8EE1A689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3668D7A-6184-4814-A432-B7222D816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35" y="0"/>
            <a:ext cx="484973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2437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1181105-5A0D-4461-AE07-B8FFE1E06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36" y="1547094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AD5B0E7-09AC-44EA-99A9-207F7E8CF8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BAE930A0-B86C-449A-911B-A3DF5CD38A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E246674-CE69-4DEC-B30E-DD6236A6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66" y="0"/>
            <a:ext cx="484926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6740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7DE24AE5-D409-4B83-923B-D8EE1A689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AAC61F8-63B7-4AAE-9E3B-720B92EAB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6" y="201608"/>
            <a:ext cx="4564192" cy="6454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64EDBE5-3231-41FA-AA14-975BA4FB9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454" y="1091821"/>
            <a:ext cx="5762329" cy="3875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433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1181105-5A0D-4461-AE07-B8FFE1E06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36" y="1547094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Untertitel 9">
            <a:extLst>
              <a:ext uri="{FF2B5EF4-FFF2-40B4-BE49-F238E27FC236}">
                <a16:creationId xmlns:a16="http://schemas.microsoft.com/office/drawing/2014/main" id="{EF70C128-969A-4395-AD19-0C885B552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F2D6274-45B2-46F9-97EF-ECEAA38B2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46" y="0"/>
            <a:ext cx="4849307" cy="6858000"/>
          </a:xfrm>
          <a:prstGeom prst="rect">
            <a:avLst/>
          </a:prstGeom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CC4801A-0CBF-4317-A83D-975891DC3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62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7DE24AE5-D409-4B83-923B-D8EE1A689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4A28CE3-A201-4706-AC41-BEBBB6297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3" y="0"/>
            <a:ext cx="484956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C719FB2-4CE6-4B44-A803-47A3B569F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122" y="1189563"/>
            <a:ext cx="6425125" cy="4478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4832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1181105-5A0D-4461-AE07-B8FFE1E06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36" y="1547094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Untertitel 9">
            <a:extLst>
              <a:ext uri="{FF2B5EF4-FFF2-40B4-BE49-F238E27FC236}">
                <a16:creationId xmlns:a16="http://schemas.microsoft.com/office/drawing/2014/main" id="{EF70C128-969A-4395-AD19-0C885B552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F2D6274-45B2-46F9-97EF-ECEAA38B2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46" y="0"/>
            <a:ext cx="4849307" cy="6858000"/>
          </a:xfrm>
          <a:prstGeom prst="rect">
            <a:avLst/>
          </a:prstGeom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CC4801A-0CBF-4317-A83D-975891DC3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AF4A62-DDD4-407B-9D00-312A73A40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72" y="0"/>
            <a:ext cx="48502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84368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9">
            <a:extLst>
              <a:ext uri="{FF2B5EF4-FFF2-40B4-BE49-F238E27FC236}">
                <a16:creationId xmlns:a16="http://schemas.microsoft.com/office/drawing/2014/main" id="{EF70C128-969A-4395-AD19-0C885B552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A5ED6FC6-2FA5-4A9E-B355-03890791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5" y="207058"/>
            <a:ext cx="4386649" cy="6203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590E696-FF52-43FE-9746-A6650812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135" y="1620903"/>
            <a:ext cx="6076098" cy="387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6395C54-3B38-4EB5-89FC-9ECAA4E9EC08}"/>
              </a:ext>
            </a:extLst>
          </p:cNvPr>
          <p:cNvSpPr/>
          <p:nvPr/>
        </p:nvSpPr>
        <p:spPr>
          <a:xfrm>
            <a:off x="215481" y="102127"/>
            <a:ext cx="4418303" cy="189971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DEABC6D-3798-4319-89B0-0A76CCEB546E}"/>
              </a:ext>
            </a:extLst>
          </p:cNvPr>
          <p:cNvSpPr/>
          <p:nvPr/>
        </p:nvSpPr>
        <p:spPr>
          <a:xfrm>
            <a:off x="247135" y="4594111"/>
            <a:ext cx="4418303" cy="1921248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3C5B2F9-668E-48F5-84AB-8467BE07F967}"/>
              </a:ext>
            </a:extLst>
          </p:cNvPr>
          <p:cNvCxnSpPr>
            <a:cxnSpLocks/>
          </p:cNvCxnSpPr>
          <p:nvPr/>
        </p:nvCxnSpPr>
        <p:spPr>
          <a:xfrm flipV="1">
            <a:off x="4608526" y="1600200"/>
            <a:ext cx="832955" cy="3141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4B0BEA9-B459-46D3-981A-987B92504E47}"/>
              </a:ext>
            </a:extLst>
          </p:cNvPr>
          <p:cNvCxnSpPr>
            <a:cxnSpLocks/>
          </p:cNvCxnSpPr>
          <p:nvPr/>
        </p:nvCxnSpPr>
        <p:spPr>
          <a:xfrm>
            <a:off x="4609760" y="4674980"/>
            <a:ext cx="831721" cy="8797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885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4E76A8-E186-4F3F-A18F-D1A0130BAE5B}"/>
              </a:ext>
            </a:extLst>
          </p:cNvPr>
          <p:cNvSpPr/>
          <p:nvPr/>
        </p:nvSpPr>
        <p:spPr>
          <a:xfrm>
            <a:off x="0" y="1193800"/>
            <a:ext cx="12192000" cy="5664200"/>
          </a:xfrm>
          <a:prstGeom prst="rect">
            <a:avLst/>
          </a:prstGeom>
          <a:solidFill>
            <a:srgbClr val="86C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-299040" y="-2713462"/>
            <a:ext cx="13182600" cy="645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dirty="0"/>
              <a:t>Modul 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FACA7B-8159-42FF-87FE-0FCAE30C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99" y="884126"/>
            <a:ext cx="5709923" cy="57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03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4E76A8-E186-4F3F-A18F-D1A0130BAE5B}"/>
              </a:ext>
            </a:extLst>
          </p:cNvPr>
          <p:cNvSpPr/>
          <p:nvPr/>
        </p:nvSpPr>
        <p:spPr>
          <a:xfrm>
            <a:off x="0" y="1193800"/>
            <a:ext cx="12192000" cy="5664200"/>
          </a:xfrm>
          <a:prstGeom prst="rect">
            <a:avLst/>
          </a:prstGeom>
          <a:solidFill>
            <a:srgbClr val="86C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-355600" y="405451"/>
            <a:ext cx="13182600" cy="645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/>
              <a:t>Modul 3: Rechner und Netzwerke</a:t>
            </a:r>
          </a:p>
        </p:txBody>
      </p:sp>
    </p:spTree>
    <p:extLst>
      <p:ext uri="{BB962C8B-B14F-4D97-AF65-F5344CB8AC3E}">
        <p14:creationId xmlns:p14="http://schemas.microsoft.com/office/powerpoint/2010/main" val="6249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">
            <a:extLst>
              <a:ext uri="{FF2B5EF4-FFF2-40B4-BE49-F238E27FC236}">
                <a16:creationId xmlns:a16="http://schemas.microsoft.com/office/drawing/2014/main" id="{7FE0E71B-348E-4BFF-AA37-A7E7AAF6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825" y="1614084"/>
            <a:ext cx="3595880" cy="5086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1610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CE9D8FD-D61A-4A74-A1CD-C21D758BE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3" y="321760"/>
            <a:ext cx="4467689" cy="6319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7FC4536-E277-4182-BC5B-6C244450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476" y="2270517"/>
            <a:ext cx="6754721" cy="2421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026C0BB-BC9B-4C47-822F-268A2D003AF0}"/>
              </a:ext>
            </a:extLst>
          </p:cNvPr>
          <p:cNvSpPr/>
          <p:nvPr/>
        </p:nvSpPr>
        <p:spPr>
          <a:xfrm>
            <a:off x="0" y="-104930"/>
            <a:ext cx="5083710" cy="3387776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F2230BA-A54C-4CAE-A764-9BB21B9233E0}"/>
              </a:ext>
            </a:extLst>
          </p:cNvPr>
          <p:cNvSpPr/>
          <p:nvPr/>
        </p:nvSpPr>
        <p:spPr>
          <a:xfrm>
            <a:off x="1" y="4692440"/>
            <a:ext cx="5083710" cy="1768631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8FC2280-A36C-4247-8C90-B9EB42D57DDD}"/>
              </a:ext>
            </a:extLst>
          </p:cNvPr>
          <p:cNvCxnSpPr>
            <a:cxnSpLocks/>
          </p:cNvCxnSpPr>
          <p:nvPr/>
        </p:nvCxnSpPr>
        <p:spPr>
          <a:xfrm flipV="1">
            <a:off x="5054200" y="2270517"/>
            <a:ext cx="271494" cy="9357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B3D978B-B1B0-46E6-8D8B-083538DC1492}"/>
              </a:ext>
            </a:extLst>
          </p:cNvPr>
          <p:cNvCxnSpPr>
            <a:cxnSpLocks/>
          </p:cNvCxnSpPr>
          <p:nvPr/>
        </p:nvCxnSpPr>
        <p:spPr>
          <a:xfrm>
            <a:off x="5011875" y="4670312"/>
            <a:ext cx="91112" cy="22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751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CFF12DF-FBFB-485D-825D-0B705FF9C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38" y="432486"/>
            <a:ext cx="4237908" cy="5993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2376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D1967E2-B1AF-43BC-BE8D-D4B08C0C4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46" y="172995"/>
            <a:ext cx="4727907" cy="6685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4279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A1576DA-6232-4007-A4B1-B0646451D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1" y="0"/>
            <a:ext cx="5014582" cy="7090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261FF6F-C736-46A6-BC3F-1A8C77C2C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649" y="2300286"/>
            <a:ext cx="3267075" cy="225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EF4ED0D-2391-4DE0-BCAA-DFF03D6D0A7C}"/>
              </a:ext>
            </a:extLst>
          </p:cNvPr>
          <p:cNvSpPr/>
          <p:nvPr/>
        </p:nvSpPr>
        <p:spPr>
          <a:xfrm>
            <a:off x="215481" y="-51030"/>
            <a:ext cx="5083710" cy="519406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336817C-FDB5-492B-B594-EA74A3DF0684}"/>
              </a:ext>
            </a:extLst>
          </p:cNvPr>
          <p:cNvSpPr/>
          <p:nvPr/>
        </p:nvSpPr>
        <p:spPr>
          <a:xfrm>
            <a:off x="215482" y="2300287"/>
            <a:ext cx="5083710" cy="4638676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35AB384-5EE4-496D-BCED-C83870FD311A}"/>
              </a:ext>
            </a:extLst>
          </p:cNvPr>
          <p:cNvCxnSpPr>
            <a:cxnSpLocks/>
          </p:cNvCxnSpPr>
          <p:nvPr/>
        </p:nvCxnSpPr>
        <p:spPr>
          <a:xfrm>
            <a:off x="5244274" y="455320"/>
            <a:ext cx="1911246" cy="18449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C655C99-8AB8-4ABA-9B08-CF2BEBF27166}"/>
              </a:ext>
            </a:extLst>
          </p:cNvPr>
          <p:cNvCxnSpPr>
            <a:cxnSpLocks/>
          </p:cNvCxnSpPr>
          <p:nvPr/>
        </p:nvCxnSpPr>
        <p:spPr>
          <a:xfrm>
            <a:off x="5368321" y="2300286"/>
            <a:ext cx="1801410" cy="2257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839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870A777-A0AC-40C3-9A39-9B9BABABB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8" y="269081"/>
            <a:ext cx="4582926" cy="6481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8348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870A777-A0AC-40C3-9A39-9B9BABABB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5" y="80963"/>
            <a:ext cx="484894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4EE8B89-6D7C-4F02-AE19-3CE7F7F0FC27}"/>
              </a:ext>
            </a:extLst>
          </p:cNvPr>
          <p:cNvSpPr/>
          <p:nvPr/>
        </p:nvSpPr>
        <p:spPr>
          <a:xfrm>
            <a:off x="215481" y="-51031"/>
            <a:ext cx="5083710" cy="67079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4DDC68D-7D60-4F2E-B87A-947CF2354339}"/>
              </a:ext>
            </a:extLst>
          </p:cNvPr>
          <p:cNvSpPr/>
          <p:nvPr/>
        </p:nvSpPr>
        <p:spPr>
          <a:xfrm>
            <a:off x="215482" y="2987039"/>
            <a:ext cx="5083710" cy="395192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DCB8CEF-09D1-4F23-93B2-704197E38277}"/>
              </a:ext>
            </a:extLst>
          </p:cNvPr>
          <p:cNvCxnSpPr>
            <a:cxnSpLocks/>
          </p:cNvCxnSpPr>
          <p:nvPr/>
        </p:nvCxnSpPr>
        <p:spPr>
          <a:xfrm>
            <a:off x="5299191" y="619760"/>
            <a:ext cx="398404" cy="663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32CDCDA-9F2B-4B40-9AE6-6669B5FF271E}"/>
              </a:ext>
            </a:extLst>
          </p:cNvPr>
          <p:cNvCxnSpPr>
            <a:cxnSpLocks/>
          </p:cNvCxnSpPr>
          <p:nvPr/>
        </p:nvCxnSpPr>
        <p:spPr>
          <a:xfrm>
            <a:off x="5299191" y="2987038"/>
            <a:ext cx="306351" cy="19759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3FFC68C-0A73-4E84-96B2-507F31297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595" y="1283565"/>
            <a:ext cx="6847952" cy="356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7505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0CD8D91-C28A-477B-BE53-D0B023E3B52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Hier noch mehr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2DE7245-733D-48E7-AD21-A02FBA5C5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80" y="0"/>
            <a:ext cx="5086677" cy="6858000"/>
          </a:xfrm>
          <a:prstGeom prst="rect">
            <a:avLst/>
          </a:prstGeom>
        </p:spPr>
      </p:pic>
      <p:pic>
        <p:nvPicPr>
          <p:cNvPr id="15" name="Grafik 1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0A98CE8-3373-4CB6-B9BD-64CFD4A4A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57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19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94C2472-775F-48C3-A46B-7D79CCBBA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57" y="366584"/>
            <a:ext cx="4331730" cy="6124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DC085A8-AEBB-4B41-A02C-9DB850CBA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91" y="366584"/>
            <a:ext cx="4331113" cy="6124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8297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4E76A8-E186-4F3F-A18F-D1A0130BAE5B}"/>
              </a:ext>
            </a:extLst>
          </p:cNvPr>
          <p:cNvSpPr/>
          <p:nvPr/>
        </p:nvSpPr>
        <p:spPr>
          <a:xfrm>
            <a:off x="0" y="1193800"/>
            <a:ext cx="12192000" cy="5664200"/>
          </a:xfrm>
          <a:prstGeom prst="rect">
            <a:avLst/>
          </a:prstGeom>
          <a:solidFill>
            <a:srgbClr val="86C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-299040" y="-2713462"/>
            <a:ext cx="13182600" cy="645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dirty="0"/>
              <a:t>Modul 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FACA7B-8159-42FF-87FE-0FCAE30C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99" y="884126"/>
            <a:ext cx="5709923" cy="57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8925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4E76A8-E186-4F3F-A18F-D1A0130BAE5B}"/>
              </a:ext>
            </a:extLst>
          </p:cNvPr>
          <p:cNvSpPr/>
          <p:nvPr/>
        </p:nvSpPr>
        <p:spPr>
          <a:xfrm>
            <a:off x="0" y="1193800"/>
            <a:ext cx="12192000" cy="5664200"/>
          </a:xfrm>
          <a:prstGeom prst="rect">
            <a:avLst/>
          </a:prstGeom>
          <a:solidFill>
            <a:srgbClr val="86C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-355600" y="405451"/>
            <a:ext cx="13182600" cy="645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/>
              <a:t>Modul 4: Datensicherheit und</a:t>
            </a:r>
          </a:p>
          <a:p>
            <a:pPr algn="ctr"/>
            <a:r>
              <a:rPr lang="de-DE" sz="6600"/>
              <a:t>Verschlüsselungsverfahren</a:t>
            </a:r>
          </a:p>
        </p:txBody>
      </p:sp>
    </p:spTree>
    <p:extLst>
      <p:ext uri="{BB962C8B-B14F-4D97-AF65-F5344CB8AC3E}">
        <p14:creationId xmlns:p14="http://schemas.microsoft.com/office/powerpoint/2010/main" val="45119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4BE52BD-386D-499E-A92B-437B0BCE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5" y="1148077"/>
            <a:ext cx="5709923" cy="57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C065712-8BA7-42D2-94A2-213BC9B0C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08" y="937949"/>
            <a:ext cx="6629400" cy="4000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077A00A-E485-4123-A518-091E104D8427}"/>
              </a:ext>
            </a:extLst>
          </p:cNvPr>
          <p:cNvSpPr/>
          <p:nvPr/>
        </p:nvSpPr>
        <p:spPr>
          <a:xfrm rot="19801926">
            <a:off x="7503515" y="1772107"/>
            <a:ext cx="777954" cy="31250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C74741D-D042-4F88-B366-71258C1F1E9D}"/>
              </a:ext>
            </a:extLst>
          </p:cNvPr>
          <p:cNvSpPr/>
          <p:nvPr/>
        </p:nvSpPr>
        <p:spPr>
          <a:xfrm rot="5400000">
            <a:off x="6010858" y="4433728"/>
            <a:ext cx="400050" cy="31250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360B80D-9B9B-4D07-B2F6-35FC5E08BF8A}"/>
              </a:ext>
            </a:extLst>
          </p:cNvPr>
          <p:cNvSpPr/>
          <p:nvPr/>
        </p:nvSpPr>
        <p:spPr>
          <a:xfrm rot="12635732">
            <a:off x="3943053" y="1916619"/>
            <a:ext cx="777954" cy="31250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7AA6324-DDBA-4E98-B1CD-84D796C0B39D}"/>
              </a:ext>
            </a:extLst>
          </p:cNvPr>
          <p:cNvSpPr txBox="1"/>
          <p:nvPr/>
        </p:nvSpPr>
        <p:spPr>
          <a:xfrm>
            <a:off x="0" y="0"/>
            <a:ext cx="12225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3200"/>
          </a:p>
          <a:p>
            <a:pPr algn="ctr"/>
            <a:r>
              <a:rPr lang="de-DE" sz="3200" err="1"/>
              <a:t>Dagstuhler</a:t>
            </a:r>
            <a:r>
              <a:rPr lang="de-DE" sz="3200"/>
              <a:t> Dreieck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F3D4F7-D04B-4B09-B820-556385283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65" y="2015167"/>
            <a:ext cx="3396720" cy="1871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33AB84-E258-46CE-90B5-B5089C6E3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402" y="2160423"/>
            <a:ext cx="3190875" cy="1581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137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3EEB2AC-466A-4992-A7EA-6FFE67AB7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2" y="243419"/>
            <a:ext cx="4505944" cy="6371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4662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638C381-10F9-498A-93FF-910D7F24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97" y="218150"/>
            <a:ext cx="4541040" cy="642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F9FBDE4-0486-4DA1-B1D4-B024FBEB2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223" y="1912458"/>
            <a:ext cx="6170040" cy="303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6868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52" y="614681"/>
            <a:ext cx="7673221" cy="2240074"/>
          </a:xfrm>
        </p:spPr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52" y="3049136"/>
            <a:ext cx="7673221" cy="1553455"/>
          </a:xfrm>
        </p:spPr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334FB4-B5BB-415F-9E90-03640CE56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57" y="211873"/>
            <a:ext cx="4549917" cy="643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9BCF027-31BF-4F43-AA08-BEA7EACD3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92" y="211873"/>
            <a:ext cx="4550565" cy="643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714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4E76A8-E186-4F3F-A18F-D1A0130BAE5B}"/>
              </a:ext>
            </a:extLst>
          </p:cNvPr>
          <p:cNvSpPr/>
          <p:nvPr/>
        </p:nvSpPr>
        <p:spPr>
          <a:xfrm>
            <a:off x="0" y="1193800"/>
            <a:ext cx="12192000" cy="5664200"/>
          </a:xfrm>
          <a:prstGeom prst="rect">
            <a:avLst/>
          </a:prstGeom>
          <a:solidFill>
            <a:srgbClr val="86C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-299040" y="-2713462"/>
            <a:ext cx="13182600" cy="645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dirty="0"/>
              <a:t>Modul 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FACA7B-8159-42FF-87FE-0FCAE30C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99" y="884126"/>
            <a:ext cx="5709923" cy="57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232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4E76A8-E186-4F3F-A18F-D1A0130BAE5B}"/>
              </a:ext>
            </a:extLst>
          </p:cNvPr>
          <p:cNvSpPr/>
          <p:nvPr/>
        </p:nvSpPr>
        <p:spPr>
          <a:xfrm>
            <a:off x="0" y="1193800"/>
            <a:ext cx="12192000" cy="5664200"/>
          </a:xfrm>
          <a:prstGeom prst="rect">
            <a:avLst/>
          </a:prstGeom>
          <a:solidFill>
            <a:srgbClr val="86C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-355600" y="405451"/>
            <a:ext cx="13182600" cy="645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/>
              <a:t>Modul 5: </a:t>
            </a:r>
          </a:p>
          <a:p>
            <a:pPr algn="ctr"/>
            <a:r>
              <a:rPr lang="de-DE" sz="6600"/>
              <a:t>Medien und </a:t>
            </a:r>
          </a:p>
          <a:p>
            <a:pPr algn="ctr"/>
            <a:r>
              <a:rPr lang="de-DE" sz="6600"/>
              <a:t>Kommunikation in der Informationsgesellschaft</a:t>
            </a:r>
          </a:p>
        </p:txBody>
      </p:sp>
    </p:spTree>
    <p:extLst>
      <p:ext uri="{BB962C8B-B14F-4D97-AF65-F5344CB8AC3E}">
        <p14:creationId xmlns:p14="http://schemas.microsoft.com/office/powerpoint/2010/main" val="4811653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89E4ABB-F9FB-4B12-A8FF-D62C0745E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3479"/>
            <a:ext cx="4904357" cy="6935484"/>
          </a:xfrm>
          <a:prstGeom prst="rect">
            <a:avLst/>
          </a:prstGeom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EFE81D7-E48A-4C03-AD90-49304307D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13" y="35243"/>
            <a:ext cx="485025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4887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EFE81D7-E48A-4C03-AD90-49304307D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3" y="1386681"/>
            <a:ext cx="3003339" cy="4246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77C939-1DC3-4913-AF80-A393590FB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880" y="1600200"/>
            <a:ext cx="7910387" cy="3432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E1286A7-332E-4950-B21E-853CA604CAA9}"/>
              </a:ext>
            </a:extLst>
          </p:cNvPr>
          <p:cNvSpPr/>
          <p:nvPr/>
        </p:nvSpPr>
        <p:spPr>
          <a:xfrm>
            <a:off x="148989" y="1268612"/>
            <a:ext cx="3254611" cy="2978268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E145A6A-FDF3-41DD-A652-0FD8EA92EE01}"/>
              </a:ext>
            </a:extLst>
          </p:cNvPr>
          <p:cNvSpPr/>
          <p:nvPr/>
        </p:nvSpPr>
        <p:spPr>
          <a:xfrm>
            <a:off x="148989" y="5546513"/>
            <a:ext cx="3254611" cy="178806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DD1F36C-9953-4A64-8DE9-657A13F3E473}"/>
              </a:ext>
            </a:extLst>
          </p:cNvPr>
          <p:cNvCxnSpPr>
            <a:cxnSpLocks/>
          </p:cNvCxnSpPr>
          <p:nvPr/>
        </p:nvCxnSpPr>
        <p:spPr>
          <a:xfrm flipV="1">
            <a:off x="3368832" y="1600200"/>
            <a:ext cx="451328" cy="26173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FEDE9BCB-71D7-4DB0-95C1-FA550AC5BE93}"/>
              </a:ext>
            </a:extLst>
          </p:cNvPr>
          <p:cNvCxnSpPr>
            <a:cxnSpLocks/>
          </p:cNvCxnSpPr>
          <p:nvPr/>
        </p:nvCxnSpPr>
        <p:spPr>
          <a:xfrm flipV="1">
            <a:off x="3403600" y="5033116"/>
            <a:ext cx="416560" cy="513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103A66E-56B5-4D03-8C1C-3E871B15FDC6}"/>
              </a:ext>
            </a:extLst>
          </p:cNvPr>
          <p:cNvSpPr/>
          <p:nvPr/>
        </p:nvSpPr>
        <p:spPr>
          <a:xfrm>
            <a:off x="4018168" y="2023354"/>
            <a:ext cx="7726360" cy="273023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75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F682551-ECDC-4F36-9818-D919804E7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1" y="0"/>
            <a:ext cx="48502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C110B40-55FE-494F-8CBF-14BFA3599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26" y="28875"/>
            <a:ext cx="484956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9592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51EB538-518F-40A6-9972-06EAAC4D4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4" y="0"/>
            <a:ext cx="48502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AA2BA9A-4C90-4F5B-B9F0-6FA32AB53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57" y="80963"/>
            <a:ext cx="485025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783D69E-7A4E-4949-B704-D33A0B83CCE4}"/>
              </a:ext>
            </a:extLst>
          </p:cNvPr>
          <p:cNvSpPr/>
          <p:nvPr/>
        </p:nvSpPr>
        <p:spPr>
          <a:xfrm>
            <a:off x="5653456" y="3975370"/>
            <a:ext cx="4800535" cy="273023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2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442B53-670E-4C82-B29F-1752F29C1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32" y="80963"/>
            <a:ext cx="4590484" cy="6490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ED9A7CC-D8CA-41AE-8EA2-8EC0D60C2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67" y="80964"/>
            <a:ext cx="4590485" cy="649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689507-91F3-4E14-ABD4-E3A447DFC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381" y="2685475"/>
            <a:ext cx="9870332" cy="417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26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EE97F67-DF69-4C21-92B5-EF21EA9BA1C0}"/>
              </a:ext>
            </a:extLst>
          </p:cNvPr>
          <p:cNvGrpSpPr/>
          <p:nvPr/>
        </p:nvGrpSpPr>
        <p:grpSpPr>
          <a:xfrm>
            <a:off x="6752749" y="4165951"/>
            <a:ext cx="2943909" cy="1657439"/>
            <a:chOff x="9242" y="1346949"/>
            <a:chExt cx="2762398" cy="1657439"/>
          </a:xfrm>
        </p:grpSpPr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4FA3D6F0-2D2F-433C-8C6B-41D1CF8E1070}"/>
                </a:ext>
              </a:extLst>
            </p:cNvPr>
            <p:cNvSpPr/>
            <p:nvPr/>
          </p:nvSpPr>
          <p:spPr>
            <a:xfrm>
              <a:off x="9242" y="1346949"/>
              <a:ext cx="2762398" cy="165743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hteck: abgerundete Ecken 4">
              <a:extLst>
                <a:ext uri="{FF2B5EF4-FFF2-40B4-BE49-F238E27FC236}">
                  <a16:creationId xmlns:a16="http://schemas.microsoft.com/office/drawing/2014/main" id="{E06C70C0-804F-421A-92CA-6F8342DF806F}"/>
                </a:ext>
              </a:extLst>
            </p:cNvPr>
            <p:cNvSpPr txBox="1"/>
            <p:nvPr/>
          </p:nvSpPr>
          <p:spPr>
            <a:xfrm>
              <a:off x="57787" y="1395494"/>
              <a:ext cx="2665308" cy="1560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/>
                <a:t>Modul 5</a:t>
              </a: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/>
                <a:t>Medien und Kommunikation in der Informationsgesellschaft</a:t>
              </a:r>
              <a:endParaRPr lang="de-DE" sz="3600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B3335B8-F4AD-4FD4-8DE1-E5E7A172C63A}"/>
              </a:ext>
            </a:extLst>
          </p:cNvPr>
          <p:cNvGrpSpPr/>
          <p:nvPr/>
        </p:nvGrpSpPr>
        <p:grpSpPr>
          <a:xfrm>
            <a:off x="2628307" y="4165952"/>
            <a:ext cx="2762398" cy="1657439"/>
            <a:chOff x="9242" y="1346949"/>
            <a:chExt cx="2762398" cy="1657439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96393825-253B-4ED5-8028-9774556A40A0}"/>
                </a:ext>
              </a:extLst>
            </p:cNvPr>
            <p:cNvSpPr/>
            <p:nvPr/>
          </p:nvSpPr>
          <p:spPr>
            <a:xfrm>
              <a:off x="9242" y="1346949"/>
              <a:ext cx="2762398" cy="165743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hteck: abgerundete Ecken 4">
              <a:extLst>
                <a:ext uri="{FF2B5EF4-FFF2-40B4-BE49-F238E27FC236}">
                  <a16:creationId xmlns:a16="http://schemas.microsoft.com/office/drawing/2014/main" id="{15F0A861-124A-4A16-903E-BA296F88495A}"/>
                </a:ext>
              </a:extLst>
            </p:cNvPr>
            <p:cNvSpPr txBox="1"/>
            <p:nvPr/>
          </p:nvSpPr>
          <p:spPr>
            <a:xfrm>
              <a:off x="106332" y="1346949"/>
              <a:ext cx="2665308" cy="1560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/>
                <a:t>Modul 4</a:t>
              </a: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/>
                <a:t>Datensicherheit und Verschlüsselungs-verfahren</a:t>
              </a:r>
              <a:endParaRPr lang="de-DE" sz="3600"/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D9FDDCC6-DFF3-4DB0-A7E7-B24F81EBB775}"/>
              </a:ext>
            </a:extLst>
          </p:cNvPr>
          <p:cNvGrpSpPr/>
          <p:nvPr/>
        </p:nvGrpSpPr>
        <p:grpSpPr>
          <a:xfrm>
            <a:off x="8830932" y="2034283"/>
            <a:ext cx="2762398" cy="1724671"/>
            <a:chOff x="9242" y="1279717"/>
            <a:chExt cx="2762398" cy="1724671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12BCCCBD-59DF-45D2-B029-7386A82DA1B5}"/>
                </a:ext>
              </a:extLst>
            </p:cNvPr>
            <p:cNvSpPr/>
            <p:nvPr/>
          </p:nvSpPr>
          <p:spPr>
            <a:xfrm>
              <a:off x="9242" y="1346949"/>
              <a:ext cx="2762398" cy="165743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hteck: abgerundete Ecken 4">
              <a:extLst>
                <a:ext uri="{FF2B5EF4-FFF2-40B4-BE49-F238E27FC236}">
                  <a16:creationId xmlns:a16="http://schemas.microsoft.com/office/drawing/2014/main" id="{62A2E1E6-FCEB-4346-B7CE-6A8CC76F946B}"/>
                </a:ext>
              </a:extLst>
            </p:cNvPr>
            <p:cNvSpPr txBox="1"/>
            <p:nvPr/>
          </p:nvSpPr>
          <p:spPr>
            <a:xfrm>
              <a:off x="106332" y="1279717"/>
              <a:ext cx="2665308" cy="1560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/>
                <a:t>Modul 3</a:t>
              </a: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/>
                <a:t>Rechner und Netzwerke</a:t>
              </a:r>
              <a:endParaRPr lang="de-DE" sz="36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1414AF1-C266-43DC-8FD4-A1F3F10C9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432A0D3-123E-4CC9-8864-AB279F500BB1}"/>
              </a:ext>
            </a:extLst>
          </p:cNvPr>
          <p:cNvGrpSpPr/>
          <p:nvPr/>
        </p:nvGrpSpPr>
        <p:grpSpPr>
          <a:xfrm>
            <a:off x="550125" y="1960840"/>
            <a:ext cx="2762398" cy="1798116"/>
            <a:chOff x="9242" y="1206272"/>
            <a:chExt cx="2762398" cy="1798116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197708E6-66EA-47B8-A194-4DA2CF613395}"/>
                </a:ext>
              </a:extLst>
            </p:cNvPr>
            <p:cNvSpPr/>
            <p:nvPr/>
          </p:nvSpPr>
          <p:spPr>
            <a:xfrm>
              <a:off x="9242" y="1346949"/>
              <a:ext cx="2762398" cy="165743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hteck: abgerundete Ecken 4">
              <a:extLst>
                <a:ext uri="{FF2B5EF4-FFF2-40B4-BE49-F238E27FC236}">
                  <a16:creationId xmlns:a16="http://schemas.microsoft.com/office/drawing/2014/main" id="{1B0543A7-D0B7-4D8D-B7B7-B09B2270018D}"/>
                </a:ext>
              </a:extLst>
            </p:cNvPr>
            <p:cNvSpPr txBox="1"/>
            <p:nvPr/>
          </p:nvSpPr>
          <p:spPr>
            <a:xfrm>
              <a:off x="57787" y="1206272"/>
              <a:ext cx="2665308" cy="1560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600" kern="1200" dirty="0"/>
                <a:t>Modul 1</a:t>
              </a: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b="1" dirty="0"/>
                <a:t>Daten und Codierung</a:t>
              </a:r>
              <a:endParaRPr lang="de-DE" sz="3600" kern="1200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6C54FB3-5A9E-4334-90C6-3FDBB0D5961F}"/>
              </a:ext>
            </a:extLst>
          </p:cNvPr>
          <p:cNvGrpSpPr/>
          <p:nvPr/>
        </p:nvGrpSpPr>
        <p:grpSpPr>
          <a:xfrm>
            <a:off x="4664504" y="2101517"/>
            <a:ext cx="2762398" cy="1657439"/>
            <a:chOff x="9242" y="1346949"/>
            <a:chExt cx="2762398" cy="1657439"/>
          </a:xfrm>
        </p:grpSpPr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3A723925-7E37-4572-A718-ACA1E32BDC69}"/>
                </a:ext>
              </a:extLst>
            </p:cNvPr>
            <p:cNvSpPr/>
            <p:nvPr/>
          </p:nvSpPr>
          <p:spPr>
            <a:xfrm>
              <a:off x="9242" y="1346949"/>
              <a:ext cx="2762398" cy="165743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hteck: abgerundete Ecken 4">
              <a:extLst>
                <a:ext uri="{FF2B5EF4-FFF2-40B4-BE49-F238E27FC236}">
                  <a16:creationId xmlns:a16="http://schemas.microsoft.com/office/drawing/2014/main" id="{A7373E78-8107-4657-88A9-DD6009972B14}"/>
                </a:ext>
              </a:extLst>
            </p:cNvPr>
            <p:cNvSpPr txBox="1"/>
            <p:nvPr/>
          </p:nvSpPr>
          <p:spPr>
            <a:xfrm>
              <a:off x="57787" y="1395494"/>
              <a:ext cx="2665308" cy="1560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/>
                <a:t>Modul 2</a:t>
              </a: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dirty="0"/>
                <a:t>Algorithmen – Modellieren und programmieren</a:t>
              </a:r>
              <a:endParaRPr lang="de-DE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291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442B53-670E-4C82-B29F-1752F29C1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13" y="183652"/>
            <a:ext cx="4590484" cy="6490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ED9A7CC-D8CA-41AE-8EA2-8EC0D60C2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1" y="183650"/>
            <a:ext cx="4590485" cy="649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64777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442B53-670E-4C82-B29F-1752F29C1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32" y="80963"/>
            <a:ext cx="4590484" cy="6490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ED9A7CC-D8CA-41AE-8EA2-8EC0D60C2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67" y="80964"/>
            <a:ext cx="4590485" cy="649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85310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0F2BF9-8531-4A6D-A5FC-0529D06B3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692EF90-D594-4229-A53F-22551BC17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ED9A7CC-D8CA-41AE-8EA2-8EC0D60C21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9" y="183651"/>
            <a:ext cx="4590485" cy="649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689507-91F3-4E14-ABD4-E3A447DF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740" y="2022497"/>
            <a:ext cx="7037361" cy="2974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5682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57D2E-E34C-4AB7-A845-E51DB95AF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490671-BDFB-4160-ACD0-1E8566543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4800" dirty="0"/>
          </a:p>
          <a:p>
            <a:pPr marL="0" indent="0" algn="ctr">
              <a:buNone/>
            </a:pPr>
            <a:r>
              <a:rPr lang="de-DE" sz="4800" dirty="0"/>
              <a:t>SchülerInnen sind Digital Natives</a:t>
            </a:r>
          </a:p>
          <a:p>
            <a:pPr marL="0" indent="0" algn="ctr">
              <a:buNone/>
            </a:pPr>
            <a:r>
              <a:rPr lang="de-DE" sz="4800" dirty="0"/>
              <a:t>aber nicht automatisch digital kompetent.</a:t>
            </a:r>
          </a:p>
        </p:txBody>
      </p:sp>
    </p:spTree>
    <p:extLst>
      <p:ext uri="{BB962C8B-B14F-4D97-AF65-F5344CB8AC3E}">
        <p14:creationId xmlns:p14="http://schemas.microsoft.com/office/powerpoint/2010/main" val="27381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57D2E-E34C-4AB7-A845-E51DB95AF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490671-BDFB-4160-ACD0-1E8566543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Wie reagieren wir darauf?</a:t>
            </a:r>
          </a:p>
        </p:txBody>
      </p:sp>
    </p:spTree>
    <p:extLst>
      <p:ext uri="{BB962C8B-B14F-4D97-AF65-F5344CB8AC3E}">
        <p14:creationId xmlns:p14="http://schemas.microsoft.com/office/powerpoint/2010/main" val="5191087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Grafik 1">
            <a:extLst>
              <a:ext uri="{FF2B5EF4-FFF2-40B4-BE49-F238E27FC236}">
                <a16:creationId xmlns:a16="http://schemas.microsoft.com/office/drawing/2014/main" id="{17CC1D27-0255-4F6B-A21F-8E21C7326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49" y="2069658"/>
            <a:ext cx="2695575" cy="381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7C4B891-1D58-4221-9CF2-47C7D0054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2" y="2079225"/>
            <a:ext cx="2695574" cy="381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6F6EF9-2B17-488B-A34C-4A5E653F9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53" y="2079225"/>
            <a:ext cx="2695574" cy="3829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90110C2-182A-422F-94A6-16167804B912}"/>
              </a:ext>
            </a:extLst>
          </p:cNvPr>
          <p:cNvSpPr/>
          <p:nvPr/>
        </p:nvSpPr>
        <p:spPr>
          <a:xfrm>
            <a:off x="0" y="1"/>
            <a:ext cx="122226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3200" b="1">
              <a:solidFill>
                <a:srgbClr val="333333"/>
              </a:solidFill>
            </a:endParaRPr>
          </a:p>
          <a:p>
            <a:pPr algn="ctr"/>
            <a:r>
              <a:rPr lang="de-DE" sz="3200" b="1">
                <a:solidFill>
                  <a:srgbClr val="333333"/>
                </a:solidFill>
              </a:rPr>
              <a:t>Medienwelten</a:t>
            </a:r>
            <a:r>
              <a:rPr lang="de-DE" sz="3200" b="1">
                <a:solidFill>
                  <a:srgbClr val="333333"/>
                </a:solidFill>
                <a:latin typeface="Open Sans"/>
              </a:rPr>
              <a:t> 3 – Informatik für Nicht-Informatiker</a:t>
            </a:r>
          </a:p>
        </p:txBody>
      </p:sp>
    </p:spTree>
    <p:extLst>
      <p:ext uri="{BB962C8B-B14F-4D97-AF65-F5344CB8AC3E}">
        <p14:creationId xmlns:p14="http://schemas.microsoft.com/office/powerpoint/2010/main" val="154811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971" y="1927205"/>
            <a:ext cx="2357756" cy="310319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518" y="1927205"/>
            <a:ext cx="2061814" cy="283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4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50040" y="-141805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2" name="Rechteck 1"/>
          <p:cNvSpPr/>
          <p:nvPr/>
        </p:nvSpPr>
        <p:spPr>
          <a:xfrm>
            <a:off x="2128078" y="3501477"/>
            <a:ext cx="1843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Storyline</a:t>
            </a: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nhaltsplatzhalt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25" y="1484153"/>
            <a:ext cx="4583575" cy="179998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38" y="4211923"/>
            <a:ext cx="2695681" cy="310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203" y="4017264"/>
            <a:ext cx="2837890" cy="24407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187" y="3766242"/>
            <a:ext cx="4043923" cy="279914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061936" y="1798468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37229" y="1484153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37229" y="31895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086815" y="5078939"/>
            <a:ext cx="30011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Klassenzimmer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443" y="5007566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115719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2" grpId="0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Grafik 4">
            <a:extLst>
              <a:ext uri="{FF2B5EF4-FFF2-40B4-BE49-F238E27FC236}">
                <a16:creationId xmlns:a16="http://schemas.microsoft.com/office/drawing/2014/main" id="{802C0E2D-C5FC-47F7-B4A3-439E9734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Grafik 5">
            <a:extLst>
              <a:ext uri="{FF2B5EF4-FFF2-40B4-BE49-F238E27FC236}">
                <a16:creationId xmlns:a16="http://schemas.microsoft.com/office/drawing/2014/main" id="{1399DA8F-2B9D-4523-BB74-D1C6C344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feld 15">
            <a:extLst>
              <a:ext uri="{FF2B5EF4-FFF2-40B4-BE49-F238E27FC236}">
                <a16:creationId xmlns:a16="http://schemas.microsoft.com/office/drawing/2014/main" id="{CDDACDE1-20B4-403F-99B3-DDBAD3B61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332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8FC20BC-4D67-4000-8A06-C9FCF9FC5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614488"/>
            <a:ext cx="104251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1: Grundlagen der Medienbildung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8DC824C-9EC4-4A1D-8304-BC793C9D9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478088"/>
            <a:ext cx="89487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2: (Digitale) Kommunikation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370A3BA-3AA1-45DF-BABF-E2818EBEE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41688"/>
            <a:ext cx="6311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3: Recherchieren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BF7E893-DD41-4E1E-832A-D71A0DE2E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70363"/>
            <a:ext cx="57515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4: Präsentieren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53975FB-2892-4CAC-B679-562E0D689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830888"/>
            <a:ext cx="8894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6: Wie Werbung beeinflusst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9A8890-905F-4266-961F-B84F49C0D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002213"/>
            <a:ext cx="6542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5: Mediennutzung</a:t>
            </a:r>
          </a:p>
        </p:txBody>
      </p:sp>
      <p:pic>
        <p:nvPicPr>
          <p:cNvPr id="3" name="Grafik 2" descr="Ein Bild, das Screenshot, Computer, Tisch enthält.&#10;&#10;Automatisch generierte Beschreibung">
            <a:extLst>
              <a:ext uri="{FF2B5EF4-FFF2-40B4-BE49-F238E27FC236}">
                <a16:creationId xmlns:a16="http://schemas.microsoft.com/office/drawing/2014/main" id="{0B74874F-5C58-4AC9-B79A-1B7C3EE53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396" y="2675813"/>
            <a:ext cx="2332809" cy="3305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3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4">
            <a:extLst>
              <a:ext uri="{FF2B5EF4-FFF2-40B4-BE49-F238E27FC236}">
                <a16:creationId xmlns:a16="http://schemas.microsoft.com/office/drawing/2014/main" id="{DFE9ECC3-2071-46A7-867F-42219A16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Grafik 5">
            <a:extLst>
              <a:ext uri="{FF2B5EF4-FFF2-40B4-BE49-F238E27FC236}">
                <a16:creationId xmlns:a16="http://schemas.microsoft.com/office/drawing/2014/main" id="{386E5F78-3649-45D0-8A99-A706BA82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feld 15">
            <a:extLst>
              <a:ext uri="{FF2B5EF4-FFF2-40B4-BE49-F238E27FC236}">
                <a16:creationId xmlns:a16="http://schemas.microsoft.com/office/drawing/2014/main" id="{56C9726F-807F-4E13-8318-7549F2A61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332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22533" name="Textfeld 9">
            <a:extLst>
              <a:ext uri="{FF2B5EF4-FFF2-40B4-BE49-F238E27FC236}">
                <a16:creationId xmlns:a16="http://schemas.microsoft.com/office/drawing/2014/main" id="{4B4DB72C-D047-4C74-8BCE-C79168A02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614488"/>
            <a:ext cx="8707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1: Grundlagen der Medienbildung</a:t>
            </a:r>
          </a:p>
        </p:txBody>
      </p:sp>
      <p:sp>
        <p:nvSpPr>
          <p:cNvPr id="22534" name="Textfeld 10">
            <a:extLst>
              <a:ext uri="{FF2B5EF4-FFF2-40B4-BE49-F238E27FC236}">
                <a16:creationId xmlns:a16="http://schemas.microsoft.com/office/drawing/2014/main" id="{5E294294-DAC1-4F94-9144-C7458CEF4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478088"/>
            <a:ext cx="7477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2: (Digitale) Kommunikation</a:t>
            </a:r>
          </a:p>
        </p:txBody>
      </p:sp>
      <p:sp>
        <p:nvSpPr>
          <p:cNvPr id="22535" name="Textfeld 7">
            <a:extLst>
              <a:ext uri="{FF2B5EF4-FFF2-40B4-BE49-F238E27FC236}">
                <a16:creationId xmlns:a16="http://schemas.microsoft.com/office/drawing/2014/main" id="{5E9CA806-FA01-4529-BDEC-4681392D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41688"/>
            <a:ext cx="5286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3: Recherchieren </a:t>
            </a:r>
          </a:p>
        </p:txBody>
      </p:sp>
      <p:sp>
        <p:nvSpPr>
          <p:cNvPr id="22536" name="Textfeld 11">
            <a:extLst>
              <a:ext uri="{FF2B5EF4-FFF2-40B4-BE49-F238E27FC236}">
                <a16:creationId xmlns:a16="http://schemas.microsoft.com/office/drawing/2014/main" id="{286CD9A1-713D-423E-84CF-DB630A904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70363"/>
            <a:ext cx="4818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4: Präsentieren</a:t>
            </a:r>
          </a:p>
        </p:txBody>
      </p:sp>
      <p:sp>
        <p:nvSpPr>
          <p:cNvPr id="22537" name="Textfeld 12">
            <a:extLst>
              <a:ext uri="{FF2B5EF4-FFF2-40B4-BE49-F238E27FC236}">
                <a16:creationId xmlns:a16="http://schemas.microsoft.com/office/drawing/2014/main" id="{9C11C0F8-FA16-4047-B1E7-2175385A4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830888"/>
            <a:ext cx="7434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6: Wie Werbung beeinflusst</a:t>
            </a:r>
          </a:p>
        </p:txBody>
      </p:sp>
      <p:sp>
        <p:nvSpPr>
          <p:cNvPr id="22538" name="Textfeld 13">
            <a:extLst>
              <a:ext uri="{FF2B5EF4-FFF2-40B4-BE49-F238E27FC236}">
                <a16:creationId xmlns:a16="http://schemas.microsoft.com/office/drawing/2014/main" id="{A0E58ED2-6D14-4174-A43F-1439FE56F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002213"/>
            <a:ext cx="547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/>
              <a:t>Modul 5: Mediennutzung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F3C1B8B-B93A-447D-A521-3FDF19B46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363" y="1612900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Mathematik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DCED913-B20B-4126-ABF8-09CF13FDE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5100" y="24780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Deutsch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4121CF-A6A9-40E7-B87E-BACE45E9D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363" y="33416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Biologie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4FC42D-E62E-4CB5-A937-A40973CC1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363" y="42052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Biologie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2768D4B-EC4E-40D9-9F50-49ED828F6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363" y="50688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Klassenstunde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C09ECA4-BDB8-4723-A7C9-BB2A64668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688" y="5843588"/>
            <a:ext cx="372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000" b="1"/>
              <a:t>Deutsch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64E76A8-E186-4F3F-A18F-D1A0130BAE5B}"/>
              </a:ext>
            </a:extLst>
          </p:cNvPr>
          <p:cNvSpPr/>
          <p:nvPr/>
        </p:nvSpPr>
        <p:spPr>
          <a:xfrm>
            <a:off x="0" y="1193800"/>
            <a:ext cx="12192000" cy="5664200"/>
          </a:xfrm>
          <a:prstGeom prst="rect">
            <a:avLst/>
          </a:prstGeom>
          <a:solidFill>
            <a:srgbClr val="86C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-355600" y="405451"/>
            <a:ext cx="13182600" cy="645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/>
              <a:t>Modul 1:  Daten und Codierung</a:t>
            </a:r>
          </a:p>
        </p:txBody>
      </p:sp>
    </p:spTree>
    <p:extLst>
      <p:ext uri="{BB962C8B-B14F-4D97-AF65-F5344CB8AC3E}">
        <p14:creationId xmlns:p14="http://schemas.microsoft.com/office/powerpoint/2010/main" val="12832108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4">
            <a:extLst>
              <a:ext uri="{FF2B5EF4-FFF2-40B4-BE49-F238E27FC236}">
                <a16:creationId xmlns:a16="http://schemas.microsoft.com/office/drawing/2014/main" id="{A83DEC4A-B088-4680-B70F-BF27A88C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Grafik 5">
            <a:extLst>
              <a:ext uri="{FF2B5EF4-FFF2-40B4-BE49-F238E27FC236}">
                <a16:creationId xmlns:a16="http://schemas.microsoft.com/office/drawing/2014/main" id="{52F1DD8F-9979-47FC-BECF-3C3F611F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feld 15">
            <a:extLst>
              <a:ext uri="{FF2B5EF4-FFF2-40B4-BE49-F238E27FC236}">
                <a16:creationId xmlns:a16="http://schemas.microsoft.com/office/drawing/2014/main" id="{11CF3D2B-BCA4-442C-96A0-1846BEC53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332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9F1BB4C-9C71-490C-8A20-1CD9BF752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614488"/>
            <a:ext cx="7115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1: Soziale Netzwerke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40B3BDA-B757-4129-BE00-3E820B425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478088"/>
            <a:ext cx="6804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2: Videoproduktion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C7604B4-C521-4373-91BB-B16E46841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41688"/>
            <a:ext cx="6394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3: Cybermobbing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F0DE83-FB2A-43A5-826D-C32F4FC94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4170363"/>
            <a:ext cx="451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4: Gaming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4078E72-72F4-4ECE-B15C-1D97DFA4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002213"/>
            <a:ext cx="92884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Modul 5: Vom Ereignis zur Nachricht</a:t>
            </a:r>
          </a:p>
        </p:txBody>
      </p:sp>
      <p:pic>
        <p:nvPicPr>
          <p:cNvPr id="13" name="Inhaltsplatzhalter 5">
            <a:extLst>
              <a:ext uri="{FF2B5EF4-FFF2-40B4-BE49-F238E27FC236}">
                <a16:creationId xmlns:a16="http://schemas.microsoft.com/office/drawing/2014/main" id="{A1CAF8C5-36F9-4B24-905C-6010C3B6A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35" y="1729184"/>
            <a:ext cx="2510352" cy="3565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4">
            <a:extLst>
              <a:ext uri="{FF2B5EF4-FFF2-40B4-BE49-F238E27FC236}">
                <a16:creationId xmlns:a16="http://schemas.microsoft.com/office/drawing/2014/main" id="{5F794467-DB01-423C-B6A4-7E9013455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Grafik 5">
            <a:extLst>
              <a:ext uri="{FF2B5EF4-FFF2-40B4-BE49-F238E27FC236}">
                <a16:creationId xmlns:a16="http://schemas.microsoft.com/office/drawing/2014/main" id="{D53BEB14-BFD2-43E5-BE48-55572C4A1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feld 15">
            <a:extLst>
              <a:ext uri="{FF2B5EF4-FFF2-40B4-BE49-F238E27FC236}">
                <a16:creationId xmlns:a16="http://schemas.microsoft.com/office/drawing/2014/main" id="{8A5448EB-6264-43F7-B944-EA1A89B45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61737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Modul 3: 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31749" name="Grafik 14">
            <a:extLst>
              <a:ext uri="{FF2B5EF4-FFF2-40B4-BE49-F238E27FC236}">
                <a16:creationId xmlns:a16="http://schemas.microsoft.com/office/drawing/2014/main" id="{E17077F8-3891-40FD-8874-564D11740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373313"/>
            <a:ext cx="19446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ED05A84-E22A-46F7-B628-4C6C1844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1423988"/>
            <a:ext cx="3767137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Grafik 1">
            <a:extLst>
              <a:ext uri="{FF2B5EF4-FFF2-40B4-BE49-F238E27FC236}">
                <a16:creationId xmlns:a16="http://schemas.microsoft.com/office/drawing/2014/main" id="{9B5EC47C-E3AB-4C49-97D7-4F94D13E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424238"/>
            <a:ext cx="45085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4">
            <a:extLst>
              <a:ext uri="{FF2B5EF4-FFF2-40B4-BE49-F238E27FC236}">
                <a16:creationId xmlns:a16="http://schemas.microsoft.com/office/drawing/2014/main" id="{74A7BA3D-3DD5-4381-8F91-BADA3A6B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Grafik 5">
            <a:extLst>
              <a:ext uri="{FF2B5EF4-FFF2-40B4-BE49-F238E27FC236}">
                <a16:creationId xmlns:a16="http://schemas.microsoft.com/office/drawing/2014/main" id="{65997A2D-59A4-4BC4-BDB0-02C3AB6C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feld 15">
            <a:extLst>
              <a:ext uri="{FF2B5EF4-FFF2-40B4-BE49-F238E27FC236}">
                <a16:creationId xmlns:a16="http://schemas.microsoft.com/office/drawing/2014/main" id="{7128B306-A81D-4EC7-86D0-C4A5A77B4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39941" name="Grafik 7">
            <a:extLst>
              <a:ext uri="{FF2B5EF4-FFF2-40B4-BE49-F238E27FC236}">
                <a16:creationId xmlns:a16="http://schemas.microsoft.com/office/drawing/2014/main" id="{0D09BC77-B393-4B9B-9E9B-AECF8C4E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286000"/>
            <a:ext cx="77660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Grafik 1">
            <a:extLst>
              <a:ext uri="{FF2B5EF4-FFF2-40B4-BE49-F238E27FC236}">
                <a16:creationId xmlns:a16="http://schemas.microsoft.com/office/drawing/2014/main" id="{A510513A-A8D5-438C-897B-E821427BC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60813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CD52428-628E-4B95-9D85-F7B9A0081717}"/>
              </a:ext>
            </a:extLst>
          </p:cNvPr>
          <p:cNvCxnSpPr/>
          <p:nvPr/>
        </p:nvCxnSpPr>
        <p:spPr>
          <a:xfrm flipV="1">
            <a:off x="4048125" y="2387600"/>
            <a:ext cx="638175" cy="57943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60E5302-C513-4D95-8F32-064E8EB7E8A4}"/>
              </a:ext>
            </a:extLst>
          </p:cNvPr>
          <p:cNvCxnSpPr/>
          <p:nvPr/>
        </p:nvCxnSpPr>
        <p:spPr>
          <a:xfrm>
            <a:off x="4048125" y="4997450"/>
            <a:ext cx="638175" cy="14128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9136B5B5-5F12-43DB-9ED9-B34DB5926FB4}"/>
              </a:ext>
            </a:extLst>
          </p:cNvPr>
          <p:cNvSpPr/>
          <p:nvPr/>
        </p:nvSpPr>
        <p:spPr>
          <a:xfrm>
            <a:off x="0" y="4997450"/>
            <a:ext cx="4065588" cy="186055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A85E47-9FAF-438D-8AF8-71FB1E879ACA}"/>
              </a:ext>
            </a:extLst>
          </p:cNvPr>
          <p:cNvSpPr/>
          <p:nvPr/>
        </p:nvSpPr>
        <p:spPr>
          <a:xfrm>
            <a:off x="0" y="1301750"/>
            <a:ext cx="4065588" cy="166528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4">
            <a:extLst>
              <a:ext uri="{FF2B5EF4-FFF2-40B4-BE49-F238E27FC236}">
                <a16:creationId xmlns:a16="http://schemas.microsoft.com/office/drawing/2014/main" id="{A87F8C51-82C1-4EE4-A659-D16C17070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Grafik 5">
            <a:extLst>
              <a:ext uri="{FF2B5EF4-FFF2-40B4-BE49-F238E27FC236}">
                <a16:creationId xmlns:a16="http://schemas.microsoft.com/office/drawing/2014/main" id="{4861B236-F174-4397-B97A-7FC886EE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feld 15">
            <a:extLst>
              <a:ext uri="{FF2B5EF4-FFF2-40B4-BE49-F238E27FC236}">
                <a16:creationId xmlns:a16="http://schemas.microsoft.com/office/drawing/2014/main" id="{4CAAE982-A5DD-48ED-8EFD-E4513F19E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40965" name="Grafik 6">
            <a:extLst>
              <a:ext uri="{FF2B5EF4-FFF2-40B4-BE49-F238E27FC236}">
                <a16:creationId xmlns:a16="http://schemas.microsoft.com/office/drawing/2014/main" id="{5A4A0295-E0BE-4D41-A07F-28B8AC165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83038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Grafik 1">
            <a:extLst>
              <a:ext uri="{FF2B5EF4-FFF2-40B4-BE49-F238E27FC236}">
                <a16:creationId xmlns:a16="http://schemas.microsoft.com/office/drawing/2014/main" id="{A219CCC3-19C7-4DFE-B64C-EA55E999F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2455863"/>
            <a:ext cx="6080125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rafik 4">
            <a:extLst>
              <a:ext uri="{FF2B5EF4-FFF2-40B4-BE49-F238E27FC236}">
                <a16:creationId xmlns:a16="http://schemas.microsoft.com/office/drawing/2014/main" id="{C1BE82A1-7C7D-4DE2-8F13-13FCFA9DC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Grafik 5">
            <a:extLst>
              <a:ext uri="{FF2B5EF4-FFF2-40B4-BE49-F238E27FC236}">
                <a16:creationId xmlns:a16="http://schemas.microsoft.com/office/drawing/2014/main" id="{BD2BFDD6-549E-43D7-B759-B13C38740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feld 15">
            <a:extLst>
              <a:ext uri="{FF2B5EF4-FFF2-40B4-BE49-F238E27FC236}">
                <a16:creationId xmlns:a16="http://schemas.microsoft.com/office/drawing/2014/main" id="{D4B04029-C42C-4954-AED1-095097EDE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41989" name="Grafik 1">
            <a:extLst>
              <a:ext uri="{FF2B5EF4-FFF2-40B4-BE49-F238E27FC236}">
                <a16:creationId xmlns:a16="http://schemas.microsoft.com/office/drawing/2014/main" id="{CF2D5155-653C-4362-B0B3-D3E0861E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3957638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Grafik 2">
            <a:extLst>
              <a:ext uri="{FF2B5EF4-FFF2-40B4-BE49-F238E27FC236}">
                <a16:creationId xmlns:a16="http://schemas.microsoft.com/office/drawing/2014/main" id="{9AB36320-6167-4950-8936-C7BABCB99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1593850"/>
            <a:ext cx="6526212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326A231-2221-4FF5-9BF0-067EA57F9678}"/>
              </a:ext>
            </a:extLst>
          </p:cNvPr>
          <p:cNvSpPr/>
          <p:nvPr/>
        </p:nvSpPr>
        <p:spPr>
          <a:xfrm>
            <a:off x="0" y="1301750"/>
            <a:ext cx="3957638" cy="43497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4996AB2-A9CC-499E-9A8F-8FE7E52A5A15}"/>
              </a:ext>
            </a:extLst>
          </p:cNvPr>
          <p:cNvSpPr/>
          <p:nvPr/>
        </p:nvSpPr>
        <p:spPr>
          <a:xfrm>
            <a:off x="0" y="4052888"/>
            <a:ext cx="3957638" cy="280511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E507A876-31CC-4256-8389-989DDE6566A1}"/>
              </a:ext>
            </a:extLst>
          </p:cNvPr>
          <p:cNvCxnSpPr/>
          <p:nvPr/>
        </p:nvCxnSpPr>
        <p:spPr>
          <a:xfrm flipV="1">
            <a:off x="3957638" y="1663700"/>
            <a:ext cx="1208087" cy="730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9DF6DE9-DB45-4225-BF41-B715F5922CB3}"/>
              </a:ext>
            </a:extLst>
          </p:cNvPr>
          <p:cNvCxnSpPr/>
          <p:nvPr/>
        </p:nvCxnSpPr>
        <p:spPr>
          <a:xfrm>
            <a:off x="3957638" y="4060825"/>
            <a:ext cx="1570037" cy="16541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4">
            <a:extLst>
              <a:ext uri="{FF2B5EF4-FFF2-40B4-BE49-F238E27FC236}">
                <a16:creationId xmlns:a16="http://schemas.microsoft.com/office/drawing/2014/main" id="{ACD25930-0D0F-4F32-AB89-1A5BC5CCC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Grafik 5">
            <a:extLst>
              <a:ext uri="{FF2B5EF4-FFF2-40B4-BE49-F238E27FC236}">
                <a16:creationId xmlns:a16="http://schemas.microsoft.com/office/drawing/2014/main" id="{A5D44C84-1D3D-4488-841A-F62544C7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feld 15">
            <a:extLst>
              <a:ext uri="{FF2B5EF4-FFF2-40B4-BE49-F238E27FC236}">
                <a16:creationId xmlns:a16="http://schemas.microsoft.com/office/drawing/2014/main" id="{5B042903-2763-4308-9176-01492FDBA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44037" name="Grafik 2">
            <a:extLst>
              <a:ext uri="{FF2B5EF4-FFF2-40B4-BE49-F238E27FC236}">
                <a16:creationId xmlns:a16="http://schemas.microsoft.com/office/drawing/2014/main" id="{894B81EB-351D-49F8-8B30-5F2C17D9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397000"/>
            <a:ext cx="382905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Grafik 1">
            <a:extLst>
              <a:ext uri="{FF2B5EF4-FFF2-40B4-BE49-F238E27FC236}">
                <a16:creationId xmlns:a16="http://schemas.microsoft.com/office/drawing/2014/main" id="{3AB86990-D107-41D8-A446-28BED3B10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706563"/>
            <a:ext cx="6361112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B560FA6-7188-49CF-B1C8-900EB89A2290}"/>
              </a:ext>
            </a:extLst>
          </p:cNvPr>
          <p:cNvCxnSpPr/>
          <p:nvPr/>
        </p:nvCxnSpPr>
        <p:spPr>
          <a:xfrm>
            <a:off x="4057650" y="1706563"/>
            <a:ext cx="828675" cy="492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CCB6D612-8C53-4E92-9225-940F0DDF7A3D}"/>
              </a:ext>
            </a:extLst>
          </p:cNvPr>
          <p:cNvSpPr/>
          <p:nvPr/>
        </p:nvSpPr>
        <p:spPr>
          <a:xfrm>
            <a:off x="-19050" y="1301750"/>
            <a:ext cx="4065588" cy="404813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B4ACB8C2-F85A-42D4-92AD-23773D924EB5}"/>
              </a:ext>
            </a:extLst>
          </p:cNvPr>
          <p:cNvCxnSpPr/>
          <p:nvPr/>
        </p:nvCxnSpPr>
        <p:spPr>
          <a:xfrm>
            <a:off x="4057650" y="4359275"/>
            <a:ext cx="1168400" cy="18954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80B305A6-3BE6-4BFB-9553-DB7F2B48FE3E}"/>
              </a:ext>
            </a:extLst>
          </p:cNvPr>
          <p:cNvSpPr/>
          <p:nvPr/>
        </p:nvSpPr>
        <p:spPr>
          <a:xfrm>
            <a:off x="-7938" y="4359275"/>
            <a:ext cx="4054476" cy="249872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Grafik 4">
            <a:extLst>
              <a:ext uri="{FF2B5EF4-FFF2-40B4-BE49-F238E27FC236}">
                <a16:creationId xmlns:a16="http://schemas.microsoft.com/office/drawing/2014/main" id="{13F94AEC-96CE-4DC1-858D-0E26DF01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0"/>
            <a:ext cx="42068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Grafik 5">
            <a:extLst>
              <a:ext uri="{FF2B5EF4-FFF2-40B4-BE49-F238E27FC236}">
                <a16:creationId xmlns:a16="http://schemas.microsoft.com/office/drawing/2014/main" id="{FDE456B3-95DB-43C3-A8AC-62C56090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51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feld 15">
            <a:extLst>
              <a:ext uri="{FF2B5EF4-FFF2-40B4-BE49-F238E27FC236}">
                <a16:creationId xmlns:a16="http://schemas.microsoft.com/office/drawing/2014/main" id="{5E4386C1-07B2-484A-8EE3-74B1C2811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725"/>
            <a:ext cx="3778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Recherchieren</a:t>
            </a:r>
            <a:endParaRPr lang="de-DE" altLang="de-DE" sz="360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A0406D-F14C-491A-BB3A-91B72E9DC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3187700"/>
            <a:ext cx="9836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/>
              <a:t>-&gt; Recherche zu einem eigenen Thema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B5F8AE6-DAFA-4A2F-9FAD-916E3652B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96" y="1770226"/>
            <a:ext cx="3393940" cy="4821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65522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feld 15">
            <a:extLst>
              <a:ext uri="{FF2B5EF4-FFF2-40B4-BE49-F238E27FC236}">
                <a16:creationId xmlns:a16="http://schemas.microsoft.com/office/drawing/2014/main" id="{44878402-53E4-4977-8E39-3626FB4E8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950"/>
            <a:ext cx="6804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4800">
                <a:solidFill>
                  <a:schemeClr val="bg1"/>
                </a:solidFill>
              </a:rPr>
              <a:t>Modul 2: Videoproduktion</a:t>
            </a:r>
            <a:endParaRPr lang="de-DE" altLang="de-DE" sz="360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B9FDCE-28DC-4B1E-B128-192EDC41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513" y="1658938"/>
            <a:ext cx="3308350" cy="459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6DE612C-DCA5-49F8-AE2F-D008FC418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1635125"/>
            <a:ext cx="3313113" cy="465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00F8488-7D4C-4AC0-A04C-D3247F916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38" y="1658938"/>
            <a:ext cx="3286125" cy="4598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434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>
                <a:solidFill>
                  <a:schemeClr val="bg1"/>
                </a:solidFill>
              </a:rPr>
              <a:t>Modul 4 Gaming</a:t>
            </a:r>
            <a:endParaRPr lang="de-DE" sz="360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F8D386-5619-4F5B-8508-E8AE9DAF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96" y="1770226"/>
            <a:ext cx="3331860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90ACAF-8A10-481B-9B99-8EF1F5B2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770226"/>
            <a:ext cx="3304342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FE709DB-0D32-44F4-A6F0-39C6D1AF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07" y="1770226"/>
            <a:ext cx="3314785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34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392C93D-7E77-4C39-AE88-A07883FBE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25" y="1546083"/>
            <a:ext cx="3653478" cy="5165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B97AE05-8727-433A-A336-9D0A9B616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30" y="1546083"/>
            <a:ext cx="3653478" cy="516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68546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>
                <a:hlinkClick r:id="rId3"/>
              </a:rPr>
              <a:t>florian.nuxoll@gmx.net</a:t>
            </a:r>
            <a:endParaRPr lang="de-DE" sz="4400" b="1"/>
          </a:p>
          <a:p>
            <a:endParaRPr lang="de-DE" sz="4400" b="1"/>
          </a:p>
          <a:p>
            <a:r>
              <a:rPr lang="de-DE" sz="4400" b="1"/>
              <a:t>www.medienwelten.schule</a:t>
            </a:r>
          </a:p>
          <a:p>
            <a:endParaRPr lang="de-DE" sz="4400" b="1"/>
          </a:p>
          <a:p>
            <a:endParaRPr lang="de-DE" sz="4400" b="1"/>
          </a:p>
          <a:p>
            <a:endParaRPr lang="de-DE" sz="7200" b="1"/>
          </a:p>
          <a:p>
            <a:endParaRPr lang="de-DE" sz="4400" b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392C93D-7E77-4C39-AE88-A07883FBE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" y="1470649"/>
            <a:ext cx="3653478" cy="5165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5AB2C2F-77BD-42F3-A692-381030AC3155}"/>
              </a:ext>
            </a:extLst>
          </p:cNvPr>
          <p:cNvSpPr txBox="1">
            <a:spLocks/>
          </p:cNvSpPr>
          <p:nvPr/>
        </p:nvSpPr>
        <p:spPr>
          <a:xfrm>
            <a:off x="0" y="1450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Modul 1: Daten und Codierung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E13F52D-00AB-4035-9099-9967B14EB244}"/>
              </a:ext>
            </a:extLst>
          </p:cNvPr>
          <p:cNvSpPr/>
          <p:nvPr/>
        </p:nvSpPr>
        <p:spPr>
          <a:xfrm>
            <a:off x="358195" y="1329668"/>
            <a:ext cx="3886200" cy="54102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0324774-9344-4B37-BE87-F6F5167F0FC1}"/>
              </a:ext>
            </a:extLst>
          </p:cNvPr>
          <p:cNvSpPr/>
          <p:nvPr/>
        </p:nvSpPr>
        <p:spPr>
          <a:xfrm>
            <a:off x="358195" y="3712558"/>
            <a:ext cx="3886200" cy="3000356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4EF2E7-4B51-4343-A062-7E89D4CF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844" y="1662674"/>
            <a:ext cx="6868160" cy="3550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AC3EF12-610F-4800-B6CA-B33C97D5AF55}"/>
              </a:ext>
            </a:extLst>
          </p:cNvPr>
          <p:cNvCxnSpPr/>
          <p:nvPr/>
        </p:nvCxnSpPr>
        <p:spPr>
          <a:xfrm flipV="1">
            <a:off x="4244395" y="1600178"/>
            <a:ext cx="894449" cy="2705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5778BFB-39F5-4151-B326-5E703901A9D2}"/>
              </a:ext>
            </a:extLst>
          </p:cNvPr>
          <p:cNvCxnSpPr/>
          <p:nvPr/>
        </p:nvCxnSpPr>
        <p:spPr>
          <a:xfrm>
            <a:off x="4244395" y="3698240"/>
            <a:ext cx="894449" cy="15595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3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Office PowerPoint</Application>
  <PresentationFormat>Breitbild</PresentationFormat>
  <Paragraphs>114</Paragraphs>
  <Slides>80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Lato</vt:lpstr>
      <vt:lpstr>Open Sans</vt:lpstr>
      <vt:lpstr>Office</vt:lpstr>
      <vt:lpstr>1_Office</vt:lpstr>
      <vt:lpstr>2_Office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6</cp:revision>
  <dcterms:created xsi:type="dcterms:W3CDTF">2016-02-12T09:10:51Z</dcterms:created>
  <dcterms:modified xsi:type="dcterms:W3CDTF">2020-01-18T13:55:51Z</dcterms:modified>
</cp:coreProperties>
</file>