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93"/>
  </p:notesMasterIdLst>
  <p:sldIdLst>
    <p:sldId id="390" r:id="rId3"/>
    <p:sldId id="288" r:id="rId4"/>
    <p:sldId id="289" r:id="rId5"/>
    <p:sldId id="290" r:id="rId6"/>
    <p:sldId id="295" r:id="rId7"/>
    <p:sldId id="296" r:id="rId8"/>
    <p:sldId id="280" r:id="rId9"/>
    <p:sldId id="281" r:id="rId10"/>
    <p:sldId id="283" r:id="rId11"/>
    <p:sldId id="284" r:id="rId12"/>
    <p:sldId id="285" r:id="rId13"/>
    <p:sldId id="286" r:id="rId14"/>
    <p:sldId id="298" r:id="rId15"/>
    <p:sldId id="327" r:id="rId16"/>
    <p:sldId id="300" r:id="rId17"/>
    <p:sldId id="302" r:id="rId18"/>
    <p:sldId id="311" r:id="rId19"/>
    <p:sldId id="303" r:id="rId20"/>
    <p:sldId id="301" r:id="rId21"/>
    <p:sldId id="304" r:id="rId22"/>
    <p:sldId id="328" r:id="rId23"/>
    <p:sldId id="305" r:id="rId24"/>
    <p:sldId id="350" r:id="rId25"/>
    <p:sldId id="306" r:id="rId26"/>
    <p:sldId id="307" r:id="rId27"/>
    <p:sldId id="308" r:id="rId28"/>
    <p:sldId id="309" r:id="rId29"/>
    <p:sldId id="312" r:id="rId30"/>
    <p:sldId id="313" r:id="rId31"/>
    <p:sldId id="336" r:id="rId32"/>
    <p:sldId id="315" r:id="rId33"/>
    <p:sldId id="337" r:id="rId34"/>
    <p:sldId id="338" r:id="rId35"/>
    <p:sldId id="339" r:id="rId36"/>
    <p:sldId id="314" r:id="rId37"/>
    <p:sldId id="316" r:id="rId38"/>
    <p:sldId id="329" r:id="rId39"/>
    <p:sldId id="317" r:id="rId40"/>
    <p:sldId id="318" r:id="rId41"/>
    <p:sldId id="319" r:id="rId42"/>
    <p:sldId id="330" r:id="rId43"/>
    <p:sldId id="331" r:id="rId44"/>
    <p:sldId id="333" r:id="rId45"/>
    <p:sldId id="335" r:id="rId46"/>
    <p:sldId id="334" r:id="rId47"/>
    <p:sldId id="320" r:id="rId48"/>
    <p:sldId id="323" r:id="rId49"/>
    <p:sldId id="322" r:id="rId50"/>
    <p:sldId id="321" r:id="rId51"/>
    <p:sldId id="324" r:id="rId52"/>
    <p:sldId id="325" r:id="rId53"/>
    <p:sldId id="326" r:id="rId54"/>
    <p:sldId id="340" r:id="rId55"/>
    <p:sldId id="347" r:id="rId56"/>
    <p:sldId id="348" r:id="rId57"/>
    <p:sldId id="370" r:id="rId58"/>
    <p:sldId id="391" r:id="rId59"/>
    <p:sldId id="392" r:id="rId60"/>
    <p:sldId id="393" r:id="rId61"/>
    <p:sldId id="394" r:id="rId62"/>
    <p:sldId id="395" r:id="rId63"/>
    <p:sldId id="396" r:id="rId64"/>
    <p:sldId id="397" r:id="rId65"/>
    <p:sldId id="398" r:id="rId66"/>
    <p:sldId id="399" r:id="rId67"/>
    <p:sldId id="400" r:id="rId68"/>
    <p:sldId id="401" r:id="rId69"/>
    <p:sldId id="402" r:id="rId70"/>
    <p:sldId id="403" r:id="rId71"/>
    <p:sldId id="404" r:id="rId72"/>
    <p:sldId id="405" r:id="rId73"/>
    <p:sldId id="367" r:id="rId74"/>
    <p:sldId id="368" r:id="rId75"/>
    <p:sldId id="369" r:id="rId76"/>
    <p:sldId id="372" r:id="rId77"/>
    <p:sldId id="373" r:id="rId78"/>
    <p:sldId id="374" r:id="rId79"/>
    <p:sldId id="384" r:id="rId80"/>
    <p:sldId id="385" r:id="rId81"/>
    <p:sldId id="354" r:id="rId82"/>
    <p:sldId id="386" r:id="rId83"/>
    <p:sldId id="341" r:id="rId84"/>
    <p:sldId id="342" r:id="rId85"/>
    <p:sldId id="343" r:id="rId86"/>
    <p:sldId id="344" r:id="rId87"/>
    <p:sldId id="345" r:id="rId88"/>
    <p:sldId id="346" r:id="rId89"/>
    <p:sldId id="389" r:id="rId90"/>
    <p:sldId id="388" r:id="rId91"/>
    <p:sldId id="349" r:id="rId9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 snapToGrid="0">
      <p:cViewPr varScale="1">
        <p:scale>
          <a:sx n="91" d="100"/>
          <a:sy n="91" d="100"/>
        </p:scale>
        <p:origin x="9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32D22-B9B0-4960-8F80-0D7421C42F1A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B05B1-019A-4CA9-8D72-99FFFC29E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73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813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486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13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220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578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28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45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27.05.2019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(Fach-)Wissen oder Kompetenzen – Was braucht der Englischunterricht in der Oberstufe</a:t>
            </a:r>
          </a:p>
        </p:txBody>
      </p:sp>
    </p:spTree>
    <p:extLst>
      <p:ext uri="{BB962C8B-B14F-4D97-AF65-F5344CB8AC3E}">
        <p14:creationId xmlns:p14="http://schemas.microsoft.com/office/powerpoint/2010/main" val="389372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783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776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464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762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015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259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62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782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50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801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423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874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27.05.2019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6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02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28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3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40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51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1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68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78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QigUH0vZS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3200" b="1" dirty="0">
                <a:solidFill>
                  <a:prstClr val="white"/>
                </a:solidFill>
              </a:rPr>
              <a:t>Englisch in der Oberstufe mit Camden Town Oberstufe - ein Rundum-sorglos-Paket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FB9AAF-542E-4640-A02D-880CE9761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08" y="1425105"/>
            <a:ext cx="3755638" cy="53511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929491-C165-4CFB-9541-67C136186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42" y="1425105"/>
            <a:ext cx="3846876" cy="5287756"/>
          </a:xfrm>
          <a:prstGeom prst="rect">
            <a:avLst/>
          </a:prstGeom>
        </p:spPr>
      </p:pic>
      <p:pic>
        <p:nvPicPr>
          <p:cNvPr id="8" name="839D137B-85CE-4408-B467-915083265EDA" descr="image1.png">
            <a:extLst>
              <a:ext uri="{FF2B5EF4-FFF2-40B4-BE49-F238E27FC236}">
                <a16:creationId xmlns:a16="http://schemas.microsoft.com/office/drawing/2014/main" id="{CBB43F4C-6BB7-485A-B182-DC1CE34FC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80" y="4525563"/>
            <a:ext cx="2078038" cy="21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BAC303D-68F0-416A-9DFD-B0D0BC35F637}"/>
              </a:ext>
            </a:extLst>
          </p:cNvPr>
          <p:cNvSpPr/>
          <p:nvPr/>
        </p:nvSpPr>
        <p:spPr>
          <a:xfrm>
            <a:off x="9898674" y="62511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Florian Nuxoll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2DE53B-D304-4837-996A-7C6071AEE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03" y="2049517"/>
            <a:ext cx="3846847" cy="387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4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49590">
            <a:off x="4138612" y="3073763"/>
            <a:ext cx="2073178" cy="23260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sp>
        <p:nvSpPr>
          <p:cNvPr id="6" name="Rechteck 5"/>
          <p:cNvSpPr/>
          <p:nvPr/>
        </p:nvSpPr>
        <p:spPr>
          <a:xfrm>
            <a:off x="9327883" y="2413754"/>
            <a:ext cx="286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Abitur 2017 </a:t>
            </a:r>
            <a:r>
              <a:rPr lang="en-US" dirty="0"/>
              <a:t>(Niedersachsen)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5AB0BD-CC4F-43B8-9977-F826AD378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82" y="1343905"/>
            <a:ext cx="8424154" cy="10698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604467-90CD-4DCA-B642-8B5328BF9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AB70B20-7D09-4CFC-A57F-1D1CAA75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CA0AA95-1850-4EF2-BC19-FA242AD8BC8D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263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9266">
            <a:off x="4481511" y="3081864"/>
            <a:ext cx="2073178" cy="232600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4065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Mother's Day should be abolished. Do you agree?   </a:t>
            </a:r>
            <a:r>
              <a:rPr lang="en-GB" sz="1600" dirty="0"/>
              <a:t>Abitur Bayern 2014</a:t>
            </a:r>
            <a:endParaRPr lang="en-GB" sz="3200" dirty="0"/>
          </a:p>
          <a:p>
            <a:pPr marL="0" indent="0">
              <a:buNone/>
            </a:pPr>
            <a:r>
              <a:rPr lang="en-GB" sz="3200" dirty="0"/>
              <a:t>Comment.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8E1C79-2A30-4E6E-B941-57B112964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EE88DF-A088-4701-83D5-8E79AB71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87DC890-2318-41BF-A210-94DF43282A47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88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DDD9B72-7343-4AC0-9DAF-7275DE12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EB37E74-40EA-49A7-803B-205C5F9A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D3CBE04-13FC-449C-BCB6-96BFCD067A29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B10F2D1-093F-4B46-BF39-02AC6D15ADFC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79ADF4C-1AA2-4B76-A811-3A121492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9CC6F84-0A77-4412-9E09-724106E6F54B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23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EC9B9B-B4EF-4D76-9ED3-96C0955CA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11" y="1394441"/>
            <a:ext cx="3755638" cy="53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9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F9F2-333A-4BAC-B147-50858604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383"/>
            <a:ext cx="3960600" cy="541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9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F9F2-333A-4BAC-B147-50858604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383"/>
            <a:ext cx="3960600" cy="54116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AC78F7-E552-45B4-A9D5-2DCF6491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24" y="2829958"/>
            <a:ext cx="7360276" cy="2684244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0BD1331-1C66-41B4-9BAB-4D468B3821BE}"/>
              </a:ext>
            </a:extLst>
          </p:cNvPr>
          <p:cNvCxnSpPr>
            <a:cxnSpLocks/>
          </p:cNvCxnSpPr>
          <p:nvPr/>
        </p:nvCxnSpPr>
        <p:spPr>
          <a:xfrm flipV="1">
            <a:off x="3969714" y="2829958"/>
            <a:ext cx="861020" cy="1259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5A3FAE5-6F2D-4FED-8203-5E6F1C056336}"/>
              </a:ext>
            </a:extLst>
          </p:cNvPr>
          <p:cNvCxnSpPr>
            <a:cxnSpLocks/>
          </p:cNvCxnSpPr>
          <p:nvPr/>
        </p:nvCxnSpPr>
        <p:spPr>
          <a:xfrm>
            <a:off x="3946995" y="5470511"/>
            <a:ext cx="872952" cy="43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3D87ED1E-FA54-4087-B94E-41AC8E64AE07}"/>
              </a:ext>
            </a:extLst>
          </p:cNvPr>
          <p:cNvSpPr/>
          <p:nvPr/>
        </p:nvSpPr>
        <p:spPr>
          <a:xfrm flipV="1">
            <a:off x="990" y="1425105"/>
            <a:ext cx="3960600" cy="266393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978AE9-AC8E-45B3-88C5-1F20099FDF55}"/>
              </a:ext>
            </a:extLst>
          </p:cNvPr>
          <p:cNvSpPr/>
          <p:nvPr/>
        </p:nvSpPr>
        <p:spPr>
          <a:xfrm flipV="1">
            <a:off x="-990" y="5470512"/>
            <a:ext cx="3950803" cy="135548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F744824-AEA3-4836-B105-36337046B856}"/>
              </a:ext>
            </a:extLst>
          </p:cNvPr>
          <p:cNvSpPr/>
          <p:nvPr/>
        </p:nvSpPr>
        <p:spPr>
          <a:xfrm>
            <a:off x="4564743" y="3331030"/>
            <a:ext cx="3788228" cy="82768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872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409FB7-EE42-4F73-954E-832DA5B9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50" y="1301995"/>
            <a:ext cx="7956526" cy="54370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3013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DEAF21-A260-4322-929D-2D7B7A5F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8" y="1442434"/>
            <a:ext cx="3652993" cy="50356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0A7CBA-7A68-4E8D-BA8F-E7CFAAD5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21" y="1692166"/>
            <a:ext cx="7636128" cy="4167351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287D737-BF10-4BB7-826D-1C5A15ED0675}"/>
              </a:ext>
            </a:extLst>
          </p:cNvPr>
          <p:cNvCxnSpPr>
            <a:cxnSpLocks/>
          </p:cNvCxnSpPr>
          <p:nvPr/>
        </p:nvCxnSpPr>
        <p:spPr>
          <a:xfrm flipV="1">
            <a:off x="3938751" y="1692165"/>
            <a:ext cx="480070" cy="2736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2E56C4-5CE8-4700-BD8C-B5FD7C39ECDB}"/>
              </a:ext>
            </a:extLst>
          </p:cNvPr>
          <p:cNvCxnSpPr>
            <a:cxnSpLocks/>
          </p:cNvCxnSpPr>
          <p:nvPr/>
        </p:nvCxnSpPr>
        <p:spPr>
          <a:xfrm flipV="1">
            <a:off x="3938751" y="5859517"/>
            <a:ext cx="480070" cy="161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5DBDD18E-9FDE-49E7-AEC4-98F11F17E350}"/>
              </a:ext>
            </a:extLst>
          </p:cNvPr>
          <p:cNvSpPr/>
          <p:nvPr/>
        </p:nvSpPr>
        <p:spPr>
          <a:xfrm flipV="1">
            <a:off x="990" y="1425105"/>
            <a:ext cx="3960600" cy="300320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61516-0864-4DCA-BC3C-F76D94294635}"/>
              </a:ext>
            </a:extLst>
          </p:cNvPr>
          <p:cNvSpPr/>
          <p:nvPr/>
        </p:nvSpPr>
        <p:spPr>
          <a:xfrm flipV="1">
            <a:off x="-12052" y="6019151"/>
            <a:ext cx="3950803" cy="45892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4DA6B5-1F2A-4374-AF47-07E9C8F6740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CFF2A99-D836-44C7-9328-4C7E91C7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83C742-2EF1-4AB9-B7C9-615DC6340652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0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03FAAE-5BAB-4B56-8580-39F879FC3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626" y="1340133"/>
            <a:ext cx="7476757" cy="50928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4079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E0804EA-C487-4506-A018-F7A25AAF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30" y="1439392"/>
            <a:ext cx="3780465" cy="51901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2705AE-D46F-4E8D-831C-595EBF92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19" y="1678097"/>
            <a:ext cx="6222826" cy="45845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05F9F1E-A496-40D3-B5D8-F9514A880996}"/>
              </a:ext>
            </a:extLst>
          </p:cNvPr>
          <p:cNvCxnSpPr>
            <a:cxnSpLocks/>
          </p:cNvCxnSpPr>
          <p:nvPr/>
        </p:nvCxnSpPr>
        <p:spPr>
          <a:xfrm flipV="1">
            <a:off x="3772244" y="1678097"/>
            <a:ext cx="704575" cy="205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0C9B59-1996-43D6-84D2-F9D9E9D06805}"/>
              </a:ext>
            </a:extLst>
          </p:cNvPr>
          <p:cNvCxnSpPr>
            <a:cxnSpLocks/>
          </p:cNvCxnSpPr>
          <p:nvPr/>
        </p:nvCxnSpPr>
        <p:spPr>
          <a:xfrm>
            <a:off x="3764935" y="6035289"/>
            <a:ext cx="704575" cy="227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B6263F5-C1B4-45C7-B4B4-A3CCD25B89FE}"/>
              </a:ext>
            </a:extLst>
          </p:cNvPr>
          <p:cNvSpPr/>
          <p:nvPr/>
        </p:nvSpPr>
        <p:spPr>
          <a:xfrm flipV="1">
            <a:off x="-22839" y="1439391"/>
            <a:ext cx="3787774" cy="229795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070615-2211-46F6-82BC-A229DA128A27}"/>
              </a:ext>
            </a:extLst>
          </p:cNvPr>
          <p:cNvSpPr/>
          <p:nvPr/>
        </p:nvSpPr>
        <p:spPr>
          <a:xfrm flipV="1">
            <a:off x="-15530" y="6035289"/>
            <a:ext cx="3780465" cy="59428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63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D1CF08-0978-4C97-BF76-E041AB79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58" y="1398494"/>
            <a:ext cx="7146136" cy="401612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6369562-F90E-41BA-9DD5-95C49B339237}"/>
              </a:ext>
            </a:extLst>
          </p:cNvPr>
          <p:cNvSpPr/>
          <p:nvPr/>
        </p:nvSpPr>
        <p:spPr>
          <a:xfrm>
            <a:off x="0" y="551270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dirty="0"/>
              <a:t>Die Schülerinnen und Schüler können ein Hotelzimmer buchen.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3277973-C0C5-434B-8DB2-5EE2821CE212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6135F1-D3D5-4EA7-A4A1-5601E0A5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1A3DD5A-C38C-43EC-BDFF-BFB8385A7DAC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GCSE German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80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76B43E6-2358-4566-929C-DB0876BF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74" y="1343494"/>
            <a:ext cx="8045450" cy="54918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0076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398DDB-2603-4C5A-B7D2-1F1DCB50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329" y="2107128"/>
            <a:ext cx="7545406" cy="3353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89294D-D142-4925-ABB5-86B3497A0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995"/>
            <a:ext cx="3799067" cy="555600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47413" y="2107128"/>
            <a:ext cx="837916" cy="159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3483820"/>
            <a:ext cx="804864" cy="1976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-23295" y="1370692"/>
            <a:ext cx="3787774" cy="89625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-15530" y="3459479"/>
            <a:ext cx="3780465" cy="334772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4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9C85E40-7970-450B-860C-93AA02430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300519"/>
            <a:ext cx="6444101" cy="2383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650581" y="1315699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650581" y="2714626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3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702967" y="3250680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702967" y="4657725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CE6110F-C341-4767-859C-A05C36E2C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633" y="3209283"/>
            <a:ext cx="5839473" cy="2365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8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C8C8BC-A28F-4DB7-B348-D4E0A967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87" y="1323614"/>
            <a:ext cx="8017743" cy="5462949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96056A9-A66F-4364-9CD4-C704DC4775C3}"/>
              </a:ext>
            </a:extLst>
          </p:cNvPr>
          <p:cNvSpPr/>
          <p:nvPr/>
        </p:nvSpPr>
        <p:spPr>
          <a:xfrm>
            <a:off x="3138488" y="1814513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33C7C7-15E4-4A83-9531-7EFB0C741C7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E70FE-70D2-4E62-B140-5276161A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E9A38C-C6CB-420A-A5B5-48A3776A5E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587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1B15C2-A4EF-4328-8D9F-0CE19221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25" y="1301995"/>
            <a:ext cx="8073947" cy="550852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033E15E-687F-4FD6-AC09-1980E488337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D75B4-A0D9-439B-AEE8-F2E7B5ED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025B2-58E2-4414-A599-B3A87E24A49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0CD1D6-39DE-4825-8AC1-F0221B9CF37A}"/>
              </a:ext>
            </a:extLst>
          </p:cNvPr>
          <p:cNvSpPr/>
          <p:nvPr/>
        </p:nvSpPr>
        <p:spPr>
          <a:xfrm>
            <a:off x="2782888" y="1763712"/>
            <a:ext cx="3059112" cy="94216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9874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72903E0-7D5A-4273-AC44-2F02B807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35" y="1301995"/>
            <a:ext cx="8096127" cy="54993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6B647A8-5ACD-49C0-9DDF-40A8E793E18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E0F3C1-B092-46F7-B8AB-192ED31E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433087-C22A-4D8A-88BD-13B375A052FD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D9431E-40C7-45E5-9F2D-742F5CAEE71E}"/>
              </a:ext>
            </a:extLst>
          </p:cNvPr>
          <p:cNvSpPr/>
          <p:nvPr/>
        </p:nvSpPr>
        <p:spPr>
          <a:xfrm>
            <a:off x="2906260" y="3142570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20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DE6264-FEED-45EB-84C4-B3676013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39" y="1343494"/>
            <a:ext cx="8159320" cy="55366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11EAB4-22FA-4635-A0F1-E4E0487B4B5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16D5C-EF09-44BC-BE7B-ED9209799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A70809-4CB3-4DAC-A88D-55BCE101761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915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F3E96B4-6C28-41B8-84FE-11FDBF7D9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581" y="1301995"/>
            <a:ext cx="8194836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DCE83CD-08F6-48A6-8439-822BA3D52B8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0F42BF-23B4-43D5-BC0D-910F5893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F741E-842E-4171-95E0-6AC114B534C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BFAA39C-E799-456E-969A-4A26A7C9ED79}"/>
              </a:ext>
            </a:extLst>
          </p:cNvPr>
          <p:cNvSpPr/>
          <p:nvPr/>
        </p:nvSpPr>
        <p:spPr>
          <a:xfrm>
            <a:off x="2946400" y="2046513"/>
            <a:ext cx="667657" cy="20320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178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159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>
            <a:off x="3909848" y="3657598"/>
            <a:ext cx="700580" cy="227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9"/>
            <a:ext cx="3909848" cy="580847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3657598"/>
            <a:ext cx="3925378" cy="314959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BBB062F-D266-4262-A56D-59F254E08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581572" cy="422539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80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D1CF08-0978-4C97-BF76-E041AB79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58" y="1398494"/>
            <a:ext cx="7146136" cy="401612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6369562-F90E-41BA-9DD5-95C49B339237}"/>
              </a:ext>
            </a:extLst>
          </p:cNvPr>
          <p:cNvSpPr/>
          <p:nvPr/>
        </p:nvSpPr>
        <p:spPr>
          <a:xfrm>
            <a:off x="0" y="551270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Die Schülerinnen und Schüler können sich über ihre Hobbies unterhalten.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E5ACA54-8C3D-4FB6-BC11-C008C337CA68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DEDAA5-7D8E-4C1D-96BA-91056089B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3C92FC5-C099-4B45-B673-C690ECFFDEEC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GCSE German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3983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2655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 flipV="1">
            <a:off x="3909848" y="620635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8"/>
            <a:ext cx="3909848" cy="307626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6337737"/>
            <a:ext cx="3925378" cy="46945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C86C5F-37E3-48BD-A92D-D8FF63B57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483158" cy="449455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084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A0BB9F-F844-451F-94A7-8B4CD7178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59" y="1301995"/>
            <a:ext cx="3868509" cy="55018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868" y="1301995"/>
            <a:ext cx="3721994" cy="55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2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" y="1290778"/>
            <a:ext cx="3721994" cy="556261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09848" y="2710878"/>
            <a:ext cx="700580" cy="2242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 flipV="1">
            <a:off x="3909848" y="645529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67402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6561786"/>
            <a:ext cx="3925378" cy="291606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A10E51-12EB-4288-AD67-B237E855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632" y="2722136"/>
            <a:ext cx="7546428" cy="373773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2791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3BEF5983-AE49-4A77-8A0F-A1E0C6AF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608"/>
            <a:ext cx="3909644" cy="56705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25174" y="1374283"/>
            <a:ext cx="1221281" cy="291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>
            <a:off x="3909644" y="3535486"/>
            <a:ext cx="1221281" cy="2082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75113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3536731"/>
            <a:ext cx="3925378" cy="331666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BDFBA50-7C39-4757-9A72-FF068D321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454" y="1374283"/>
            <a:ext cx="6958713" cy="424349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879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179566-6948-4CBA-8E2B-1FDB2E491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070" y="1301995"/>
            <a:ext cx="7993857" cy="55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0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B2FABFD-A19A-4404-B978-97CA47C4D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452" y="1066494"/>
            <a:ext cx="4192842" cy="58017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7ED0F45-A7FA-4F09-B1E6-F6B23C0EF3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766EDC-2603-40CA-81E1-99C6F0562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4D011C3-A58E-4200-A957-B7D47AF41DBB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Theme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tasks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92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412FECA-C55B-4EFB-91A5-B2325C93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31" y="1301995"/>
            <a:ext cx="815361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8096C2A-79D8-4180-8AC9-56E9FA489CF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399DE8-4271-4890-95E2-B9875314D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D3BE16B-8647-445E-AE99-83E6E711822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003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D29BE60-A099-4559-B5A0-8EB721D6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" y="1301994"/>
            <a:ext cx="4046879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70FFA54-A50B-4E9C-84FB-D8A0B248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53" y="1470523"/>
            <a:ext cx="6900953" cy="5039134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E6CD01F-EB08-40D9-AC5C-9DE815F71AA9}"/>
              </a:ext>
            </a:extLst>
          </p:cNvPr>
          <p:cNvCxnSpPr>
            <a:cxnSpLocks/>
          </p:cNvCxnSpPr>
          <p:nvPr/>
        </p:nvCxnSpPr>
        <p:spPr>
          <a:xfrm flipH="1">
            <a:off x="4086240" y="1470523"/>
            <a:ext cx="1040487" cy="72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4F66042-1802-47E3-B14D-9248D017A778}"/>
              </a:ext>
            </a:extLst>
          </p:cNvPr>
          <p:cNvCxnSpPr>
            <a:cxnSpLocks/>
          </p:cNvCxnSpPr>
          <p:nvPr/>
        </p:nvCxnSpPr>
        <p:spPr>
          <a:xfrm>
            <a:off x="4056724" y="4657325"/>
            <a:ext cx="1070003" cy="1852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61EF3E61-9191-46D3-A192-4BD0B355741A}"/>
              </a:ext>
            </a:extLst>
          </p:cNvPr>
          <p:cNvSpPr/>
          <p:nvPr/>
        </p:nvSpPr>
        <p:spPr>
          <a:xfrm flipV="1">
            <a:off x="-23296" y="1301993"/>
            <a:ext cx="4089981" cy="88966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8721C8B-FCFC-4F46-9F2F-28597B8C620F}"/>
              </a:ext>
            </a:extLst>
          </p:cNvPr>
          <p:cNvSpPr/>
          <p:nvPr/>
        </p:nvSpPr>
        <p:spPr>
          <a:xfrm flipV="1">
            <a:off x="-19351" y="4676348"/>
            <a:ext cx="4082089" cy="218165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7E8EEBA-F8F9-4469-A6B9-A7994A50A21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FAECA2D-4C89-4347-AA4A-24459ED41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2981A70-819A-492B-B84A-2E653603336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779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01B415-A67C-4836-ABED-C9A3536E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91" y="1461099"/>
            <a:ext cx="7867139" cy="535118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E2880B-47C3-4C18-AA61-FED5F18821A8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A8F39F-AFE8-493A-B16B-F8DA1764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4CFE700-8829-4FCC-B438-5B39C4E87F4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7170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32D9C21-250D-4A08-BE63-7B63598B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384" y="1220384"/>
            <a:ext cx="5439666" cy="57411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6133155-AF6D-412F-A541-5E064A8B59F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052643-FB24-4E66-9179-2EA12022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ABABD3A-6F36-46A7-9BA1-5D0657AF7FB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Grammar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471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D1CF08-0978-4C97-BF76-E041AB79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58" y="1398494"/>
            <a:ext cx="7146136" cy="401612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ADBB6-3FD4-433F-B943-EA54626E4E9E}"/>
              </a:ext>
            </a:extLst>
          </p:cNvPr>
          <p:cNvSpPr txBox="1">
            <a:spLocks/>
          </p:cNvSpPr>
          <p:nvPr/>
        </p:nvSpPr>
        <p:spPr>
          <a:xfrm>
            <a:off x="1143000" y="2057400"/>
            <a:ext cx="9872871" cy="21705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 marL="45720" indent="0">
              <a:buFont typeface="Arial" panose="020B0604020202020204" pitchFamily="34" charset="0"/>
              <a:buNone/>
            </a:pPr>
            <a:endParaRPr lang="de-DE" dirty="0"/>
          </a:p>
          <a:p>
            <a:pPr marL="4572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6369562-F90E-41BA-9DD5-95C49B339237}"/>
              </a:ext>
            </a:extLst>
          </p:cNvPr>
          <p:cNvSpPr/>
          <p:nvPr/>
        </p:nvSpPr>
        <p:spPr>
          <a:xfrm>
            <a:off x="0" y="5512704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Die Schülerinnen und Schüler können sich über ihren Wohnort und ihre Wohnsituation unterhalten.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35B0352-F3EA-4416-81D3-DFBCC9CA5917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32C928-3C7A-46F0-B3B4-4EC49E122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CE08DE7-A01F-4586-AC75-80B2BBF034AD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GCSE German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617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4480CB-2FC6-4A3C-8B6F-32105ABD4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9" y="1286102"/>
            <a:ext cx="8189495" cy="55718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Interkulturelle Kompetenz</a:t>
            </a: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571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</a:rPr>
              <a:t>Blog Post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930C4D-F7E5-415C-A239-940B390FD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973" y="1301995"/>
            <a:ext cx="3961236" cy="554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77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B0DE15-A5DA-48FD-A40B-32587B8DB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386" y="1298952"/>
            <a:ext cx="8146751" cy="55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6610A3-6720-4437-872E-585EE43DC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897" y="1301995"/>
            <a:ext cx="8326277" cy="55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8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BDA8F0-8B7C-4F27-B718-6B285C798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12" y="1301995"/>
            <a:ext cx="7986261" cy="54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82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570865A-E381-4874-9309-2D81B5517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599" y="1301995"/>
            <a:ext cx="8120257" cy="55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8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24C2DE-6BF9-41A3-8230-68479CD61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01" y="1301995"/>
            <a:ext cx="8139801" cy="55560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DB137D6-FD99-42C4-95FA-D1D38135636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233410-6DEC-44E8-854B-1D61672F6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1248C69-7D76-496C-9601-BE5B97BD38E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80296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A52465-AC07-4564-A4DA-6E07B5EC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51" y="1349870"/>
            <a:ext cx="8023732" cy="55081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FF6B14D-7D4A-4E1D-9A7A-FC7B027FDCAD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8F6DFB-8D3F-46C5-A0B3-E72281454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8E13CC7-F8F2-48B3-AB29-2541A52A767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33860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180F9EB-A4C0-4E9D-8CA9-A3735299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66" y="1470232"/>
            <a:ext cx="7905570" cy="53877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C1E02F4-80A3-4883-91FE-CBB51B61136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FB5FDD-D306-4F4B-A400-55F01E52A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6B8B84-0B34-4709-92BA-D9118686CCF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+mn-lt"/>
              </a:rPr>
              <a:t>Workshop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04D79B-4E4E-4FFF-99D1-CB820B751BE0}"/>
              </a:ext>
            </a:extLst>
          </p:cNvPr>
          <p:cNvSpPr/>
          <p:nvPr/>
        </p:nvSpPr>
        <p:spPr>
          <a:xfrm>
            <a:off x="1328057" y="1741941"/>
            <a:ext cx="3556000" cy="171971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8845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0A2BB8A-6872-47C7-B4E0-55B212FE4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51" y="1277258"/>
            <a:ext cx="8193513" cy="558074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D0C2621-356D-4FCA-B352-5E80E31A77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ECB8CD-A125-4D9A-9F49-1C744534C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76D847C-83FF-40E9-A5EC-6EA66B9E956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2E0A80A-09CE-4C03-8886-624CB642FD97}"/>
              </a:ext>
            </a:extLst>
          </p:cNvPr>
          <p:cNvSpPr/>
          <p:nvPr/>
        </p:nvSpPr>
        <p:spPr>
          <a:xfrm>
            <a:off x="2509520" y="1509713"/>
            <a:ext cx="3419566" cy="73274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4538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1EF0B-0CAF-4691-B54D-27DB53AB6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DB0483-C2CC-4FF7-9D99-FE6E4A309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52A18D-7115-4E40-9E8F-29CD63952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221" y="31858"/>
            <a:ext cx="9794953" cy="664746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634DD7-8FCB-45AC-958C-3549699FC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3715"/>
            <a:ext cx="1938270" cy="26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B3D78E9-A4D2-419D-873E-22EA2EC8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434" y="1301995"/>
            <a:ext cx="8153130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68A11F4-0C8E-4903-ABEF-1B75D35237C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537983-BA4C-4955-A0E3-F26F88359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CF4F5A2-C73D-49DE-BD21-279E9BD33F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52C5F54-45C8-4549-B316-EF6249F69CF9}"/>
              </a:ext>
            </a:extLst>
          </p:cNvPr>
          <p:cNvSpPr/>
          <p:nvPr/>
        </p:nvSpPr>
        <p:spPr>
          <a:xfrm>
            <a:off x="2019434" y="5631770"/>
            <a:ext cx="4033023" cy="122622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9792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20237C2-436D-4A25-8504-2A13FBD73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80" y="1332772"/>
            <a:ext cx="813363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CCD04A-6B1C-460E-AEE6-4F6F02AD016D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E38056-00F5-4AEE-8F09-172A70962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6CB76B7-553C-4F1C-BFA8-126ADFD42D8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0044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Ein Schulbuch in der Einführungsphase?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97A6E46-DE22-4515-ABFB-7C5EBD142988}"/>
              </a:ext>
            </a:extLst>
          </p:cNvPr>
          <p:cNvSpPr/>
          <p:nvPr/>
        </p:nvSpPr>
        <p:spPr>
          <a:xfrm>
            <a:off x="315310" y="2214320"/>
            <a:ext cx="116927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800" b="1" dirty="0"/>
          </a:p>
          <a:p>
            <a:r>
              <a:rPr lang="de-DE" sz="2800" b="1" dirty="0"/>
              <a:t>1.  Umfangreiches, kleinschrittiges Training (Textsorten, </a:t>
            </a:r>
            <a:r>
              <a:rPr lang="de-DE" sz="2800" b="1" dirty="0" err="1"/>
              <a:t>skills</a:t>
            </a:r>
            <a:r>
              <a:rPr lang="de-DE" sz="2800" b="1" dirty="0"/>
              <a:t>, Operatoren)</a:t>
            </a:r>
          </a:p>
          <a:p>
            <a:endParaRPr lang="de-DE" sz="2800" b="1" dirty="0"/>
          </a:p>
          <a:p>
            <a:r>
              <a:rPr lang="de-DE" sz="2800" b="1" dirty="0"/>
              <a:t>2.  Rundum-sorglos Paket</a:t>
            </a:r>
          </a:p>
          <a:p>
            <a:pPr marL="514350" indent="-514350" algn="ctr">
              <a:buAutoNum type="arabicPeriod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14636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  <a:latin typeface="+mn-lt"/>
              </a:rPr>
              <a:t>Workbook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27626C-DDA1-4753-B185-382512C59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329" y="1301995"/>
            <a:ext cx="3699402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6E795B-A986-4FB8-B27B-A39F49ECD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055" y="1342457"/>
            <a:ext cx="3671795" cy="55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2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Workbook</a:t>
            </a:r>
          </a:p>
          <a:p>
            <a:pPr algn="ctr"/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330111-E3BB-45C5-AD46-87681094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540" y="1258451"/>
            <a:ext cx="3777532" cy="55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Workbook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4C86426-4BAD-4D69-AFB0-541C2609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71" y="1301995"/>
            <a:ext cx="7796057" cy="55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877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CFB56ED-5169-410D-BEF1-4294B7AF9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63" y="1414008"/>
            <a:ext cx="3776158" cy="5208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Vorbereitung auf das Englisch-Abitur - relevante Kompetenzen und Skills gezielt und intensiv aufbauen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C679AA-D2ED-4F67-9CCC-5538C1D90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80" y="1432329"/>
            <a:ext cx="3776157" cy="5190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5714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92A876-7266-4F93-BB51-2C756D8A2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66" y="1425105"/>
            <a:ext cx="7652871" cy="5239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44865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CE6A4C-204E-40A6-B91B-B85AAAA95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52" y="1425105"/>
            <a:ext cx="4000894" cy="5432895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287D737-BF10-4BB7-826D-1C5A15ED0675}"/>
              </a:ext>
            </a:extLst>
          </p:cNvPr>
          <p:cNvCxnSpPr>
            <a:cxnSpLocks/>
          </p:cNvCxnSpPr>
          <p:nvPr/>
        </p:nvCxnSpPr>
        <p:spPr>
          <a:xfrm flipV="1">
            <a:off x="3938751" y="1853651"/>
            <a:ext cx="832872" cy="2574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2E56C4-5CE8-4700-BD8C-B5FD7C39ECDB}"/>
              </a:ext>
            </a:extLst>
          </p:cNvPr>
          <p:cNvCxnSpPr>
            <a:cxnSpLocks/>
          </p:cNvCxnSpPr>
          <p:nvPr/>
        </p:nvCxnSpPr>
        <p:spPr>
          <a:xfrm flipV="1">
            <a:off x="3922460" y="5432895"/>
            <a:ext cx="896959" cy="336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5DBDD18E-9FDE-49E7-AEC4-98F11F17E350}"/>
              </a:ext>
            </a:extLst>
          </p:cNvPr>
          <p:cNvSpPr/>
          <p:nvPr/>
        </p:nvSpPr>
        <p:spPr>
          <a:xfrm flipV="1">
            <a:off x="990" y="1425105"/>
            <a:ext cx="3960600" cy="300320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61516-0864-4DCA-BC3C-F76D94294635}"/>
              </a:ext>
            </a:extLst>
          </p:cNvPr>
          <p:cNvSpPr/>
          <p:nvPr/>
        </p:nvSpPr>
        <p:spPr>
          <a:xfrm flipV="1">
            <a:off x="-12052" y="5769734"/>
            <a:ext cx="3997694" cy="113333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4DA6B5-1F2A-4374-AF47-07E9C8F6740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CFF2A99-D836-44C7-9328-4C7E91C7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83C742-2EF1-4AB9-B7C9-615DC6340652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FD46B0-F7B9-48CB-AA78-870367A23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419" y="1899083"/>
            <a:ext cx="7074325" cy="3522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20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Wordpool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62628E-6321-4553-AC4F-9FD5E3097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93" y="1562275"/>
            <a:ext cx="7244411" cy="4935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6964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7E8581-B741-406F-92A6-901FD0444150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293251-28B0-48CE-9345-FD5BB250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5A7B53D-D99C-4A17-8329-A10CD1458170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79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10601EC-35C9-483B-B950-F9B5DC75F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409" y="1439391"/>
            <a:ext cx="3970344" cy="5370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05F9F1E-A496-40D3-B5D8-F9514A880996}"/>
              </a:ext>
            </a:extLst>
          </p:cNvPr>
          <p:cNvCxnSpPr>
            <a:cxnSpLocks/>
          </p:cNvCxnSpPr>
          <p:nvPr/>
        </p:nvCxnSpPr>
        <p:spPr>
          <a:xfrm flipV="1">
            <a:off x="3764935" y="2331077"/>
            <a:ext cx="1122597" cy="1983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0C9B59-1996-43D6-84D2-F9D9E9D06805}"/>
              </a:ext>
            </a:extLst>
          </p:cNvPr>
          <p:cNvCxnSpPr>
            <a:cxnSpLocks/>
          </p:cNvCxnSpPr>
          <p:nvPr/>
        </p:nvCxnSpPr>
        <p:spPr>
          <a:xfrm flipV="1">
            <a:off x="3764935" y="5418609"/>
            <a:ext cx="1122597" cy="286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B6263F5-C1B4-45C7-B4B4-A3CCD25B89FE}"/>
              </a:ext>
            </a:extLst>
          </p:cNvPr>
          <p:cNvSpPr/>
          <p:nvPr/>
        </p:nvSpPr>
        <p:spPr>
          <a:xfrm flipV="1">
            <a:off x="-22839" y="1439390"/>
            <a:ext cx="3787774" cy="2926547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070615-2211-46F6-82BC-A229DA128A27}"/>
              </a:ext>
            </a:extLst>
          </p:cNvPr>
          <p:cNvSpPr/>
          <p:nvPr/>
        </p:nvSpPr>
        <p:spPr>
          <a:xfrm flipV="1">
            <a:off x="-15530" y="5705341"/>
            <a:ext cx="3780465" cy="110454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AECA2C8-C2E2-47D8-920F-9496D7421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365" y="2386390"/>
            <a:ext cx="6935559" cy="299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419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30B0EA4-7C00-4251-9AF8-3A536CC66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350" y="1513002"/>
            <a:ext cx="7633300" cy="5177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67572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9DC77B1-630B-4254-AA20-E7947FB61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113" y="1370691"/>
            <a:ext cx="3862526" cy="5115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80465" y="1843517"/>
            <a:ext cx="968765" cy="283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6104585"/>
            <a:ext cx="968765" cy="502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-23295" y="1370691"/>
            <a:ext cx="3787774" cy="330433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-15530" y="6104585"/>
            <a:ext cx="3780465" cy="450462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7C1E8B-3BFB-46C9-891E-2159A090E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752" y="1843517"/>
            <a:ext cx="7178570" cy="4642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882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368AD91-24D3-4388-9184-701C94F66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419" y="1462130"/>
            <a:ext cx="7693162" cy="528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53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C152641-BA64-495F-8F4F-5ED1A627D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1070"/>
            <a:ext cx="3750290" cy="4967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80465" y="1634359"/>
            <a:ext cx="1369604" cy="2154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6279931"/>
            <a:ext cx="1369604" cy="83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8235" y="1386456"/>
            <a:ext cx="3787774" cy="246033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5490" y="6279931"/>
            <a:ext cx="3780465" cy="275116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9728F79-1C63-42D6-99C9-429F10BB7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684" y="1685338"/>
            <a:ext cx="6268592" cy="4678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45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7F2513E-DDB8-40D3-8227-139EE1C90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932" y="1332772"/>
            <a:ext cx="8034134" cy="54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286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833C7C7-15E4-4A83-9531-7EFB0C741C7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E70FE-70D2-4E62-B140-5276161A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E9A38C-C6CB-420A-A5B5-48A3776A5E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</a:t>
            </a: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Texts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7071007-F306-4F75-9007-FFED1B9A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199" y="1414383"/>
            <a:ext cx="3851733" cy="5258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15490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033E15E-687F-4FD6-AC09-1980E488337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D75B4-A0D9-439B-AEE8-F2E7B5ED5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025B2-58E2-4414-A599-B3A87E24A49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422706-6E16-47CB-A1A1-125E09E93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443" y="1425105"/>
            <a:ext cx="8029111" cy="53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178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22A9ED6-0A81-4E98-A63A-8599BBC5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" y="1425105"/>
            <a:ext cx="3757397" cy="5129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88237" y="1676198"/>
            <a:ext cx="1146639" cy="1752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96009" y="6363813"/>
            <a:ext cx="1354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8235" y="1386456"/>
            <a:ext cx="3787774" cy="198211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5490" y="6363813"/>
            <a:ext cx="3780465" cy="19123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595308A-EA66-4969-8EAE-74414CCF3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253" y="1676199"/>
            <a:ext cx="6603381" cy="468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286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11EAB4-22FA-4635-A0F1-E4E0487B4B5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16D5C-EF09-44BC-BE7B-ED920979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A70809-4CB3-4DAC-A88D-55BCE101761E}"/>
              </a:ext>
            </a:extLst>
          </p:cNvPr>
          <p:cNvSpPr txBox="1"/>
          <p:nvPr/>
        </p:nvSpPr>
        <p:spPr>
          <a:xfrm>
            <a:off x="-593505" y="1301993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C82A6E-6313-437D-9195-BE6DF73F0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139" y="1383604"/>
            <a:ext cx="3989719" cy="5451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E358B65-878D-435C-BA97-6FC4AB041AB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 </a:t>
            </a: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80559">
            <a:off x="176214" y="663457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7D8932-476C-467D-8595-D05F6985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DDA60E-3F61-45DF-BCF9-2CADB1D5FE46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47503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DCE83CD-08F6-48A6-8439-822BA3D52B8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0F42BF-23B4-43D5-BC0D-910F58939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F741E-842E-4171-95E0-6AC114B534C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</a:t>
            </a: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Mistakes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1662410-A026-49AB-AA03-6F97FB52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19" y="1493203"/>
            <a:ext cx="3789360" cy="517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61680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</a:t>
            </a: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B28DDD6-6F3F-4293-A275-8825BA45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892" y="1493203"/>
            <a:ext cx="3789360" cy="517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96349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88718E6-D445-467F-904E-FCD8AC739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65" y="0"/>
            <a:ext cx="10019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518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BC6DA9-32BC-4422-81F3-6FB8F339F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23" y="0"/>
            <a:ext cx="9973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70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7C70BB8-9D10-4C62-9B6D-46C4A82AF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38" y="0"/>
            <a:ext cx="10117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53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D5FC23F-2D1A-4602-B755-BE6FA1319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16" y="0"/>
            <a:ext cx="10082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056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D7FB1D-8332-4D5F-88AA-8527B6A31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68" y="0"/>
            <a:ext cx="10115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761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Wordpool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82909E6-DD77-420A-902E-C1B4D129D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978" y="0"/>
            <a:ext cx="10082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822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762B4-5C2E-4146-9391-477E9B22F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870325-20B1-4028-87A7-A1CD62C42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3057" y="42405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http://sifnos.sfs.uni-tuebingen.de/FLAIR/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93DF10-6AA9-4A85-A664-833EDFC98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726" y="2617447"/>
            <a:ext cx="5510545" cy="162310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93BB8FA-E3B5-46C1-9419-BC5898CE7841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0CDDA60-2B5F-43F1-B882-BDA271BFFEEC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349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EA347-FEDD-4B25-9032-8BCA8BB3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E8C171-658D-4364-BB7E-1EFCFC08A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59D4C-FA2E-475C-AE88-24BC15C39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099" y="2434658"/>
            <a:ext cx="5119801" cy="198868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C993E17-029F-4E4A-A2D9-19963037A44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9BC96E-FEB7-463F-87AB-007BE378A5A0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68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651" y="1690688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A79011-B1AE-4764-A236-B24F61CDC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CDEC799-F555-486A-8382-B079EBD5A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DA85D9-3075-4DA9-9126-9E6663C880F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7497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88B7EBD3-9438-417A-9BFE-29B95205C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94" y="1117600"/>
            <a:ext cx="8968012" cy="53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584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ECF01D-0F54-4383-9D5D-6AFD2363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914525"/>
            <a:ext cx="75438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709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473311-0D0B-424C-9DE5-02B38875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64" y="876073"/>
            <a:ext cx="9385869" cy="59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90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B3570-A862-4596-A86B-45C99E99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87" y="830997"/>
            <a:ext cx="9428225" cy="60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319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7C3275-2CA5-4630-A6E9-7D46215B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4" y="1301993"/>
            <a:ext cx="11774449" cy="52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361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89C7D9-3AFE-423C-BB24-5044611D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98" y="1066495"/>
            <a:ext cx="11071804" cy="50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92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5716B8-A1C6-4C3D-B2ED-85114DF6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10" y="1001616"/>
            <a:ext cx="8771179" cy="54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155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3C447B-79B5-4F72-9D93-955ABDCD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04" y="978793"/>
            <a:ext cx="10033992" cy="550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06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FeedBook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DE1F136-9B87-4D3B-8C23-9564B16B7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017" y="1066495"/>
            <a:ext cx="4053963" cy="55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2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FeedBook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74F0F2-6536-4589-B62A-0952C55B9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558" y="949375"/>
            <a:ext cx="4198882" cy="5771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044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“America and its European allies – a difficult relationship”.</a:t>
            </a:r>
            <a:r>
              <a:rPr lang="de-DE" dirty="0"/>
              <a:t> </a:t>
            </a:r>
            <a:r>
              <a:rPr lang="en-US" dirty="0"/>
              <a:t>Discuss this statement and give your own opinion. 		</a:t>
            </a:r>
            <a:r>
              <a:rPr lang="en-US" sz="1400" dirty="0"/>
              <a:t>Abitur 2005 (BW)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6539">
            <a:off x="3925253" y="2964179"/>
            <a:ext cx="2073178" cy="23260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2A9462-F4E6-46E0-BF8C-B7D0CBC3E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2DDBBC-CBF0-4089-82D9-2F5F78910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9EFD1FF-260E-44C9-B5B6-FA86458C9AF4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3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523220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3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5" y="2029175"/>
            <a:ext cx="3561396" cy="36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</Words>
  <Application>Microsoft Office PowerPoint</Application>
  <PresentationFormat>Breitbild</PresentationFormat>
  <Paragraphs>134</Paragraphs>
  <Slides>90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90</vt:i4>
      </vt:variant>
    </vt:vector>
  </HeadingPairs>
  <TitlesOfParts>
    <vt:vector size="96" baseType="lpstr">
      <vt:lpstr>Arial</vt:lpstr>
      <vt:lpstr>Calibri</vt:lpstr>
      <vt:lpstr>Calibri Light</vt:lpstr>
      <vt:lpstr>Lato</vt:lpstr>
      <vt:lpstr>Office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18</cp:revision>
  <dcterms:created xsi:type="dcterms:W3CDTF">2017-10-30T10:15:34Z</dcterms:created>
  <dcterms:modified xsi:type="dcterms:W3CDTF">2019-05-27T06:54:56Z</dcterms:modified>
</cp:coreProperties>
</file>