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78" r:id="rId2"/>
    <p:sldId id="288" r:id="rId3"/>
    <p:sldId id="294" r:id="rId4"/>
    <p:sldId id="295" r:id="rId5"/>
    <p:sldId id="364" r:id="rId6"/>
    <p:sldId id="296" r:id="rId7"/>
    <p:sldId id="359" r:id="rId8"/>
    <p:sldId id="280" r:id="rId9"/>
    <p:sldId id="281" r:id="rId10"/>
    <p:sldId id="283" r:id="rId11"/>
    <p:sldId id="284" r:id="rId12"/>
    <p:sldId id="285" r:id="rId13"/>
    <p:sldId id="286" r:id="rId14"/>
    <p:sldId id="276" r:id="rId15"/>
    <p:sldId id="360" r:id="rId16"/>
    <p:sldId id="363" r:id="rId17"/>
    <p:sldId id="300" r:id="rId18"/>
    <p:sldId id="352" r:id="rId19"/>
    <p:sldId id="302" r:id="rId20"/>
    <p:sldId id="311" r:id="rId21"/>
    <p:sldId id="303" r:id="rId22"/>
    <p:sldId id="301" r:id="rId23"/>
    <p:sldId id="304" r:id="rId24"/>
    <p:sldId id="328" r:id="rId25"/>
    <p:sldId id="305" r:id="rId26"/>
    <p:sldId id="350" r:id="rId27"/>
    <p:sldId id="306" r:id="rId28"/>
    <p:sldId id="307" r:id="rId29"/>
    <p:sldId id="308" r:id="rId30"/>
    <p:sldId id="309" r:id="rId31"/>
    <p:sldId id="312" r:id="rId32"/>
    <p:sldId id="313" r:id="rId33"/>
    <p:sldId id="336" r:id="rId34"/>
    <p:sldId id="315" r:id="rId35"/>
    <p:sldId id="337" r:id="rId36"/>
    <p:sldId id="338" r:id="rId37"/>
    <p:sldId id="339" r:id="rId38"/>
    <p:sldId id="314" r:id="rId39"/>
    <p:sldId id="316" r:id="rId40"/>
    <p:sldId id="329" r:id="rId41"/>
    <p:sldId id="317" r:id="rId42"/>
    <p:sldId id="318" r:id="rId43"/>
    <p:sldId id="319" r:id="rId44"/>
    <p:sldId id="330" r:id="rId45"/>
    <p:sldId id="331" r:id="rId46"/>
    <p:sldId id="333" r:id="rId47"/>
    <p:sldId id="335" r:id="rId48"/>
    <p:sldId id="334" r:id="rId49"/>
    <p:sldId id="320" r:id="rId50"/>
    <p:sldId id="323" r:id="rId51"/>
    <p:sldId id="322" r:id="rId52"/>
    <p:sldId id="321" r:id="rId53"/>
    <p:sldId id="324" r:id="rId54"/>
    <p:sldId id="325" r:id="rId55"/>
    <p:sldId id="326" r:id="rId56"/>
    <p:sldId id="340" r:id="rId57"/>
    <p:sldId id="347" r:id="rId58"/>
    <p:sldId id="348" r:id="rId59"/>
    <p:sldId id="353" r:id="rId60"/>
    <p:sldId id="354" r:id="rId61"/>
    <p:sldId id="358" r:id="rId62"/>
    <p:sldId id="269" r:id="rId63"/>
    <p:sldId id="341" r:id="rId64"/>
    <p:sldId id="342" r:id="rId65"/>
    <p:sldId id="343" r:id="rId66"/>
    <p:sldId id="344" r:id="rId67"/>
    <p:sldId id="345" r:id="rId68"/>
    <p:sldId id="346" r:id="rId69"/>
    <p:sldId id="349" r:id="rId7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BACD052-8143-4280-A803-6EEDEEF2C15E}">
          <p14:sldIdLst>
            <p14:sldId id="278"/>
          </p14:sldIdLst>
        </p14:section>
        <p14:section name="Kompetenzen" id="{6D9FED1F-C88D-4174-87A6-12F7AAB92C33}">
          <p14:sldIdLst>
            <p14:sldId id="288"/>
            <p14:sldId id="294"/>
            <p14:sldId id="295"/>
          </p14:sldIdLst>
        </p14:section>
        <p14:section name="Zusammenfassungsabschnitt" id="{FD5B7AAA-D51A-48FB-B1F9-2BA65858502E}">
          <p14:sldIdLst>
            <p14:sldId id="364"/>
          </p14:sldIdLst>
        </p14:section>
        <p14:section name="Obestufe" id="{E5CA1633-954F-4580-9057-0A4F9D73F0B8}">
          <p14:sldIdLst>
            <p14:sldId id="296"/>
            <p14:sldId id="359"/>
            <p14:sldId id="280"/>
            <p14:sldId id="281"/>
            <p14:sldId id="283"/>
            <p14:sldId id="284"/>
            <p14:sldId id="285"/>
            <p14:sldId id="286"/>
            <p14:sldId id="276"/>
            <p14:sldId id="360"/>
            <p14:sldId id="363"/>
          </p14:sldIdLst>
        </p14:section>
        <p14:section name="cto" id="{564A83AC-BA5F-4236-BD46-EC442A7BD23E}">
          <p14:sldIdLst>
            <p14:sldId id="300"/>
            <p14:sldId id="352"/>
          </p14:sldIdLst>
        </p14:section>
        <p14:section name="Konzept" id="{D4625D76-59C6-4CA0-AADC-60600B2D270E}">
          <p14:sldIdLst>
            <p14:sldId id="302"/>
            <p14:sldId id="311"/>
          </p14:sldIdLst>
        </p14:section>
        <p14:section name="Wordpool" id="{AC844DE2-F422-40E9-8329-C8937D9DC62D}">
          <p14:sldIdLst>
            <p14:sldId id="303"/>
            <p14:sldId id="301"/>
          </p14:sldIdLst>
        </p14:section>
        <p14:section name="Workshop" id="{EBE760E2-FC47-4452-8268-3352A5B68381}">
          <p14:sldIdLst>
            <p14:sldId id="304"/>
            <p14:sldId id="328"/>
            <p14:sldId id="305"/>
            <p14:sldId id="350"/>
            <p14:sldId id="306"/>
            <p14:sldId id="307"/>
            <p14:sldId id="308"/>
          </p14:sldIdLst>
        </p14:section>
        <p14:section name="TExts" id="{656FA44E-8C3B-4A1C-BE85-974F52353065}">
          <p14:sldIdLst>
            <p14:sldId id="309"/>
            <p14:sldId id="312"/>
          </p14:sldIdLst>
        </p14:section>
        <p14:section name="Skills" id="{1CE03F36-09CB-4F7B-960A-773530266101}">
          <p14:sldIdLst>
            <p14:sldId id="313"/>
            <p14:sldId id="336"/>
            <p14:sldId id="315"/>
            <p14:sldId id="337"/>
            <p14:sldId id="338"/>
            <p14:sldId id="339"/>
          </p14:sldIdLst>
        </p14:section>
        <p14:section name="Theme Tasks etc." id="{D54CE63E-FD75-45F2-86D0-99C996F3553E}">
          <p14:sldIdLst>
            <p14:sldId id="314"/>
            <p14:sldId id="316"/>
            <p14:sldId id="329"/>
            <p14:sldId id="317"/>
            <p14:sldId id="318"/>
            <p14:sldId id="319"/>
            <p14:sldId id="330"/>
            <p14:sldId id="331"/>
            <p14:sldId id="333"/>
            <p14:sldId id="335"/>
            <p14:sldId id="334"/>
            <p14:sldId id="320"/>
            <p14:sldId id="323"/>
            <p14:sldId id="322"/>
            <p14:sldId id="321"/>
            <p14:sldId id="324"/>
            <p14:sldId id="325"/>
            <p14:sldId id="326"/>
            <p14:sldId id="340"/>
            <p14:sldId id="347"/>
            <p14:sldId id="348"/>
            <p14:sldId id="353"/>
            <p14:sldId id="354"/>
            <p14:sldId id="358"/>
          </p14:sldIdLst>
        </p14:section>
        <p14:section name="Abschnitt 4" id="{81D730EC-8017-450F-9A64-47FE80678743}">
          <p14:sldIdLst/>
        </p14:section>
        <p14:section name="EdPuzzle" id="{6E73C9C7-797B-47A0-B6E9-9EA9E8D48035}">
          <p14:sldIdLst>
            <p14:sldId id="269"/>
            <p14:sldId id="341"/>
            <p14:sldId id="342"/>
            <p14:sldId id="343"/>
            <p14:sldId id="344"/>
            <p14:sldId id="345"/>
            <p14:sldId id="346"/>
            <p14:sldId id="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0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592A17F6-0559-469C-89FB-C2F22713F9C7}"/>
    <pc:docChg chg="delSld modSection">
      <pc:chgData name="Florian Nuxoll" userId="c112223b0a12bea3" providerId="LiveId" clId="{592A17F6-0559-469C-89FB-C2F22713F9C7}" dt="2018-10-13T21:31:41.638" v="6" actId="2696"/>
      <pc:docMkLst>
        <pc:docMk/>
      </pc:docMkLst>
      <pc:sldChg chg="del">
        <pc:chgData name="Florian Nuxoll" userId="c112223b0a12bea3" providerId="LiveId" clId="{592A17F6-0559-469C-89FB-C2F22713F9C7}" dt="2018-10-13T21:03:41.666" v="4" actId="2696"/>
        <pc:sldMkLst>
          <pc:docMk/>
          <pc:sldMk cId="1763983861" sldId="289"/>
        </pc:sldMkLst>
      </pc:sldChg>
      <pc:sldChg chg="del">
        <pc:chgData name="Florian Nuxoll" userId="c112223b0a12bea3" providerId="LiveId" clId="{592A17F6-0559-469C-89FB-C2F22713F9C7}" dt="2018-10-13T21:03:41.631" v="3" actId="2696"/>
        <pc:sldMkLst>
          <pc:docMk/>
          <pc:sldMk cId="258617454" sldId="290"/>
        </pc:sldMkLst>
      </pc:sldChg>
      <pc:sldChg chg="del">
        <pc:chgData name="Florian Nuxoll" userId="c112223b0a12bea3" providerId="LiveId" clId="{592A17F6-0559-469C-89FB-C2F22713F9C7}" dt="2018-10-13T21:31:41.638" v="6" actId="2696"/>
        <pc:sldMkLst>
          <pc:docMk/>
          <pc:sldMk cId="216759560" sldId="298"/>
        </pc:sldMkLst>
      </pc:sldChg>
      <pc:sldChg chg="del">
        <pc:chgData name="Florian Nuxoll" userId="c112223b0a12bea3" providerId="LiveId" clId="{592A17F6-0559-469C-89FB-C2F22713F9C7}" dt="2018-10-13T21:31:37.822" v="5" actId="2696"/>
        <pc:sldMkLst>
          <pc:docMk/>
          <pc:sldMk cId="3326499275" sldId="327"/>
        </pc:sldMkLst>
      </pc:sldChg>
      <pc:sldChg chg="del">
        <pc:chgData name="Florian Nuxoll" userId="c112223b0a12bea3" providerId="LiveId" clId="{592A17F6-0559-469C-89FB-C2F22713F9C7}" dt="2018-10-13T21:03:08.959" v="2" actId="2696"/>
        <pc:sldMkLst>
          <pc:docMk/>
          <pc:sldMk cId="454533216" sldId="355"/>
        </pc:sldMkLst>
      </pc:sldChg>
      <pc:sldChg chg="del">
        <pc:chgData name="Florian Nuxoll" userId="c112223b0a12bea3" providerId="LiveId" clId="{592A17F6-0559-469C-89FB-C2F22713F9C7}" dt="2018-10-13T21:03:08.934" v="1" actId="2696"/>
        <pc:sldMkLst>
          <pc:docMk/>
          <pc:sldMk cId="3782302839" sldId="356"/>
        </pc:sldMkLst>
      </pc:sldChg>
      <pc:sldChg chg="del">
        <pc:chgData name="Florian Nuxoll" userId="c112223b0a12bea3" providerId="LiveId" clId="{592A17F6-0559-469C-89FB-C2F22713F9C7}" dt="2018-10-13T21:03:08.894" v="0" actId="2696"/>
        <pc:sldMkLst>
          <pc:docMk/>
          <pc:sldMk cId="4001271951" sldId="3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32D22-B9B0-4960-8F80-0D7421C42F1A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B05B1-019A-4CA9-8D72-99FFFC29E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73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78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28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45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13.10.2018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389372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78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6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02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28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3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0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51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13.10.2018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68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png"/><Relationship Id="rId18" Type="http://schemas.openxmlformats.org/officeDocument/2006/relationships/slide" Target="slide38.xml"/><Relationship Id="rId3" Type="http://schemas.openxmlformats.org/officeDocument/2006/relationships/slide" Target="slide19.xml"/><Relationship Id="rId7" Type="http://schemas.openxmlformats.org/officeDocument/2006/relationships/image" Target="../media/image20.png"/><Relationship Id="rId12" Type="http://schemas.openxmlformats.org/officeDocument/2006/relationships/slide" Target="slide30.xml"/><Relationship Id="rId17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1.xml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slide" Target="slide32.xml"/><Relationship Id="rId10" Type="http://schemas.openxmlformats.org/officeDocument/2006/relationships/image" Target="../media/image21.png"/><Relationship Id="rId19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slide" Target="slide23.xml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3" Type="http://schemas.openxmlformats.org/officeDocument/2006/relationships/image" Target="../media/image10.png"/><Relationship Id="rId7" Type="http://schemas.openxmlformats.org/officeDocument/2006/relationships/slide" Target="slide1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Step by Step </a:t>
            </a:r>
            <a:r>
              <a:rPr lang="en-US" sz="3200" b="1" dirty="0" err="1">
                <a:solidFill>
                  <a:schemeClr val="bg1"/>
                </a:solidFill>
              </a:rPr>
              <a:t>zum</a:t>
            </a:r>
            <a:r>
              <a:rPr lang="en-US" sz="3200" b="1" dirty="0">
                <a:solidFill>
                  <a:schemeClr val="bg1"/>
                </a:solidFill>
              </a:rPr>
              <a:t> Abitur </a:t>
            </a:r>
            <a:r>
              <a:rPr lang="en-US" sz="3200" b="1" dirty="0" err="1">
                <a:solidFill>
                  <a:schemeClr val="bg1"/>
                </a:solidFill>
              </a:rPr>
              <a:t>mit</a:t>
            </a:r>
            <a:r>
              <a:rPr lang="en-US" sz="3200" b="1" dirty="0">
                <a:solidFill>
                  <a:schemeClr val="bg1"/>
                </a:solidFill>
              </a:rPr>
              <a:t> Camden Town </a:t>
            </a:r>
            <a:r>
              <a:rPr lang="en-US" sz="3200" b="1" dirty="0" err="1">
                <a:solidFill>
                  <a:schemeClr val="bg1"/>
                </a:solidFill>
              </a:rPr>
              <a:t>Oberstufe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BAC303D-68F0-416A-9DFD-B0D0BC35F637}"/>
              </a:ext>
            </a:extLst>
          </p:cNvPr>
          <p:cNvSpPr/>
          <p:nvPr/>
        </p:nvSpPr>
        <p:spPr>
          <a:xfrm>
            <a:off x="8854965" y="633762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/>
              <a:t>Referent: Florian Nuxoll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B9AAF-542E-4640-A02D-880CE976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62" y="1506829"/>
            <a:ext cx="3755638" cy="53511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929491-C165-4CFB-9541-67C136186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24" y="2329801"/>
            <a:ext cx="26955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11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“America and its European allies – a difficult relationship”.</a:t>
            </a:r>
            <a:r>
              <a:rPr lang="de-DE" dirty="0"/>
              <a:t> </a:t>
            </a:r>
            <a:r>
              <a:rPr lang="en-US" dirty="0"/>
              <a:t>Discuss this statement and give your own opinion. 		</a:t>
            </a:r>
            <a:r>
              <a:rPr lang="en-US" sz="1400" dirty="0"/>
              <a:t>Abitur 2005 (BW)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539">
            <a:off x="3925253" y="2964179"/>
            <a:ext cx="2073178" cy="2326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2A9462-F4E6-46E0-BF8C-B7D0CBC3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2DDBBC-CBF0-4089-82D9-2F5F7891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9EFD1FF-260E-44C9-B5B6-FA86458C9AF4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9590">
            <a:off x="4138612" y="3073763"/>
            <a:ext cx="2073178" cy="23260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sp>
        <p:nvSpPr>
          <p:cNvPr id="6" name="Rechteck 5"/>
          <p:cNvSpPr/>
          <p:nvPr/>
        </p:nvSpPr>
        <p:spPr>
          <a:xfrm>
            <a:off x="9327883" y="2413754"/>
            <a:ext cx="286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Abitur 2017 </a:t>
            </a:r>
            <a:r>
              <a:rPr lang="en-US" dirty="0"/>
              <a:t>(Niedersachsen)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5AB0BD-CC4F-43B8-9977-F826AD37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82" y="1343905"/>
            <a:ext cx="8424154" cy="10698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604467-90CD-4DCA-B642-8B5328BF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B70B20-7D09-4CFC-A57F-1D1CAA7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A0AA95-1850-4EF2-BC19-FA242AD8BC8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6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9266">
            <a:off x="4481511" y="3081864"/>
            <a:ext cx="2073178" cy="232600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406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Mother's Day should be abolished. Do you agree?   </a:t>
            </a:r>
            <a:r>
              <a:rPr lang="en-GB" sz="1600" dirty="0"/>
              <a:t>Abitur Bayern 2014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Comment.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8E1C79-2A30-4E6E-B941-57B11296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E88DF-A088-4701-83D5-8E79AB71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7DC890-2318-41BF-A210-94DF43282A47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DD9B72-7343-4AC0-9DAF-7275DE12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B37E74-40EA-49A7-803B-205C5F9A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3CBE04-13FC-449C-BCB6-96BFCD067A29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10F2D1-093F-4B46-BF39-02AC6D15ADFC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9ADF4C-1AA2-4B76-A811-3A12149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CC6F84-0A77-4412-9E09-724106E6F54B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3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302543" y="1742873"/>
            <a:ext cx="3074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Abitur 2018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4BA332C-E84F-4C66-8C7D-0C600B9BF381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905995-CB5E-4E57-A9DB-EEC6D63D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B91E563-0766-406A-A03E-0B0FEED8908E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9561F5-76F1-42C7-BF90-7E8B5F9AAF57}"/>
              </a:ext>
            </a:extLst>
          </p:cNvPr>
          <p:cNvSpPr txBox="1"/>
          <p:nvPr/>
        </p:nvSpPr>
        <p:spPr>
          <a:xfrm>
            <a:off x="1302542" y="2504317"/>
            <a:ext cx="10371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3200" dirty="0"/>
              <a:t>Outline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information</a:t>
            </a:r>
            <a:r>
              <a:rPr lang="de-DE" sz="3200" dirty="0"/>
              <a:t> on </a:t>
            </a:r>
            <a:r>
              <a:rPr lang="de-DE" sz="3200" dirty="0" err="1"/>
              <a:t>chip</a:t>
            </a:r>
            <a:r>
              <a:rPr lang="de-DE" sz="3200" dirty="0"/>
              <a:t> </a:t>
            </a:r>
            <a:r>
              <a:rPr lang="de-DE" sz="3200" dirty="0" err="1"/>
              <a:t>implantation</a:t>
            </a:r>
            <a:r>
              <a:rPr lang="de-DE" sz="3200" dirty="0"/>
              <a:t> and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role</a:t>
            </a:r>
            <a:r>
              <a:rPr lang="de-DE" sz="3200" dirty="0"/>
              <a:t> </a:t>
            </a:r>
            <a:r>
              <a:rPr lang="de-DE" sz="3200" dirty="0" err="1"/>
              <a:t>it</a:t>
            </a:r>
            <a:r>
              <a:rPr lang="de-DE" sz="3200" dirty="0"/>
              <a:t> </a:t>
            </a:r>
            <a:r>
              <a:rPr lang="de-DE" sz="3200" dirty="0" err="1"/>
              <a:t>plays</a:t>
            </a:r>
            <a:r>
              <a:rPr lang="de-DE" sz="3200" dirty="0"/>
              <a:t> in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society</a:t>
            </a:r>
            <a:r>
              <a:rPr lang="de-DE" sz="3200" dirty="0"/>
              <a:t> </a:t>
            </a:r>
            <a:r>
              <a:rPr lang="de-DE" sz="3200" dirty="0" err="1"/>
              <a:t>described</a:t>
            </a:r>
            <a:r>
              <a:rPr lang="de-DE" sz="3200" dirty="0"/>
              <a:t> in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novel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788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302543" y="1742873"/>
            <a:ext cx="3074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Abitur 2018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4BA332C-E84F-4C66-8C7D-0C600B9BF381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905995-CB5E-4E57-A9DB-EEC6D63D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B91E563-0766-406A-A03E-0B0FEED8908E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C4326D5-7EA4-4B62-8E37-9EFF1F938268}"/>
              </a:ext>
            </a:extLst>
          </p:cNvPr>
          <p:cNvSpPr txBox="1"/>
          <p:nvPr/>
        </p:nvSpPr>
        <p:spPr>
          <a:xfrm>
            <a:off x="1302542" y="2729057"/>
            <a:ext cx="10371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2. </a:t>
            </a:r>
            <a:r>
              <a:rPr lang="de-DE" sz="3200" dirty="0" err="1"/>
              <a:t>Analyze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means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author</a:t>
            </a:r>
            <a:r>
              <a:rPr lang="de-DE" sz="3200" dirty="0"/>
              <a:t> </a:t>
            </a:r>
            <a:r>
              <a:rPr lang="de-DE" sz="3200" dirty="0" err="1"/>
              <a:t>uses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make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readers</a:t>
            </a:r>
            <a:r>
              <a:rPr lang="de-DE" sz="3200" dirty="0"/>
              <a:t> </a:t>
            </a:r>
            <a:r>
              <a:rPr lang="de-DE" sz="3200" dirty="0" err="1"/>
              <a:t>aware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implications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„</a:t>
            </a:r>
            <a:r>
              <a:rPr lang="de-DE" sz="3200" dirty="0" err="1"/>
              <a:t>chipping</a:t>
            </a:r>
            <a:r>
              <a:rPr lang="de-DE" sz="3200" dirty="0"/>
              <a:t>“. </a:t>
            </a:r>
            <a:r>
              <a:rPr lang="de-DE" sz="3200" dirty="0" err="1"/>
              <a:t>Give</a:t>
            </a:r>
            <a:r>
              <a:rPr lang="de-DE" sz="3200" dirty="0"/>
              <a:t> </a:t>
            </a:r>
            <a:r>
              <a:rPr lang="de-DE" sz="3200" dirty="0" err="1"/>
              <a:t>evidence</a:t>
            </a:r>
            <a:r>
              <a:rPr lang="de-DE" sz="3200" dirty="0"/>
              <a:t> </a:t>
            </a:r>
            <a:r>
              <a:rPr lang="de-DE" sz="3200" dirty="0" err="1"/>
              <a:t>from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text</a:t>
            </a:r>
            <a:r>
              <a:rPr lang="de-DE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7722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302543" y="1742873"/>
            <a:ext cx="3074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Abitur 2018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4BA332C-E84F-4C66-8C7D-0C600B9BF381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905995-CB5E-4E57-A9DB-EEC6D63D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B91E563-0766-406A-A03E-0B0FEED8908E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7856B57-769C-4054-B2F6-43FE646EE398}"/>
              </a:ext>
            </a:extLst>
          </p:cNvPr>
          <p:cNvSpPr txBox="1"/>
          <p:nvPr/>
        </p:nvSpPr>
        <p:spPr>
          <a:xfrm>
            <a:off x="1302542" y="2705279"/>
            <a:ext cx="103712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3.1. „</a:t>
            </a:r>
            <a:r>
              <a:rPr lang="de-DE" sz="3200" dirty="0" err="1"/>
              <a:t>Although</a:t>
            </a:r>
            <a:r>
              <a:rPr lang="de-DE" sz="3200" dirty="0"/>
              <a:t> </a:t>
            </a:r>
            <a:r>
              <a:rPr lang="de-DE" sz="3200" dirty="0" err="1"/>
              <a:t>continuous</a:t>
            </a:r>
            <a:r>
              <a:rPr lang="de-DE" sz="3200" dirty="0"/>
              <a:t> </a:t>
            </a:r>
            <a:r>
              <a:rPr lang="de-DE" sz="3200" dirty="0" err="1"/>
              <a:t>government</a:t>
            </a:r>
            <a:r>
              <a:rPr lang="de-DE" sz="3200" dirty="0"/>
              <a:t> </a:t>
            </a:r>
            <a:r>
              <a:rPr lang="de-DE" sz="3200" dirty="0" err="1"/>
              <a:t>access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your</a:t>
            </a:r>
            <a:r>
              <a:rPr lang="de-DE" sz="3200" dirty="0"/>
              <a:t> </a:t>
            </a:r>
            <a:r>
              <a:rPr lang="de-DE" sz="3200" dirty="0" err="1"/>
              <a:t>exact</a:t>
            </a:r>
            <a:r>
              <a:rPr lang="de-DE" sz="3200" dirty="0"/>
              <a:t> </a:t>
            </a:r>
            <a:r>
              <a:rPr lang="de-DE" sz="3200" dirty="0" err="1"/>
              <a:t>location</a:t>
            </a:r>
            <a:r>
              <a:rPr lang="de-DE" sz="3200" dirty="0"/>
              <a:t> </a:t>
            </a:r>
            <a:r>
              <a:rPr lang="de-DE" sz="3200" dirty="0" err="1"/>
              <a:t>might</a:t>
            </a:r>
            <a:r>
              <a:rPr lang="de-DE" sz="3200" dirty="0"/>
              <a:t> </a:t>
            </a:r>
            <a:r>
              <a:rPr lang="de-DE" sz="3200" dirty="0" err="1"/>
              <a:t>have</a:t>
            </a:r>
            <a:r>
              <a:rPr lang="de-DE" sz="3200" dirty="0"/>
              <a:t> </a:t>
            </a:r>
            <a:r>
              <a:rPr lang="de-DE" sz="3200" dirty="0" err="1"/>
              <a:t>seemed</a:t>
            </a:r>
            <a:r>
              <a:rPr lang="de-DE" sz="3200" dirty="0"/>
              <a:t> an </a:t>
            </a:r>
            <a:r>
              <a:rPr lang="de-DE" sz="3200" dirty="0" err="1"/>
              <a:t>infringement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civil</a:t>
            </a:r>
            <a:r>
              <a:rPr lang="de-DE" sz="3200" dirty="0"/>
              <a:t> </a:t>
            </a:r>
            <a:r>
              <a:rPr lang="de-DE" sz="3200" dirty="0" err="1"/>
              <a:t>liberties</a:t>
            </a:r>
            <a:r>
              <a:rPr lang="de-DE" sz="3200" dirty="0"/>
              <a:t>, </a:t>
            </a:r>
            <a:r>
              <a:rPr lang="de-DE" sz="3200" dirty="0" err="1"/>
              <a:t>most</a:t>
            </a:r>
            <a:r>
              <a:rPr lang="de-DE" sz="3200" dirty="0"/>
              <a:t> Americans </a:t>
            </a:r>
            <a:r>
              <a:rPr lang="de-DE" sz="3200" dirty="0" err="1"/>
              <a:t>were</a:t>
            </a:r>
            <a:r>
              <a:rPr lang="de-DE" sz="3200" dirty="0"/>
              <a:t> </a:t>
            </a:r>
            <a:r>
              <a:rPr lang="de-DE" sz="3200" dirty="0" err="1"/>
              <a:t>long</a:t>
            </a:r>
            <a:r>
              <a:rPr lang="de-DE" sz="3200" dirty="0"/>
              <a:t> </a:t>
            </a:r>
            <a:r>
              <a:rPr lang="de-DE" sz="3200" dirty="0" err="1"/>
              <a:t>accustomed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having</a:t>
            </a:r>
            <a:r>
              <a:rPr lang="de-DE" sz="3200" dirty="0"/>
              <a:t> </a:t>
            </a:r>
            <a:r>
              <a:rPr lang="de-DE" sz="3200" dirty="0" err="1"/>
              <a:t>their</a:t>
            </a:r>
            <a:r>
              <a:rPr lang="de-DE" sz="3200" dirty="0"/>
              <a:t> </a:t>
            </a:r>
            <a:r>
              <a:rPr lang="de-DE" sz="3200" dirty="0" err="1"/>
              <a:t>movements</a:t>
            </a:r>
            <a:r>
              <a:rPr lang="de-DE" sz="3200" dirty="0"/>
              <a:t> </a:t>
            </a:r>
            <a:r>
              <a:rPr lang="de-DE" sz="3200" dirty="0" err="1"/>
              <a:t>tracked</a:t>
            </a:r>
            <a:r>
              <a:rPr lang="de-DE" sz="3200" dirty="0"/>
              <a:t> </a:t>
            </a:r>
            <a:r>
              <a:rPr lang="de-DE" sz="3200" dirty="0" err="1"/>
              <a:t>by</a:t>
            </a:r>
            <a:r>
              <a:rPr lang="de-DE" sz="3200" dirty="0"/>
              <a:t> </a:t>
            </a:r>
            <a:r>
              <a:rPr lang="de-DE" sz="3200" dirty="0" err="1"/>
              <a:t>commercial</a:t>
            </a:r>
            <a:r>
              <a:rPr lang="de-DE" sz="3200" dirty="0"/>
              <a:t> </a:t>
            </a:r>
            <a:r>
              <a:rPr lang="de-DE" sz="3200" dirty="0" err="1"/>
              <a:t>entities</a:t>
            </a:r>
            <a:r>
              <a:rPr lang="de-DE" sz="3200" dirty="0"/>
              <a:t>.“</a:t>
            </a:r>
          </a:p>
          <a:p>
            <a:r>
              <a:rPr lang="de-DE" sz="3200" dirty="0"/>
              <a:t>	</a:t>
            </a:r>
          </a:p>
          <a:p>
            <a:r>
              <a:rPr lang="de-DE" sz="3200" dirty="0" err="1"/>
              <a:t>Explain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quote</a:t>
            </a:r>
            <a:r>
              <a:rPr lang="de-DE" sz="3200" dirty="0"/>
              <a:t> and </a:t>
            </a:r>
            <a:r>
              <a:rPr lang="de-DE" sz="3200" dirty="0" err="1"/>
              <a:t>discuss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benefits</a:t>
            </a:r>
            <a:r>
              <a:rPr lang="de-DE" sz="3200" dirty="0"/>
              <a:t> and </a:t>
            </a:r>
            <a:r>
              <a:rPr lang="de-DE" sz="3200" dirty="0" err="1"/>
              <a:t>dangers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location</a:t>
            </a:r>
            <a:r>
              <a:rPr lang="de-DE" sz="3200" dirty="0"/>
              <a:t> </a:t>
            </a:r>
            <a:r>
              <a:rPr lang="de-DE" sz="3200" dirty="0" err="1"/>
              <a:t>tracking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commercial</a:t>
            </a:r>
            <a:r>
              <a:rPr lang="de-DE" sz="3200" dirty="0"/>
              <a:t> and </a:t>
            </a:r>
            <a:r>
              <a:rPr lang="de-DE" sz="3200" dirty="0" err="1"/>
              <a:t>political</a:t>
            </a:r>
            <a:r>
              <a:rPr lang="de-DE" sz="3200" dirty="0"/>
              <a:t> </a:t>
            </a:r>
            <a:r>
              <a:rPr lang="de-DE" sz="3200" dirty="0" err="1"/>
              <a:t>purposes</a:t>
            </a:r>
            <a:r>
              <a:rPr lang="de-DE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4262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AC78F7-E552-45B4-A9D5-2DCF6491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24" y="2829958"/>
            <a:ext cx="7360276" cy="268424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BD1331-1C66-41B4-9BAB-4D468B3821BE}"/>
              </a:ext>
            </a:extLst>
          </p:cNvPr>
          <p:cNvCxnSpPr>
            <a:cxnSpLocks/>
          </p:cNvCxnSpPr>
          <p:nvPr/>
        </p:nvCxnSpPr>
        <p:spPr>
          <a:xfrm flipV="1">
            <a:off x="3969714" y="2829958"/>
            <a:ext cx="861020" cy="1259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5A3FAE5-6F2D-4FED-8203-5E6F1C056336}"/>
              </a:ext>
            </a:extLst>
          </p:cNvPr>
          <p:cNvCxnSpPr>
            <a:cxnSpLocks/>
          </p:cNvCxnSpPr>
          <p:nvPr/>
        </p:nvCxnSpPr>
        <p:spPr>
          <a:xfrm>
            <a:off x="3946995" y="5470511"/>
            <a:ext cx="872952" cy="43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D87ED1E-FA54-4087-B94E-41AC8E64AE07}"/>
              </a:ext>
            </a:extLst>
          </p:cNvPr>
          <p:cNvSpPr/>
          <p:nvPr/>
        </p:nvSpPr>
        <p:spPr>
          <a:xfrm flipV="1">
            <a:off x="990" y="1425105"/>
            <a:ext cx="3960600" cy="266393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978AE9-AC8E-45B3-88C5-1F20099FDF55}"/>
              </a:ext>
            </a:extLst>
          </p:cNvPr>
          <p:cNvSpPr/>
          <p:nvPr/>
        </p:nvSpPr>
        <p:spPr>
          <a:xfrm flipV="1">
            <a:off x="-990" y="5470512"/>
            <a:ext cx="3950803" cy="135548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F744824-AEA3-4836-B105-36337046B856}"/>
              </a:ext>
            </a:extLst>
          </p:cNvPr>
          <p:cNvSpPr/>
          <p:nvPr/>
        </p:nvSpPr>
        <p:spPr>
          <a:xfrm>
            <a:off x="4564743" y="3331030"/>
            <a:ext cx="3788228" cy="82768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7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Abschnittszoom 14">
                <a:extLst>
                  <a:ext uri="{FF2B5EF4-FFF2-40B4-BE49-F238E27FC236}">
                    <a16:creationId xmlns:a16="http://schemas.microsoft.com/office/drawing/2014/main" id="{EA8037BB-42CB-4B48-8602-762D4D5371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9908396"/>
                  </p:ext>
                </p:extLst>
              </p:nvPr>
            </p:nvGraphicFramePr>
            <p:xfrm>
              <a:off x="378290" y="171450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4625D76-59C6-4CA0-AADC-60600B2D270E}">
                    <psez:zmPr id="{6B54D575-7E5B-41CB-A2B2-09845B7BB6E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Abschnittszoom 1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A8037BB-42CB-4B48-8602-762D4D5371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290" y="171450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Abschnittszoom 16">
                <a:extLst>
                  <a:ext uri="{FF2B5EF4-FFF2-40B4-BE49-F238E27FC236}">
                    <a16:creationId xmlns:a16="http://schemas.microsoft.com/office/drawing/2014/main" id="{27084563-3ED8-41EF-8985-A32E1EF7A2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5713554"/>
                  </p:ext>
                </p:extLst>
              </p:nvPr>
            </p:nvGraphicFramePr>
            <p:xfrm>
              <a:off x="3931445" y="171450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AC844DE2-F422-40E9-8329-C8937D9DC62D}">
                    <psez:zmPr id="{B418D03B-0A26-4060-A700-A4276BE0E6F0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Abschnittszoom 1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7084563-3ED8-41EF-8985-A32E1EF7A2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1445" y="171450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Abschnittszoom 18">
                <a:extLst>
                  <a:ext uri="{FF2B5EF4-FFF2-40B4-BE49-F238E27FC236}">
                    <a16:creationId xmlns:a16="http://schemas.microsoft.com/office/drawing/2014/main" id="{E3150FE1-BC9C-43C4-803E-3F88AA95C9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361677"/>
                  </p:ext>
                </p:extLst>
              </p:nvPr>
            </p:nvGraphicFramePr>
            <p:xfrm>
              <a:off x="7325135" y="175843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EBE760E2-FC47-4452-8268-3352A5B68381}">
                    <psez:zmPr id="{BF9B6CA7-C75B-4C24-BD1F-9193E276180F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Abschnittszoom 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3150FE1-BC9C-43C4-803E-3F88AA95C9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25135" y="175843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1" name="Abschnittszoom 20">
                <a:extLst>
                  <a:ext uri="{FF2B5EF4-FFF2-40B4-BE49-F238E27FC236}">
                    <a16:creationId xmlns:a16="http://schemas.microsoft.com/office/drawing/2014/main" id="{9B216DEC-502E-462D-9DF3-45CC3665CB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5175485"/>
                  </p:ext>
                </p:extLst>
              </p:nvPr>
            </p:nvGraphicFramePr>
            <p:xfrm>
              <a:off x="3931445" y="400838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656FA44E-8C3B-4A1C-BE85-974F52353065}">
                    <psez:zmPr id="{C5E4386B-B6C2-41C7-8206-CCF7239C3888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1" name="Abschnittszoom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B216DEC-502E-462D-9DF3-45CC3665CB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31445" y="400838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3" name="Abschnittszoom 22">
                <a:extLst>
                  <a:ext uri="{FF2B5EF4-FFF2-40B4-BE49-F238E27FC236}">
                    <a16:creationId xmlns:a16="http://schemas.microsoft.com/office/drawing/2014/main" id="{77C30D05-AE99-4A2A-9C5A-04C9D751BF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478594"/>
                  </p:ext>
                </p:extLst>
              </p:nvPr>
            </p:nvGraphicFramePr>
            <p:xfrm>
              <a:off x="404649" y="4066354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1CE03F36-09CB-4F7B-960A-773530266101}">
                    <psez:zmPr id="{A1E9FD46-8C1B-4F5E-8C6B-FA624E8184B5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3" name="Abschnittszoom 2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77C30D05-AE99-4A2A-9C5A-04C9D751BF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4649" y="406635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5" name="Abschnittszoom 24">
                <a:extLst>
                  <a:ext uri="{FF2B5EF4-FFF2-40B4-BE49-F238E27FC236}">
                    <a16:creationId xmlns:a16="http://schemas.microsoft.com/office/drawing/2014/main" id="{BD26F7D5-AF31-49EB-B855-207EA6AED0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4784855"/>
                  </p:ext>
                </p:extLst>
              </p:nvPr>
            </p:nvGraphicFramePr>
            <p:xfrm>
              <a:off x="7325135" y="400838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54CE63E-FD75-45F2-86D0-99C996F3553E}">
                    <psez:zmPr id="{CDDCD414-9B05-4AA3-8F74-47F491883077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5" name="Abschnittszoom 2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BD26F7D5-AF31-49EB-B855-207EA6AED0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25135" y="400838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57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409FB7-EE42-4F73-954E-832DA5B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0" y="1301995"/>
            <a:ext cx="7956526" cy="54370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3013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dirty="0"/>
              <a:t>Die Schülerinnen und Schüler können ein Hotelzimmer buchen.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277973-C0C5-434B-8DB2-5EE2821CE212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6135F1-D3D5-4EA7-A4A1-5601E0A5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A3DD5A-C38C-43EC-BDFF-BFB8385A7DAC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80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DEAF21-A260-4322-929D-2D7B7A5F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" y="1442434"/>
            <a:ext cx="3652993" cy="50356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A7CBA-7A68-4E8D-BA8F-E7CFAAD5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21" y="1692166"/>
            <a:ext cx="7636128" cy="4167351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692165"/>
            <a:ext cx="480070" cy="2736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38751" y="5859517"/>
            <a:ext cx="480070" cy="16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6019151"/>
            <a:ext cx="3950803" cy="45892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03FAAE-5BAB-4B56-8580-39F879FC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26" y="1340133"/>
            <a:ext cx="7476757" cy="509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079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0804EA-C487-4506-A018-F7A25AA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0" y="1439392"/>
            <a:ext cx="3780465" cy="519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2705AE-D46F-4E8D-831C-595EBF92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9" y="1678097"/>
            <a:ext cx="6222826" cy="4584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72244" y="1678097"/>
            <a:ext cx="704575" cy="205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>
            <a:off x="3764935" y="6035289"/>
            <a:ext cx="704575" cy="227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1"/>
            <a:ext cx="3787774" cy="229795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6035289"/>
            <a:ext cx="3780465" cy="59428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3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6B43E6-2358-4566-929C-DB0876B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4" y="1343494"/>
            <a:ext cx="8045450" cy="5491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0076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98DDB-2603-4C5A-B7D2-1F1DCB5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29" y="2107128"/>
            <a:ext cx="7545406" cy="3353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89294D-D142-4925-ABB5-86B3497A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799067" cy="555600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47413" y="2107128"/>
            <a:ext cx="837916" cy="15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3483820"/>
            <a:ext cx="804864" cy="197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2"/>
            <a:ext cx="3787774" cy="89625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3459479"/>
            <a:ext cx="3780465" cy="334772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C85E40-7970-450B-860C-93AA0243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00519"/>
            <a:ext cx="6444101" cy="2383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650581" y="1315699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650581" y="2714626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702967" y="3250680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702967" y="4657725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CE6110F-C341-4767-859C-A05C36E2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633" y="3209283"/>
            <a:ext cx="5839473" cy="2365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8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8C8BC-A28F-4DB7-B348-D4E0A967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7" y="1323614"/>
            <a:ext cx="8017743" cy="546294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96056A9-A66F-4364-9CD4-C704DC4775C3}"/>
              </a:ext>
            </a:extLst>
          </p:cNvPr>
          <p:cNvSpPr/>
          <p:nvPr/>
        </p:nvSpPr>
        <p:spPr>
          <a:xfrm>
            <a:off x="3138488" y="1814513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587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1B15C2-A4EF-4328-8D9F-0CE19221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5" y="1301995"/>
            <a:ext cx="8073947" cy="5508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CD1D6-39DE-4825-8AC1-F0221B9CF37A}"/>
              </a:ext>
            </a:extLst>
          </p:cNvPr>
          <p:cNvSpPr/>
          <p:nvPr/>
        </p:nvSpPr>
        <p:spPr>
          <a:xfrm>
            <a:off x="2782888" y="1763712"/>
            <a:ext cx="3059112" cy="9421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874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903E0-7D5A-4273-AC44-2F02B80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35" y="1301995"/>
            <a:ext cx="8096127" cy="54993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6B647A8-5ACD-49C0-9DDF-40A8E793E18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0F3C1-B092-46F7-B8AB-192ED31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433087-C22A-4D8A-88BD-13B375A052FD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9431E-40C7-45E5-9F2D-742F5CAEE71E}"/>
              </a:ext>
            </a:extLst>
          </p:cNvPr>
          <p:cNvSpPr/>
          <p:nvPr/>
        </p:nvSpPr>
        <p:spPr>
          <a:xfrm>
            <a:off x="2906260" y="3142570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20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257452"/>
            <a:ext cx="4445722" cy="638304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48" y="257452"/>
            <a:ext cx="4144442" cy="638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E6264-FEED-45EB-84C4-B3676013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9" y="1343494"/>
            <a:ext cx="8159320" cy="55366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915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E96B4-6C28-41B8-84FE-11FDBF7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81" y="1301995"/>
            <a:ext cx="8194836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FAA39C-E799-456E-969A-4A26A7C9ED79}"/>
              </a:ext>
            </a:extLst>
          </p:cNvPr>
          <p:cNvSpPr/>
          <p:nvPr/>
        </p:nvSpPr>
        <p:spPr>
          <a:xfrm>
            <a:off x="2946400" y="2046513"/>
            <a:ext cx="667657" cy="2032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178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15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>
            <a:off x="3909848" y="3657598"/>
            <a:ext cx="700580" cy="227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9"/>
            <a:ext cx="3909848" cy="5808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3657598"/>
            <a:ext cx="3925378" cy="314959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BB062F-D266-4262-A56D-59F254E0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581572" cy="422539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0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265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 flipV="1">
            <a:off x="3909848" y="620635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8"/>
            <a:ext cx="3909848" cy="307626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6337737"/>
            <a:ext cx="3925378" cy="46945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C86C5F-37E3-48BD-A92D-D8FF63B57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483158" cy="449455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8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A0BB9F-F844-451F-94A7-8B4CD71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9" y="1301995"/>
            <a:ext cx="3868509" cy="55018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68" y="1301995"/>
            <a:ext cx="3721994" cy="55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2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" y="1290778"/>
            <a:ext cx="3721994" cy="556261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09848" y="2710878"/>
            <a:ext cx="700580" cy="224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 flipV="1">
            <a:off x="3909848" y="645529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67402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6561786"/>
            <a:ext cx="3925378" cy="29160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A10E51-12EB-4288-AD67-B237E855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32" y="2722136"/>
            <a:ext cx="7546428" cy="373773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791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BEF5983-AE49-4A77-8A0F-A1E0C6AF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08"/>
            <a:ext cx="3909644" cy="56705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25174" y="1374283"/>
            <a:ext cx="1221281" cy="291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>
            <a:off x="3909644" y="3535486"/>
            <a:ext cx="1221281" cy="2082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75113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3536731"/>
            <a:ext cx="3925378" cy="331666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DFBA50-7C39-4757-9A72-FF068D321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54" y="1374283"/>
            <a:ext cx="6958713" cy="42434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879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179566-6948-4CBA-8E2B-1FDB2E49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70" y="1301995"/>
            <a:ext cx="7993857" cy="55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0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2FABFD-A19A-4404-B978-97CA47C4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52" y="1066494"/>
            <a:ext cx="4192842" cy="58017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ED0F45-A7FA-4F09-B1E6-F6B23C0EF3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766EDC-2603-40CA-81E1-99C6F05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D011C3-A58E-4200-A957-B7D47AF41DBB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Theme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92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12FECA-C55B-4EFB-91A5-B2325C93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31" y="1301995"/>
            <a:ext cx="815361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096C2A-79D8-4180-8AC9-56E9FA489CF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99DE8-4271-4890-95E2-B9875314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3BE16B-8647-445E-AE99-83E6E711822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003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1EF0B-0CAF-4691-B54D-27DB53AB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DB0483-C2CC-4FF7-9D99-FE6E4A309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52A18D-7115-4E40-9E8F-29CD6395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221" y="31858"/>
            <a:ext cx="9794953" cy="66474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634DD7-8FCB-45AC-958C-3549699F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3715"/>
            <a:ext cx="1938270" cy="26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29BE60-A099-4559-B5A0-8EB721D6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" y="1301994"/>
            <a:ext cx="4046879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0FFA54-A50B-4E9C-84FB-D8A0B248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53" y="1470523"/>
            <a:ext cx="6900953" cy="503913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E6CD01F-EB08-40D9-AC5C-9DE815F71AA9}"/>
              </a:ext>
            </a:extLst>
          </p:cNvPr>
          <p:cNvCxnSpPr>
            <a:cxnSpLocks/>
          </p:cNvCxnSpPr>
          <p:nvPr/>
        </p:nvCxnSpPr>
        <p:spPr>
          <a:xfrm flipH="1">
            <a:off x="4086240" y="1470523"/>
            <a:ext cx="1040487" cy="72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F66042-1802-47E3-B14D-9248D017A778}"/>
              </a:ext>
            </a:extLst>
          </p:cNvPr>
          <p:cNvCxnSpPr>
            <a:cxnSpLocks/>
          </p:cNvCxnSpPr>
          <p:nvPr/>
        </p:nvCxnSpPr>
        <p:spPr>
          <a:xfrm>
            <a:off x="4056724" y="4657325"/>
            <a:ext cx="1070003" cy="1852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1EF3E61-9191-46D3-A192-4BD0B355741A}"/>
              </a:ext>
            </a:extLst>
          </p:cNvPr>
          <p:cNvSpPr/>
          <p:nvPr/>
        </p:nvSpPr>
        <p:spPr>
          <a:xfrm flipV="1">
            <a:off x="-23296" y="1301993"/>
            <a:ext cx="4089981" cy="88966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8721C8B-FCFC-4F46-9F2F-28597B8C620F}"/>
              </a:ext>
            </a:extLst>
          </p:cNvPr>
          <p:cNvSpPr/>
          <p:nvPr/>
        </p:nvSpPr>
        <p:spPr>
          <a:xfrm flipV="1">
            <a:off x="-19351" y="4676348"/>
            <a:ext cx="4082089" cy="218165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E8EEBA-F8F9-4469-A6B9-A7994A50A21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AECA2D-4C89-4347-AA4A-24459ED4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2981A70-819A-492B-B84A-2E653603336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7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1B415-A67C-4836-ABED-C9A3536E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1" y="1461099"/>
            <a:ext cx="7867139" cy="5351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2880B-47C3-4C18-AA61-FED5F18821A8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A8F39F-AFE8-493A-B16B-F8DA1764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CFE700-8829-4FCC-B438-5B39C4E87F4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170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2D9C21-250D-4A08-BE63-7B63598B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84" y="1220384"/>
            <a:ext cx="5439666" cy="57411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6133155-AF6D-412F-A541-5E064A8B59F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052643-FB24-4E66-9179-2EA12022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ABABD3A-6F36-46A7-9BA1-5D0657AF7FB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Grammar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4712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4480CB-2FC6-4A3C-8B6F-32105ABD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9" y="1286102"/>
            <a:ext cx="8189495" cy="55718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Interkulturelle Kompetenz</a:t>
            </a: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571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</a:rPr>
              <a:t>Blog Post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930C4D-F7E5-415C-A239-940B390FD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973" y="1301995"/>
            <a:ext cx="3961236" cy="55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77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B0DE15-A5DA-48FD-A40B-32587B8DB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86" y="1298952"/>
            <a:ext cx="8146751" cy="55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6610A3-6720-4437-872E-585EE43DC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97" y="1301995"/>
            <a:ext cx="8326277" cy="55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8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BDA8F0-8B7C-4F27-B718-6B285C79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12" y="1301995"/>
            <a:ext cx="7986261" cy="54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82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70865A-E381-4874-9309-2D81B551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99" y="1301995"/>
            <a:ext cx="8120257" cy="55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4C2DE-6BF9-41A3-8230-68479CD6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01" y="1301995"/>
            <a:ext cx="8139801" cy="5556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DB137D6-FD99-42C4-95FA-D1D38135636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233410-6DEC-44E8-854B-1D61672F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1248C69-7D76-496C-9601-BE5B97BD38E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802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34A29D44-0C6D-4B8D-9EA9-7D26F78639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387748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E5CA1633-954F-4580-9057-0A4F9D73F0B8}">
                    <psuz:zmPr id="{2959DED2-CBCE-446F-87D6-7B38074C73DF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64A83AC-BA5F-4236-BD46-EC442A7BD23E}">
                    <psuz:zmPr id="{9BAE522D-DB80-439A-B6E7-B4408B223CB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1D730EC-8017-450F-9A64-47FE80678743}">
                    <psuz:zmPr id="{03902917-B786-4D4F-89BD-B5E76327530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E73C9C7-797B-47A0-B6E9-9EA9E8D48035}">
                    <psuz:zmPr id="{554470DE-2825-40E6-B586-4D7CF0ACD09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34A29D44-0C6D-4B8D-9EA9-7D26F78639C6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2" name="Grafik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Grafik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127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938115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A52465-AC07-4564-A4DA-6E07B5EC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51" y="1349870"/>
            <a:ext cx="8023732" cy="55081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FF6B14D-7D4A-4E1D-9A7A-FC7B027FDCA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8F6DFB-8D3F-46C5-A0B3-E7228145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8E13CC7-F8F2-48B3-AB29-2541A52A767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386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80F9EB-A4C0-4E9D-8CA9-A3735299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66" y="1470232"/>
            <a:ext cx="7905570" cy="53877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1E02F4-80A3-4883-91FE-CBB51B61136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FB5FDD-D306-4F4B-A400-55F01E52A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6B8B84-0B34-4709-92BA-D9118686CCF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+mn-lt"/>
              </a:rPr>
              <a:t>Workshop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04D79B-4E4E-4FFF-99D1-CB820B751BE0}"/>
              </a:ext>
            </a:extLst>
          </p:cNvPr>
          <p:cNvSpPr/>
          <p:nvPr/>
        </p:nvSpPr>
        <p:spPr>
          <a:xfrm>
            <a:off x="1328057" y="1741941"/>
            <a:ext cx="3556000" cy="17197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845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A2BB8A-6872-47C7-B4E0-55B212FE4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51" y="1277258"/>
            <a:ext cx="8193513" cy="558074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D0C2621-356D-4FCA-B352-5E80E31A77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ECB8CD-A125-4D9A-9F49-1C744534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76D847C-83FF-40E9-A5EC-6EA66B9E956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E0A80A-09CE-4C03-8886-624CB642FD97}"/>
              </a:ext>
            </a:extLst>
          </p:cNvPr>
          <p:cNvSpPr/>
          <p:nvPr/>
        </p:nvSpPr>
        <p:spPr>
          <a:xfrm>
            <a:off x="2509520" y="1509713"/>
            <a:ext cx="3419566" cy="73274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4538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3D78E9-A4D2-419D-873E-22EA2EC8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34" y="1301995"/>
            <a:ext cx="8153130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8A11F4-0C8E-4903-ABEF-1B75D35237C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537983-BA4C-4955-A0E3-F26F8835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CF4F5A2-C73D-49DE-BD21-279E9BD33F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52C5F54-45C8-4549-B316-EF6249F69CF9}"/>
              </a:ext>
            </a:extLst>
          </p:cNvPr>
          <p:cNvSpPr/>
          <p:nvPr/>
        </p:nvSpPr>
        <p:spPr>
          <a:xfrm>
            <a:off x="2019434" y="5631770"/>
            <a:ext cx="4033023" cy="122622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9792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0237C2-436D-4A25-8504-2A13FBD7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80" y="1332772"/>
            <a:ext cx="813363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CCD04A-6B1C-460E-AEE6-4F6F02AD016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E38056-00F5-4AEE-8F09-172A70962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CB76B7-553C-4F1C-BFA8-126ADFD42D8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0044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Ein Schulbuch </a:t>
            </a:r>
            <a:r>
              <a:rPr lang="de-DE" sz="3200" b="1" dirty="0">
                <a:solidFill>
                  <a:schemeClr val="bg1"/>
                </a:solidFill>
              </a:rPr>
              <a:t>als Vorbereitung auf </a:t>
            </a:r>
            <a:r>
              <a:rPr lang="de-DE" sz="3200" b="1">
                <a:solidFill>
                  <a:schemeClr val="bg1"/>
                </a:solidFill>
              </a:rPr>
              <a:t>die Kursstufe</a:t>
            </a:r>
            <a:r>
              <a:rPr lang="de-DE" sz="3200" b="1">
                <a:solidFill>
                  <a:schemeClr val="bg1"/>
                </a:solidFill>
                <a:latin typeface="+mn-lt"/>
              </a:rPr>
              <a:t>?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97A6E46-DE22-4515-ABFB-7C5EBD142988}"/>
              </a:ext>
            </a:extLst>
          </p:cNvPr>
          <p:cNvSpPr/>
          <p:nvPr/>
        </p:nvSpPr>
        <p:spPr>
          <a:xfrm>
            <a:off x="315310" y="2214320"/>
            <a:ext cx="116927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800" b="1" dirty="0"/>
          </a:p>
          <a:p>
            <a:r>
              <a:rPr lang="de-DE" sz="2800" b="1" dirty="0"/>
              <a:t>1.  Umfangreiches, kleinschrittiges Training (Textsorten, </a:t>
            </a:r>
            <a:r>
              <a:rPr lang="de-DE" sz="2800" b="1" dirty="0" err="1"/>
              <a:t>skills</a:t>
            </a:r>
            <a:r>
              <a:rPr lang="de-DE" sz="2800" b="1" dirty="0"/>
              <a:t>, Operatoren)</a:t>
            </a:r>
          </a:p>
          <a:p>
            <a:endParaRPr lang="de-DE" sz="2800" b="1" dirty="0"/>
          </a:p>
          <a:p>
            <a:r>
              <a:rPr lang="de-DE" sz="2800" b="1" dirty="0"/>
              <a:t>2.  Rundum-sorglos Paket</a:t>
            </a:r>
          </a:p>
          <a:p>
            <a:pPr marL="514350" indent="-514350" algn="ctr">
              <a:buAutoNum type="arabicPeriod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4636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+mn-lt"/>
              </a:rPr>
              <a:t>Workbook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7626C-DDA1-4753-B185-382512C5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329" y="1301995"/>
            <a:ext cx="3699402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6E795B-A986-4FB8-B27B-A39F49EC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55" y="1342457"/>
            <a:ext cx="3671795" cy="55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</a:p>
          <a:p>
            <a:pPr algn="ctr"/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330111-E3BB-45C5-AD46-87681094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540" y="1258451"/>
            <a:ext cx="3777532" cy="55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C86426-4BAD-4D69-AFB0-541C2609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71" y="1301995"/>
            <a:ext cx="7796057" cy="55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87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FFD9808-47A1-4BE6-8D66-F9008B742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27" y="1369691"/>
            <a:ext cx="7802139" cy="5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8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694251" y="2251520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5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7E8581-B741-406F-92A6-901FD0444150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293251-28B0-48CE-9345-FD5BB250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A7B53D-D99C-4A17-8329-A10CD1458170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6595DF4-5CFA-4339-A200-0787EE46F677}"/>
              </a:ext>
            </a:extLst>
          </p:cNvPr>
          <p:cNvSpPr/>
          <p:nvPr/>
        </p:nvSpPr>
        <p:spPr>
          <a:xfrm>
            <a:off x="3978686" y="3429000"/>
            <a:ext cx="3716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b="1" dirty="0"/>
              <a:t>Die Oberstufe</a:t>
            </a:r>
          </a:p>
        </p:txBody>
      </p:sp>
    </p:spTree>
    <p:extLst>
      <p:ext uri="{BB962C8B-B14F-4D97-AF65-F5344CB8AC3E}">
        <p14:creationId xmlns:p14="http://schemas.microsoft.com/office/powerpoint/2010/main" val="41079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88C38BC-5C4F-4392-898C-B5FF6EE2C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027" y="1356743"/>
            <a:ext cx="7859946" cy="533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55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80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14525"/>
            <a:ext cx="7543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64" y="876073"/>
            <a:ext cx="9385869" cy="59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90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87" y="830997"/>
            <a:ext cx="9428225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19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4" y="1301993"/>
            <a:ext cx="11774449" cy="52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361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8" y="1066495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92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72" y="1022636"/>
            <a:ext cx="8771179" cy="54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155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978793"/>
            <a:ext cx="10033992" cy="55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6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7E8581-B741-406F-92A6-901FD0444150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293251-28B0-48CE-9345-FD5BB250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A7B53D-D99C-4A17-8329-A10CD1458170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30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80559">
            <a:off x="176214" y="663457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7D8932-476C-467D-8595-D05F6985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DDA60E-3F61-45DF-BCF9-2CADB1D5FE46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475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51" y="1690688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A79011-B1AE-4764-A236-B24F61CD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DEC799-F555-486A-8382-B079EBD5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DA85D9-3075-4DA9-9126-9E6663C880F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749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Microsoft Office PowerPoint</Application>
  <PresentationFormat>Breitbild</PresentationFormat>
  <Paragraphs>111</Paragraphs>
  <Slides>69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Lato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20</cp:revision>
  <dcterms:created xsi:type="dcterms:W3CDTF">2017-10-30T10:15:34Z</dcterms:created>
  <dcterms:modified xsi:type="dcterms:W3CDTF">2018-10-13T21:31:49Z</dcterms:modified>
</cp:coreProperties>
</file>