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7" r:id="rId4"/>
    <p:sldId id="31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17" r:id="rId21"/>
    <p:sldId id="318" r:id="rId22"/>
    <p:sldId id="276" r:id="rId23"/>
    <p:sldId id="277" r:id="rId24"/>
    <p:sldId id="278" r:id="rId25"/>
    <p:sldId id="282" r:id="rId26"/>
    <p:sldId id="283" r:id="rId27"/>
    <p:sldId id="286" r:id="rId28"/>
    <p:sldId id="287" r:id="rId29"/>
    <p:sldId id="298" r:id="rId30"/>
    <p:sldId id="301" r:id="rId31"/>
    <p:sldId id="305" r:id="rId32"/>
    <p:sldId id="306" r:id="rId33"/>
    <p:sldId id="321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8D42F-0392-4470-9FF4-6757B343C1F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1399B7-9AB1-4A1F-9E34-CAE323E89BA0}">
      <dgm:prSet phldrT="[Text]"/>
      <dgm:spPr/>
      <dgm:t>
        <a:bodyPr/>
        <a:lstStyle/>
        <a:p>
          <a:r>
            <a:rPr lang="de-DE" dirty="0"/>
            <a:t>Lehrer</a:t>
          </a:r>
        </a:p>
      </dgm:t>
    </dgm:pt>
    <dgm:pt modelId="{1E179468-ABF9-4CF1-9CE7-8DD348617B19}" type="parTrans" cxnId="{66D33A25-BA6B-40B6-A2B7-A47043BF5C15}">
      <dgm:prSet/>
      <dgm:spPr/>
      <dgm:t>
        <a:bodyPr/>
        <a:lstStyle/>
        <a:p>
          <a:endParaRPr lang="de-DE"/>
        </a:p>
      </dgm:t>
    </dgm:pt>
    <dgm:pt modelId="{CAAB1F4F-5C80-4497-9034-DC4A15D50AB4}" type="sibTrans" cxnId="{66D33A25-BA6B-40B6-A2B7-A47043BF5C15}">
      <dgm:prSet/>
      <dgm:spPr/>
      <dgm:t>
        <a:bodyPr/>
        <a:lstStyle/>
        <a:p>
          <a:endParaRPr lang="de-DE"/>
        </a:p>
      </dgm:t>
    </dgm:pt>
    <dgm:pt modelId="{40EF899C-342F-4AFC-84F2-83C1FB8A07E4}">
      <dgm:prSet phldrT="[Text]"/>
      <dgm:spPr/>
      <dgm:t>
        <a:bodyPr/>
        <a:lstStyle/>
        <a:p>
          <a:r>
            <a:rPr lang="de-DE" dirty="0"/>
            <a:t>Konzepte</a:t>
          </a:r>
        </a:p>
      </dgm:t>
    </dgm:pt>
    <dgm:pt modelId="{21E5746D-5924-4DD8-966A-9F9B05E9F14C}" type="parTrans" cxnId="{D0B724FB-2FA4-4454-9EFE-E266C2CD3EBA}">
      <dgm:prSet/>
      <dgm:spPr/>
      <dgm:t>
        <a:bodyPr/>
        <a:lstStyle/>
        <a:p>
          <a:endParaRPr lang="de-DE"/>
        </a:p>
      </dgm:t>
    </dgm:pt>
    <dgm:pt modelId="{80816F61-3BDB-4802-B4CE-0B6F4D50887C}" type="sibTrans" cxnId="{D0B724FB-2FA4-4454-9EFE-E266C2CD3EBA}">
      <dgm:prSet/>
      <dgm:spPr/>
      <dgm:t>
        <a:bodyPr/>
        <a:lstStyle/>
        <a:p>
          <a:endParaRPr lang="de-DE"/>
        </a:p>
      </dgm:t>
    </dgm:pt>
    <dgm:pt modelId="{E4901DFF-68B5-40C5-ACCE-E053A32B54D0}">
      <dgm:prSet phldrT="[Text]"/>
      <dgm:spPr/>
      <dgm:t>
        <a:bodyPr/>
        <a:lstStyle/>
        <a:p>
          <a:r>
            <a:rPr lang="de-DE" dirty="0"/>
            <a:t>Infrastruktur</a:t>
          </a:r>
        </a:p>
      </dgm:t>
    </dgm:pt>
    <dgm:pt modelId="{25CC72B3-11B6-464C-BB55-0E4D7B3094B6}" type="parTrans" cxnId="{DFCCA58B-41E0-455F-ACBA-E827BE845C2F}">
      <dgm:prSet/>
      <dgm:spPr/>
      <dgm:t>
        <a:bodyPr/>
        <a:lstStyle/>
        <a:p>
          <a:endParaRPr lang="de-DE"/>
        </a:p>
      </dgm:t>
    </dgm:pt>
    <dgm:pt modelId="{28FB8C42-9191-4AB0-B266-02AE96F14377}" type="sibTrans" cxnId="{DFCCA58B-41E0-455F-ACBA-E827BE845C2F}">
      <dgm:prSet/>
      <dgm:spPr/>
      <dgm:t>
        <a:bodyPr/>
        <a:lstStyle/>
        <a:p>
          <a:endParaRPr lang="de-DE"/>
        </a:p>
      </dgm:t>
    </dgm:pt>
    <dgm:pt modelId="{C3FC85BE-5517-4C9B-9743-64A7A75395E0}" type="pres">
      <dgm:prSet presAssocID="{83A8D42F-0392-4470-9FF4-6757B343C1F8}" presName="Name0" presStyleCnt="0">
        <dgm:presLayoutVars>
          <dgm:dir/>
          <dgm:resizeHandles val="exact"/>
        </dgm:presLayoutVars>
      </dgm:prSet>
      <dgm:spPr/>
    </dgm:pt>
    <dgm:pt modelId="{554844DE-7579-404A-87CB-E403C80C5EDF}" type="pres">
      <dgm:prSet presAssocID="{A41399B7-9AB1-4A1F-9E34-CAE323E89BA0}" presName="node" presStyleLbl="node1" presStyleIdx="0" presStyleCnt="3">
        <dgm:presLayoutVars>
          <dgm:bulletEnabled val="1"/>
        </dgm:presLayoutVars>
      </dgm:prSet>
      <dgm:spPr/>
    </dgm:pt>
    <dgm:pt modelId="{E0E5B36E-53AF-40BB-BD3A-B85887341584}" type="pres">
      <dgm:prSet presAssocID="{CAAB1F4F-5C80-4497-9034-DC4A15D50AB4}" presName="sibTrans" presStyleLbl="sibTrans2D1" presStyleIdx="0" presStyleCnt="3"/>
      <dgm:spPr/>
    </dgm:pt>
    <dgm:pt modelId="{CEA69DB3-5255-45A4-9971-54C44F5CDA6E}" type="pres">
      <dgm:prSet presAssocID="{CAAB1F4F-5C80-4497-9034-DC4A15D50AB4}" presName="connectorText" presStyleLbl="sibTrans2D1" presStyleIdx="0" presStyleCnt="3"/>
      <dgm:spPr/>
    </dgm:pt>
    <dgm:pt modelId="{277C20C8-1208-4B51-8AEE-972B33B6E070}" type="pres">
      <dgm:prSet presAssocID="{40EF899C-342F-4AFC-84F2-83C1FB8A07E4}" presName="node" presStyleLbl="node1" presStyleIdx="1" presStyleCnt="3">
        <dgm:presLayoutVars>
          <dgm:bulletEnabled val="1"/>
        </dgm:presLayoutVars>
      </dgm:prSet>
      <dgm:spPr/>
    </dgm:pt>
    <dgm:pt modelId="{5B19931F-0643-4DF8-82C7-038A16C29317}" type="pres">
      <dgm:prSet presAssocID="{80816F61-3BDB-4802-B4CE-0B6F4D50887C}" presName="sibTrans" presStyleLbl="sibTrans2D1" presStyleIdx="1" presStyleCnt="3"/>
      <dgm:spPr/>
    </dgm:pt>
    <dgm:pt modelId="{2B30E4D9-0869-4773-AD36-01A4954B854B}" type="pres">
      <dgm:prSet presAssocID="{80816F61-3BDB-4802-B4CE-0B6F4D50887C}" presName="connectorText" presStyleLbl="sibTrans2D1" presStyleIdx="1" presStyleCnt="3"/>
      <dgm:spPr/>
    </dgm:pt>
    <dgm:pt modelId="{F3D47350-2F31-4C6D-AADA-32C5C82359E4}" type="pres">
      <dgm:prSet presAssocID="{E4901DFF-68B5-40C5-ACCE-E053A32B54D0}" presName="node" presStyleLbl="node1" presStyleIdx="2" presStyleCnt="3">
        <dgm:presLayoutVars>
          <dgm:bulletEnabled val="1"/>
        </dgm:presLayoutVars>
      </dgm:prSet>
      <dgm:spPr/>
    </dgm:pt>
    <dgm:pt modelId="{060A8819-AEB2-4EF7-8114-A8E4196B27EE}" type="pres">
      <dgm:prSet presAssocID="{28FB8C42-9191-4AB0-B266-02AE96F14377}" presName="sibTrans" presStyleLbl="sibTrans2D1" presStyleIdx="2" presStyleCnt="3"/>
      <dgm:spPr/>
    </dgm:pt>
    <dgm:pt modelId="{DD859530-862A-433E-88F9-CF3F9C9BA59C}" type="pres">
      <dgm:prSet presAssocID="{28FB8C42-9191-4AB0-B266-02AE96F14377}" presName="connectorText" presStyleLbl="sibTrans2D1" presStyleIdx="2" presStyleCnt="3"/>
      <dgm:spPr/>
    </dgm:pt>
  </dgm:ptLst>
  <dgm:cxnLst>
    <dgm:cxn modelId="{3BC71B22-792C-4501-9797-79E03215328A}" type="presOf" srcId="{28FB8C42-9191-4AB0-B266-02AE96F14377}" destId="{060A8819-AEB2-4EF7-8114-A8E4196B27EE}" srcOrd="0" destOrd="0" presId="urn:microsoft.com/office/officeart/2005/8/layout/cycle7"/>
    <dgm:cxn modelId="{66D33A25-BA6B-40B6-A2B7-A47043BF5C15}" srcId="{83A8D42F-0392-4470-9FF4-6757B343C1F8}" destId="{A41399B7-9AB1-4A1F-9E34-CAE323E89BA0}" srcOrd="0" destOrd="0" parTransId="{1E179468-ABF9-4CF1-9CE7-8DD348617B19}" sibTransId="{CAAB1F4F-5C80-4497-9034-DC4A15D50AB4}"/>
    <dgm:cxn modelId="{3DA03037-858F-43A0-A561-9328B7F34521}" type="presOf" srcId="{80816F61-3BDB-4802-B4CE-0B6F4D50887C}" destId="{5B19931F-0643-4DF8-82C7-038A16C29317}" srcOrd="0" destOrd="0" presId="urn:microsoft.com/office/officeart/2005/8/layout/cycle7"/>
    <dgm:cxn modelId="{D50C0847-E952-430A-B1AF-F645A1360483}" type="presOf" srcId="{E4901DFF-68B5-40C5-ACCE-E053A32B54D0}" destId="{F3D47350-2F31-4C6D-AADA-32C5C82359E4}" srcOrd="0" destOrd="0" presId="urn:microsoft.com/office/officeart/2005/8/layout/cycle7"/>
    <dgm:cxn modelId="{7EB30673-4C0B-4E75-85D4-F75389FDC909}" type="presOf" srcId="{80816F61-3BDB-4802-B4CE-0B6F4D50887C}" destId="{2B30E4D9-0869-4773-AD36-01A4954B854B}" srcOrd="1" destOrd="0" presId="urn:microsoft.com/office/officeart/2005/8/layout/cycle7"/>
    <dgm:cxn modelId="{FB98CC7E-230C-499C-9EBB-DB8D4948EA1A}" type="presOf" srcId="{83A8D42F-0392-4470-9FF4-6757B343C1F8}" destId="{C3FC85BE-5517-4C9B-9743-64A7A75395E0}" srcOrd="0" destOrd="0" presId="urn:microsoft.com/office/officeart/2005/8/layout/cycle7"/>
    <dgm:cxn modelId="{1EED5C85-7258-4E15-A8F9-9247924E1E07}" type="presOf" srcId="{CAAB1F4F-5C80-4497-9034-DC4A15D50AB4}" destId="{CEA69DB3-5255-45A4-9971-54C44F5CDA6E}" srcOrd="1" destOrd="0" presId="urn:microsoft.com/office/officeart/2005/8/layout/cycle7"/>
    <dgm:cxn modelId="{DFCCA58B-41E0-455F-ACBA-E827BE845C2F}" srcId="{83A8D42F-0392-4470-9FF4-6757B343C1F8}" destId="{E4901DFF-68B5-40C5-ACCE-E053A32B54D0}" srcOrd="2" destOrd="0" parTransId="{25CC72B3-11B6-464C-BB55-0E4D7B3094B6}" sibTransId="{28FB8C42-9191-4AB0-B266-02AE96F14377}"/>
    <dgm:cxn modelId="{7ED8FE94-EB91-4AB0-98F7-8621F745929B}" type="presOf" srcId="{40EF899C-342F-4AFC-84F2-83C1FB8A07E4}" destId="{277C20C8-1208-4B51-8AEE-972B33B6E070}" srcOrd="0" destOrd="0" presId="urn:microsoft.com/office/officeart/2005/8/layout/cycle7"/>
    <dgm:cxn modelId="{9E26DDA8-10BB-4B5A-93A0-F96676B19D43}" type="presOf" srcId="{A41399B7-9AB1-4A1F-9E34-CAE323E89BA0}" destId="{554844DE-7579-404A-87CB-E403C80C5EDF}" srcOrd="0" destOrd="0" presId="urn:microsoft.com/office/officeart/2005/8/layout/cycle7"/>
    <dgm:cxn modelId="{3F8D5EC1-CC0F-422D-9141-A70DCD3FDEA1}" type="presOf" srcId="{28FB8C42-9191-4AB0-B266-02AE96F14377}" destId="{DD859530-862A-433E-88F9-CF3F9C9BA59C}" srcOrd="1" destOrd="0" presId="urn:microsoft.com/office/officeart/2005/8/layout/cycle7"/>
    <dgm:cxn modelId="{D45EFAE9-1E20-4DD3-9803-DB5C2CD42A1C}" type="presOf" srcId="{CAAB1F4F-5C80-4497-9034-DC4A15D50AB4}" destId="{E0E5B36E-53AF-40BB-BD3A-B85887341584}" srcOrd="0" destOrd="0" presId="urn:microsoft.com/office/officeart/2005/8/layout/cycle7"/>
    <dgm:cxn modelId="{D0B724FB-2FA4-4454-9EFE-E266C2CD3EBA}" srcId="{83A8D42F-0392-4470-9FF4-6757B343C1F8}" destId="{40EF899C-342F-4AFC-84F2-83C1FB8A07E4}" srcOrd="1" destOrd="0" parTransId="{21E5746D-5924-4DD8-966A-9F9B05E9F14C}" sibTransId="{80816F61-3BDB-4802-B4CE-0B6F4D50887C}"/>
    <dgm:cxn modelId="{8F330314-1D4D-4BB0-9966-6381362C8FCC}" type="presParOf" srcId="{C3FC85BE-5517-4C9B-9743-64A7A75395E0}" destId="{554844DE-7579-404A-87CB-E403C80C5EDF}" srcOrd="0" destOrd="0" presId="urn:microsoft.com/office/officeart/2005/8/layout/cycle7"/>
    <dgm:cxn modelId="{802B9D4F-63C2-480A-A58C-97C594064606}" type="presParOf" srcId="{C3FC85BE-5517-4C9B-9743-64A7A75395E0}" destId="{E0E5B36E-53AF-40BB-BD3A-B85887341584}" srcOrd="1" destOrd="0" presId="urn:microsoft.com/office/officeart/2005/8/layout/cycle7"/>
    <dgm:cxn modelId="{787D4267-841D-492B-BEAB-66E676523CC6}" type="presParOf" srcId="{E0E5B36E-53AF-40BB-BD3A-B85887341584}" destId="{CEA69DB3-5255-45A4-9971-54C44F5CDA6E}" srcOrd="0" destOrd="0" presId="urn:microsoft.com/office/officeart/2005/8/layout/cycle7"/>
    <dgm:cxn modelId="{C6BFA12A-650A-4C31-B01B-A568A59773A2}" type="presParOf" srcId="{C3FC85BE-5517-4C9B-9743-64A7A75395E0}" destId="{277C20C8-1208-4B51-8AEE-972B33B6E070}" srcOrd="2" destOrd="0" presId="urn:microsoft.com/office/officeart/2005/8/layout/cycle7"/>
    <dgm:cxn modelId="{D2EBA9A0-21A9-4AF6-AF72-A9CB13727607}" type="presParOf" srcId="{C3FC85BE-5517-4C9B-9743-64A7A75395E0}" destId="{5B19931F-0643-4DF8-82C7-038A16C29317}" srcOrd="3" destOrd="0" presId="urn:microsoft.com/office/officeart/2005/8/layout/cycle7"/>
    <dgm:cxn modelId="{7020BB20-9960-4758-A3AE-0995B3C3D483}" type="presParOf" srcId="{5B19931F-0643-4DF8-82C7-038A16C29317}" destId="{2B30E4D9-0869-4773-AD36-01A4954B854B}" srcOrd="0" destOrd="0" presId="urn:microsoft.com/office/officeart/2005/8/layout/cycle7"/>
    <dgm:cxn modelId="{62FECC96-A159-4DF5-9072-15225DE38D46}" type="presParOf" srcId="{C3FC85BE-5517-4C9B-9743-64A7A75395E0}" destId="{F3D47350-2F31-4C6D-AADA-32C5C82359E4}" srcOrd="4" destOrd="0" presId="urn:microsoft.com/office/officeart/2005/8/layout/cycle7"/>
    <dgm:cxn modelId="{0477D938-82C3-4B19-AC96-92415A0D4330}" type="presParOf" srcId="{C3FC85BE-5517-4C9B-9743-64A7A75395E0}" destId="{060A8819-AEB2-4EF7-8114-A8E4196B27EE}" srcOrd="5" destOrd="0" presId="urn:microsoft.com/office/officeart/2005/8/layout/cycle7"/>
    <dgm:cxn modelId="{4992B38F-804F-47B7-81FA-6ABE1B11CD4D}" type="presParOf" srcId="{060A8819-AEB2-4EF7-8114-A8E4196B27EE}" destId="{DD859530-862A-433E-88F9-CF3F9C9BA59C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8D42F-0392-4470-9FF4-6757B343C1F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1399B7-9AB1-4A1F-9E34-CAE323E89BA0}">
      <dgm:prSet phldrT="[Text]"/>
      <dgm:spPr/>
      <dgm:t>
        <a:bodyPr/>
        <a:lstStyle/>
        <a:p>
          <a:r>
            <a:rPr lang="de-DE" dirty="0"/>
            <a:t>Lehrer</a:t>
          </a:r>
        </a:p>
      </dgm:t>
    </dgm:pt>
    <dgm:pt modelId="{1E179468-ABF9-4CF1-9CE7-8DD348617B19}" type="parTrans" cxnId="{66D33A25-BA6B-40B6-A2B7-A47043BF5C15}">
      <dgm:prSet/>
      <dgm:spPr/>
      <dgm:t>
        <a:bodyPr/>
        <a:lstStyle/>
        <a:p>
          <a:endParaRPr lang="de-DE"/>
        </a:p>
      </dgm:t>
    </dgm:pt>
    <dgm:pt modelId="{CAAB1F4F-5C80-4497-9034-DC4A15D50AB4}" type="sibTrans" cxnId="{66D33A25-BA6B-40B6-A2B7-A47043BF5C15}">
      <dgm:prSet/>
      <dgm:spPr/>
      <dgm:t>
        <a:bodyPr/>
        <a:lstStyle/>
        <a:p>
          <a:endParaRPr lang="de-DE"/>
        </a:p>
      </dgm:t>
    </dgm:pt>
    <dgm:pt modelId="{40EF899C-342F-4AFC-84F2-83C1FB8A07E4}">
      <dgm:prSet phldrT="[Text]"/>
      <dgm:spPr/>
      <dgm:t>
        <a:bodyPr/>
        <a:lstStyle/>
        <a:p>
          <a:r>
            <a:rPr lang="de-DE" dirty="0"/>
            <a:t>Konzepte</a:t>
          </a:r>
        </a:p>
      </dgm:t>
    </dgm:pt>
    <dgm:pt modelId="{21E5746D-5924-4DD8-966A-9F9B05E9F14C}" type="parTrans" cxnId="{D0B724FB-2FA4-4454-9EFE-E266C2CD3EBA}">
      <dgm:prSet/>
      <dgm:spPr/>
      <dgm:t>
        <a:bodyPr/>
        <a:lstStyle/>
        <a:p>
          <a:endParaRPr lang="de-DE"/>
        </a:p>
      </dgm:t>
    </dgm:pt>
    <dgm:pt modelId="{80816F61-3BDB-4802-B4CE-0B6F4D50887C}" type="sibTrans" cxnId="{D0B724FB-2FA4-4454-9EFE-E266C2CD3EBA}">
      <dgm:prSet/>
      <dgm:spPr/>
      <dgm:t>
        <a:bodyPr/>
        <a:lstStyle/>
        <a:p>
          <a:endParaRPr lang="de-DE"/>
        </a:p>
      </dgm:t>
    </dgm:pt>
    <dgm:pt modelId="{E4901DFF-68B5-40C5-ACCE-E053A32B54D0}">
      <dgm:prSet phldrT="[Text]"/>
      <dgm:spPr/>
      <dgm:t>
        <a:bodyPr/>
        <a:lstStyle/>
        <a:p>
          <a:r>
            <a:rPr lang="de-DE" dirty="0"/>
            <a:t>Infrastruktur</a:t>
          </a:r>
        </a:p>
      </dgm:t>
    </dgm:pt>
    <dgm:pt modelId="{25CC72B3-11B6-464C-BB55-0E4D7B3094B6}" type="parTrans" cxnId="{DFCCA58B-41E0-455F-ACBA-E827BE845C2F}">
      <dgm:prSet/>
      <dgm:spPr/>
      <dgm:t>
        <a:bodyPr/>
        <a:lstStyle/>
        <a:p>
          <a:endParaRPr lang="de-DE"/>
        </a:p>
      </dgm:t>
    </dgm:pt>
    <dgm:pt modelId="{28FB8C42-9191-4AB0-B266-02AE96F14377}" type="sibTrans" cxnId="{DFCCA58B-41E0-455F-ACBA-E827BE845C2F}">
      <dgm:prSet/>
      <dgm:spPr/>
      <dgm:t>
        <a:bodyPr/>
        <a:lstStyle/>
        <a:p>
          <a:endParaRPr lang="de-DE"/>
        </a:p>
      </dgm:t>
    </dgm:pt>
    <dgm:pt modelId="{C3FC85BE-5517-4C9B-9743-64A7A75395E0}" type="pres">
      <dgm:prSet presAssocID="{83A8D42F-0392-4470-9FF4-6757B343C1F8}" presName="Name0" presStyleCnt="0">
        <dgm:presLayoutVars>
          <dgm:dir/>
          <dgm:resizeHandles val="exact"/>
        </dgm:presLayoutVars>
      </dgm:prSet>
      <dgm:spPr/>
    </dgm:pt>
    <dgm:pt modelId="{554844DE-7579-404A-87CB-E403C80C5EDF}" type="pres">
      <dgm:prSet presAssocID="{A41399B7-9AB1-4A1F-9E34-CAE323E89BA0}" presName="node" presStyleLbl="node1" presStyleIdx="0" presStyleCnt="3">
        <dgm:presLayoutVars>
          <dgm:bulletEnabled val="1"/>
        </dgm:presLayoutVars>
      </dgm:prSet>
      <dgm:spPr/>
    </dgm:pt>
    <dgm:pt modelId="{E0E5B36E-53AF-40BB-BD3A-B85887341584}" type="pres">
      <dgm:prSet presAssocID="{CAAB1F4F-5C80-4497-9034-DC4A15D50AB4}" presName="sibTrans" presStyleLbl="sibTrans2D1" presStyleIdx="0" presStyleCnt="3"/>
      <dgm:spPr/>
    </dgm:pt>
    <dgm:pt modelId="{CEA69DB3-5255-45A4-9971-54C44F5CDA6E}" type="pres">
      <dgm:prSet presAssocID="{CAAB1F4F-5C80-4497-9034-DC4A15D50AB4}" presName="connectorText" presStyleLbl="sibTrans2D1" presStyleIdx="0" presStyleCnt="3"/>
      <dgm:spPr/>
    </dgm:pt>
    <dgm:pt modelId="{277C20C8-1208-4B51-8AEE-972B33B6E070}" type="pres">
      <dgm:prSet presAssocID="{40EF899C-342F-4AFC-84F2-83C1FB8A07E4}" presName="node" presStyleLbl="node1" presStyleIdx="1" presStyleCnt="3">
        <dgm:presLayoutVars>
          <dgm:bulletEnabled val="1"/>
        </dgm:presLayoutVars>
      </dgm:prSet>
      <dgm:spPr/>
    </dgm:pt>
    <dgm:pt modelId="{5B19931F-0643-4DF8-82C7-038A16C29317}" type="pres">
      <dgm:prSet presAssocID="{80816F61-3BDB-4802-B4CE-0B6F4D50887C}" presName="sibTrans" presStyleLbl="sibTrans2D1" presStyleIdx="1" presStyleCnt="3"/>
      <dgm:spPr/>
    </dgm:pt>
    <dgm:pt modelId="{2B30E4D9-0869-4773-AD36-01A4954B854B}" type="pres">
      <dgm:prSet presAssocID="{80816F61-3BDB-4802-B4CE-0B6F4D50887C}" presName="connectorText" presStyleLbl="sibTrans2D1" presStyleIdx="1" presStyleCnt="3"/>
      <dgm:spPr/>
    </dgm:pt>
    <dgm:pt modelId="{F3D47350-2F31-4C6D-AADA-32C5C82359E4}" type="pres">
      <dgm:prSet presAssocID="{E4901DFF-68B5-40C5-ACCE-E053A32B54D0}" presName="node" presStyleLbl="node1" presStyleIdx="2" presStyleCnt="3">
        <dgm:presLayoutVars>
          <dgm:bulletEnabled val="1"/>
        </dgm:presLayoutVars>
      </dgm:prSet>
      <dgm:spPr/>
    </dgm:pt>
    <dgm:pt modelId="{060A8819-AEB2-4EF7-8114-A8E4196B27EE}" type="pres">
      <dgm:prSet presAssocID="{28FB8C42-9191-4AB0-B266-02AE96F14377}" presName="sibTrans" presStyleLbl="sibTrans2D1" presStyleIdx="2" presStyleCnt="3"/>
      <dgm:spPr/>
    </dgm:pt>
    <dgm:pt modelId="{DD859530-862A-433E-88F9-CF3F9C9BA59C}" type="pres">
      <dgm:prSet presAssocID="{28FB8C42-9191-4AB0-B266-02AE96F14377}" presName="connectorText" presStyleLbl="sibTrans2D1" presStyleIdx="2" presStyleCnt="3"/>
      <dgm:spPr/>
    </dgm:pt>
  </dgm:ptLst>
  <dgm:cxnLst>
    <dgm:cxn modelId="{3BC71B22-792C-4501-9797-79E03215328A}" type="presOf" srcId="{28FB8C42-9191-4AB0-B266-02AE96F14377}" destId="{060A8819-AEB2-4EF7-8114-A8E4196B27EE}" srcOrd="0" destOrd="0" presId="urn:microsoft.com/office/officeart/2005/8/layout/cycle7"/>
    <dgm:cxn modelId="{66D33A25-BA6B-40B6-A2B7-A47043BF5C15}" srcId="{83A8D42F-0392-4470-9FF4-6757B343C1F8}" destId="{A41399B7-9AB1-4A1F-9E34-CAE323E89BA0}" srcOrd="0" destOrd="0" parTransId="{1E179468-ABF9-4CF1-9CE7-8DD348617B19}" sibTransId="{CAAB1F4F-5C80-4497-9034-DC4A15D50AB4}"/>
    <dgm:cxn modelId="{3DA03037-858F-43A0-A561-9328B7F34521}" type="presOf" srcId="{80816F61-3BDB-4802-B4CE-0B6F4D50887C}" destId="{5B19931F-0643-4DF8-82C7-038A16C29317}" srcOrd="0" destOrd="0" presId="urn:microsoft.com/office/officeart/2005/8/layout/cycle7"/>
    <dgm:cxn modelId="{D50C0847-E952-430A-B1AF-F645A1360483}" type="presOf" srcId="{E4901DFF-68B5-40C5-ACCE-E053A32B54D0}" destId="{F3D47350-2F31-4C6D-AADA-32C5C82359E4}" srcOrd="0" destOrd="0" presId="urn:microsoft.com/office/officeart/2005/8/layout/cycle7"/>
    <dgm:cxn modelId="{7EB30673-4C0B-4E75-85D4-F75389FDC909}" type="presOf" srcId="{80816F61-3BDB-4802-B4CE-0B6F4D50887C}" destId="{2B30E4D9-0869-4773-AD36-01A4954B854B}" srcOrd="1" destOrd="0" presId="urn:microsoft.com/office/officeart/2005/8/layout/cycle7"/>
    <dgm:cxn modelId="{FB98CC7E-230C-499C-9EBB-DB8D4948EA1A}" type="presOf" srcId="{83A8D42F-0392-4470-9FF4-6757B343C1F8}" destId="{C3FC85BE-5517-4C9B-9743-64A7A75395E0}" srcOrd="0" destOrd="0" presId="urn:microsoft.com/office/officeart/2005/8/layout/cycle7"/>
    <dgm:cxn modelId="{1EED5C85-7258-4E15-A8F9-9247924E1E07}" type="presOf" srcId="{CAAB1F4F-5C80-4497-9034-DC4A15D50AB4}" destId="{CEA69DB3-5255-45A4-9971-54C44F5CDA6E}" srcOrd="1" destOrd="0" presId="urn:microsoft.com/office/officeart/2005/8/layout/cycle7"/>
    <dgm:cxn modelId="{DFCCA58B-41E0-455F-ACBA-E827BE845C2F}" srcId="{83A8D42F-0392-4470-9FF4-6757B343C1F8}" destId="{E4901DFF-68B5-40C5-ACCE-E053A32B54D0}" srcOrd="2" destOrd="0" parTransId="{25CC72B3-11B6-464C-BB55-0E4D7B3094B6}" sibTransId="{28FB8C42-9191-4AB0-B266-02AE96F14377}"/>
    <dgm:cxn modelId="{7ED8FE94-EB91-4AB0-98F7-8621F745929B}" type="presOf" srcId="{40EF899C-342F-4AFC-84F2-83C1FB8A07E4}" destId="{277C20C8-1208-4B51-8AEE-972B33B6E070}" srcOrd="0" destOrd="0" presId="urn:microsoft.com/office/officeart/2005/8/layout/cycle7"/>
    <dgm:cxn modelId="{9E26DDA8-10BB-4B5A-93A0-F96676B19D43}" type="presOf" srcId="{A41399B7-9AB1-4A1F-9E34-CAE323E89BA0}" destId="{554844DE-7579-404A-87CB-E403C80C5EDF}" srcOrd="0" destOrd="0" presId="urn:microsoft.com/office/officeart/2005/8/layout/cycle7"/>
    <dgm:cxn modelId="{3F8D5EC1-CC0F-422D-9141-A70DCD3FDEA1}" type="presOf" srcId="{28FB8C42-9191-4AB0-B266-02AE96F14377}" destId="{DD859530-862A-433E-88F9-CF3F9C9BA59C}" srcOrd="1" destOrd="0" presId="urn:microsoft.com/office/officeart/2005/8/layout/cycle7"/>
    <dgm:cxn modelId="{D45EFAE9-1E20-4DD3-9803-DB5C2CD42A1C}" type="presOf" srcId="{CAAB1F4F-5C80-4497-9034-DC4A15D50AB4}" destId="{E0E5B36E-53AF-40BB-BD3A-B85887341584}" srcOrd="0" destOrd="0" presId="urn:microsoft.com/office/officeart/2005/8/layout/cycle7"/>
    <dgm:cxn modelId="{D0B724FB-2FA4-4454-9EFE-E266C2CD3EBA}" srcId="{83A8D42F-0392-4470-9FF4-6757B343C1F8}" destId="{40EF899C-342F-4AFC-84F2-83C1FB8A07E4}" srcOrd="1" destOrd="0" parTransId="{21E5746D-5924-4DD8-966A-9F9B05E9F14C}" sibTransId="{80816F61-3BDB-4802-B4CE-0B6F4D50887C}"/>
    <dgm:cxn modelId="{8F330314-1D4D-4BB0-9966-6381362C8FCC}" type="presParOf" srcId="{C3FC85BE-5517-4C9B-9743-64A7A75395E0}" destId="{554844DE-7579-404A-87CB-E403C80C5EDF}" srcOrd="0" destOrd="0" presId="urn:microsoft.com/office/officeart/2005/8/layout/cycle7"/>
    <dgm:cxn modelId="{802B9D4F-63C2-480A-A58C-97C594064606}" type="presParOf" srcId="{C3FC85BE-5517-4C9B-9743-64A7A75395E0}" destId="{E0E5B36E-53AF-40BB-BD3A-B85887341584}" srcOrd="1" destOrd="0" presId="urn:microsoft.com/office/officeart/2005/8/layout/cycle7"/>
    <dgm:cxn modelId="{787D4267-841D-492B-BEAB-66E676523CC6}" type="presParOf" srcId="{E0E5B36E-53AF-40BB-BD3A-B85887341584}" destId="{CEA69DB3-5255-45A4-9971-54C44F5CDA6E}" srcOrd="0" destOrd="0" presId="urn:microsoft.com/office/officeart/2005/8/layout/cycle7"/>
    <dgm:cxn modelId="{C6BFA12A-650A-4C31-B01B-A568A59773A2}" type="presParOf" srcId="{C3FC85BE-5517-4C9B-9743-64A7A75395E0}" destId="{277C20C8-1208-4B51-8AEE-972B33B6E070}" srcOrd="2" destOrd="0" presId="urn:microsoft.com/office/officeart/2005/8/layout/cycle7"/>
    <dgm:cxn modelId="{D2EBA9A0-21A9-4AF6-AF72-A9CB13727607}" type="presParOf" srcId="{C3FC85BE-5517-4C9B-9743-64A7A75395E0}" destId="{5B19931F-0643-4DF8-82C7-038A16C29317}" srcOrd="3" destOrd="0" presId="urn:microsoft.com/office/officeart/2005/8/layout/cycle7"/>
    <dgm:cxn modelId="{7020BB20-9960-4758-A3AE-0995B3C3D483}" type="presParOf" srcId="{5B19931F-0643-4DF8-82C7-038A16C29317}" destId="{2B30E4D9-0869-4773-AD36-01A4954B854B}" srcOrd="0" destOrd="0" presId="urn:microsoft.com/office/officeart/2005/8/layout/cycle7"/>
    <dgm:cxn modelId="{62FECC96-A159-4DF5-9072-15225DE38D46}" type="presParOf" srcId="{C3FC85BE-5517-4C9B-9743-64A7A75395E0}" destId="{F3D47350-2F31-4C6D-AADA-32C5C82359E4}" srcOrd="4" destOrd="0" presId="urn:microsoft.com/office/officeart/2005/8/layout/cycle7"/>
    <dgm:cxn modelId="{0477D938-82C3-4B19-AC96-92415A0D4330}" type="presParOf" srcId="{C3FC85BE-5517-4C9B-9743-64A7A75395E0}" destId="{060A8819-AEB2-4EF7-8114-A8E4196B27EE}" srcOrd="5" destOrd="0" presId="urn:microsoft.com/office/officeart/2005/8/layout/cycle7"/>
    <dgm:cxn modelId="{4992B38F-804F-47B7-81FA-6ABE1B11CD4D}" type="presParOf" srcId="{060A8819-AEB2-4EF7-8114-A8E4196B27EE}" destId="{DD859530-862A-433E-88F9-CF3F9C9BA59C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A3D26-4961-448D-9DC7-BC8B86AA14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D7B134-09B2-4DE0-928E-BD9F4E7C7D30}">
      <dgm:prSet phldrT="[Text]" custT="1"/>
      <dgm:spPr/>
      <dgm:t>
        <a:bodyPr/>
        <a:lstStyle/>
        <a:p>
          <a:r>
            <a:rPr lang="de-DE" sz="2100" dirty="0"/>
            <a:t>Regelmäßiger Einsatz digitaler Technologien</a:t>
          </a:r>
        </a:p>
      </dgm:t>
    </dgm:pt>
    <dgm:pt modelId="{44690B8B-0779-41E6-BB19-F5CBF2078129}" type="parTrans" cxnId="{5163CD61-CAD2-49E9-9D4E-AB8C59990D5B}">
      <dgm:prSet/>
      <dgm:spPr/>
      <dgm:t>
        <a:bodyPr/>
        <a:lstStyle/>
        <a:p>
          <a:endParaRPr lang="de-DE"/>
        </a:p>
      </dgm:t>
    </dgm:pt>
    <dgm:pt modelId="{74961139-72EA-41CB-9BCA-185F18EBFB79}" type="sibTrans" cxnId="{5163CD61-CAD2-49E9-9D4E-AB8C59990D5B}">
      <dgm:prSet/>
      <dgm:spPr/>
      <dgm:t>
        <a:bodyPr/>
        <a:lstStyle/>
        <a:p>
          <a:endParaRPr lang="de-DE"/>
        </a:p>
      </dgm:t>
    </dgm:pt>
    <dgm:pt modelId="{0B3923D8-A3C8-4E00-A1D7-95D50978CB30}" type="pres">
      <dgm:prSet presAssocID="{9B1A3D26-4961-448D-9DC7-BC8B86AA1459}" presName="Name0" presStyleCnt="0">
        <dgm:presLayoutVars>
          <dgm:dir/>
          <dgm:animLvl val="lvl"/>
          <dgm:resizeHandles val="exact"/>
        </dgm:presLayoutVars>
      </dgm:prSet>
      <dgm:spPr/>
    </dgm:pt>
    <dgm:pt modelId="{8C235A0A-D9F3-4905-AB9F-BD86EC9D6537}" type="pres">
      <dgm:prSet presAssocID="{38D7B134-09B2-4DE0-928E-BD9F4E7C7D30}" presName="parTxOnly" presStyleLbl="node1" presStyleIdx="0" presStyleCnt="1" custLinFactY="-87263" custLinFactNeighborX="3936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4332EE17-96FB-4876-BF61-7AF9A2AEA918}" type="presOf" srcId="{38D7B134-09B2-4DE0-928E-BD9F4E7C7D30}" destId="{8C235A0A-D9F3-4905-AB9F-BD86EC9D6537}" srcOrd="0" destOrd="0" presId="urn:microsoft.com/office/officeart/2005/8/layout/chevron1"/>
    <dgm:cxn modelId="{4624213D-A63B-42DE-9D46-1D90469D65D5}" type="presOf" srcId="{9B1A3D26-4961-448D-9DC7-BC8B86AA1459}" destId="{0B3923D8-A3C8-4E00-A1D7-95D50978CB30}" srcOrd="0" destOrd="0" presId="urn:microsoft.com/office/officeart/2005/8/layout/chevron1"/>
    <dgm:cxn modelId="{5163CD61-CAD2-49E9-9D4E-AB8C59990D5B}" srcId="{9B1A3D26-4961-448D-9DC7-BC8B86AA1459}" destId="{38D7B134-09B2-4DE0-928E-BD9F4E7C7D30}" srcOrd="0" destOrd="0" parTransId="{44690B8B-0779-41E6-BB19-F5CBF2078129}" sibTransId="{74961139-72EA-41CB-9BCA-185F18EBFB79}"/>
    <dgm:cxn modelId="{B602CD12-0596-4C17-B781-7F13A314544F}" type="presParOf" srcId="{0B3923D8-A3C8-4E00-A1D7-95D50978CB30}" destId="{8C235A0A-D9F3-4905-AB9F-BD86EC9D653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44DE-7579-404A-87CB-E403C80C5EDF}">
      <dsp:nvSpPr>
        <dsp:cNvPr id="0" name=""/>
        <dsp:cNvSpPr/>
      </dsp:nvSpPr>
      <dsp:spPr>
        <a:xfrm>
          <a:off x="4459778" y="1860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Lehrer</a:t>
          </a:r>
        </a:p>
      </dsp:txBody>
      <dsp:txXfrm>
        <a:off x="4501080" y="43162"/>
        <a:ext cx="2737718" cy="1327557"/>
      </dsp:txXfrm>
    </dsp:sp>
    <dsp:sp modelId="{E0E5B36E-53AF-40BB-BD3A-B85887341584}">
      <dsp:nvSpPr>
        <dsp:cNvPr id="0" name=""/>
        <dsp:cNvSpPr/>
      </dsp:nvSpPr>
      <dsp:spPr>
        <a:xfrm rot="3600000">
          <a:off x="6299177" y="2477689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6447244" y="2576400"/>
        <a:ext cx="1175029" cy="296134"/>
      </dsp:txXfrm>
    </dsp:sp>
    <dsp:sp modelId="{277C20C8-1208-4B51-8AEE-972B33B6E070}">
      <dsp:nvSpPr>
        <dsp:cNvPr id="0" name=""/>
        <dsp:cNvSpPr/>
      </dsp:nvSpPr>
      <dsp:spPr>
        <a:xfrm>
          <a:off x="6789417" y="4036913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Konzepte</a:t>
          </a:r>
        </a:p>
      </dsp:txBody>
      <dsp:txXfrm>
        <a:off x="6830719" y="4078215"/>
        <a:ext cx="2737718" cy="1327557"/>
      </dsp:txXfrm>
    </dsp:sp>
    <dsp:sp modelId="{5B19931F-0643-4DF8-82C7-038A16C29317}">
      <dsp:nvSpPr>
        <dsp:cNvPr id="0" name=""/>
        <dsp:cNvSpPr/>
      </dsp:nvSpPr>
      <dsp:spPr>
        <a:xfrm rot="10800000">
          <a:off x="5134358" y="4495215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 rot="10800000">
        <a:off x="5282425" y="4593926"/>
        <a:ext cx="1175029" cy="296134"/>
      </dsp:txXfrm>
    </dsp:sp>
    <dsp:sp modelId="{F3D47350-2F31-4C6D-AADA-32C5C82359E4}">
      <dsp:nvSpPr>
        <dsp:cNvPr id="0" name=""/>
        <dsp:cNvSpPr/>
      </dsp:nvSpPr>
      <dsp:spPr>
        <a:xfrm>
          <a:off x="2130139" y="4036913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Infrastruktur</a:t>
          </a:r>
        </a:p>
      </dsp:txBody>
      <dsp:txXfrm>
        <a:off x="2171441" y="4078215"/>
        <a:ext cx="2737718" cy="1327557"/>
      </dsp:txXfrm>
    </dsp:sp>
    <dsp:sp modelId="{060A8819-AEB2-4EF7-8114-A8E4196B27EE}">
      <dsp:nvSpPr>
        <dsp:cNvPr id="0" name=""/>
        <dsp:cNvSpPr/>
      </dsp:nvSpPr>
      <dsp:spPr>
        <a:xfrm rot="18000000">
          <a:off x="3969538" y="2477689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4117605" y="2576400"/>
        <a:ext cx="1175029" cy="296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44DE-7579-404A-87CB-E403C80C5EDF}">
      <dsp:nvSpPr>
        <dsp:cNvPr id="0" name=""/>
        <dsp:cNvSpPr/>
      </dsp:nvSpPr>
      <dsp:spPr>
        <a:xfrm>
          <a:off x="4459778" y="1860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Lehrer</a:t>
          </a:r>
        </a:p>
      </dsp:txBody>
      <dsp:txXfrm>
        <a:off x="4501080" y="43162"/>
        <a:ext cx="2737718" cy="1327557"/>
      </dsp:txXfrm>
    </dsp:sp>
    <dsp:sp modelId="{E0E5B36E-53AF-40BB-BD3A-B85887341584}">
      <dsp:nvSpPr>
        <dsp:cNvPr id="0" name=""/>
        <dsp:cNvSpPr/>
      </dsp:nvSpPr>
      <dsp:spPr>
        <a:xfrm rot="3600000">
          <a:off x="6299177" y="2477689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6447244" y="2576400"/>
        <a:ext cx="1175029" cy="296134"/>
      </dsp:txXfrm>
    </dsp:sp>
    <dsp:sp modelId="{277C20C8-1208-4B51-8AEE-972B33B6E070}">
      <dsp:nvSpPr>
        <dsp:cNvPr id="0" name=""/>
        <dsp:cNvSpPr/>
      </dsp:nvSpPr>
      <dsp:spPr>
        <a:xfrm>
          <a:off x="6789417" y="4036913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Konzepte</a:t>
          </a:r>
        </a:p>
      </dsp:txBody>
      <dsp:txXfrm>
        <a:off x="6830719" y="4078215"/>
        <a:ext cx="2737718" cy="1327557"/>
      </dsp:txXfrm>
    </dsp:sp>
    <dsp:sp modelId="{5B19931F-0643-4DF8-82C7-038A16C29317}">
      <dsp:nvSpPr>
        <dsp:cNvPr id="0" name=""/>
        <dsp:cNvSpPr/>
      </dsp:nvSpPr>
      <dsp:spPr>
        <a:xfrm rot="10800000">
          <a:off x="5134358" y="4495215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 rot="10800000">
        <a:off x="5282425" y="4593926"/>
        <a:ext cx="1175029" cy="296134"/>
      </dsp:txXfrm>
    </dsp:sp>
    <dsp:sp modelId="{F3D47350-2F31-4C6D-AADA-32C5C82359E4}">
      <dsp:nvSpPr>
        <dsp:cNvPr id="0" name=""/>
        <dsp:cNvSpPr/>
      </dsp:nvSpPr>
      <dsp:spPr>
        <a:xfrm>
          <a:off x="2130139" y="4036913"/>
          <a:ext cx="2820322" cy="141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Infrastruktur</a:t>
          </a:r>
        </a:p>
      </dsp:txBody>
      <dsp:txXfrm>
        <a:off x="2171441" y="4078215"/>
        <a:ext cx="2737718" cy="1327557"/>
      </dsp:txXfrm>
    </dsp:sp>
    <dsp:sp modelId="{060A8819-AEB2-4EF7-8114-A8E4196B27EE}">
      <dsp:nvSpPr>
        <dsp:cNvPr id="0" name=""/>
        <dsp:cNvSpPr/>
      </dsp:nvSpPr>
      <dsp:spPr>
        <a:xfrm rot="18000000">
          <a:off x="3969538" y="2477689"/>
          <a:ext cx="1471163" cy="4935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4117605" y="2576400"/>
        <a:ext cx="1175029" cy="296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35A0A-D9F3-4905-AB9F-BD86EC9D6537}">
      <dsp:nvSpPr>
        <dsp:cNvPr id="0" name=""/>
        <dsp:cNvSpPr/>
      </dsp:nvSpPr>
      <dsp:spPr>
        <a:xfrm>
          <a:off x="0" y="0"/>
          <a:ext cx="3145746" cy="1258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Regelmäßiger Einsatz digitaler Technologien</a:t>
          </a:r>
        </a:p>
      </dsp:txBody>
      <dsp:txXfrm>
        <a:off x="629149" y="0"/>
        <a:ext cx="1887448" cy="125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F8C8-3275-4AFA-BA2B-98E69140BD5E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696E-87FC-4AB3-BED8-67C725F4CA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9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57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8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0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8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1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4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0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3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24D43-58E2-401D-8D51-4F99ACE4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C1D988-AFEE-4723-87F9-B584412C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D9F5FD-3A9B-4949-B202-2313DB8E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5298C5-E7FF-4DF0-82A9-1DA41F1C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34EE7A-0087-45AC-A5AD-87ADF1B2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2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C3986-74B6-4E5C-9B22-7ADC4EB5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9F8C53-12C5-49B9-A816-578CD097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C4C99C-C7A5-4B69-AA0E-739C00E3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8386B-A7D6-44F0-9297-5A0AF01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0F77E8-941F-4EAD-878D-2EDF0D4D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82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7634395-3ABA-46BE-96F0-21C2C341F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D53F6B-1576-4D0C-843C-47132EC18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D98AC6-23DE-4BB6-875A-0B87AFC6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0E924-4BF4-4B09-831C-FB106681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DD49F-CFC7-45CE-A741-8D8975E2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83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80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8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9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5760" y="-4766"/>
            <a:ext cx="4206240" cy="13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</p:spTree>
    <p:extLst>
      <p:ext uri="{BB962C8B-B14F-4D97-AF65-F5344CB8AC3E}">
        <p14:creationId xmlns:p14="http://schemas.microsoft.com/office/powerpoint/2010/main" val="95628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</p:spTree>
    <p:extLst>
      <p:ext uri="{BB962C8B-B14F-4D97-AF65-F5344CB8AC3E}">
        <p14:creationId xmlns:p14="http://schemas.microsoft.com/office/powerpoint/2010/main" val="139783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</p:spTree>
    <p:extLst>
      <p:ext uri="{BB962C8B-B14F-4D97-AF65-F5344CB8AC3E}">
        <p14:creationId xmlns:p14="http://schemas.microsoft.com/office/powerpoint/2010/main" val="196826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</p:spTree>
    <p:extLst>
      <p:ext uri="{BB962C8B-B14F-4D97-AF65-F5344CB8AC3E}">
        <p14:creationId xmlns:p14="http://schemas.microsoft.com/office/powerpoint/2010/main" val="26373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78194-5B97-49F8-A6F3-9440F38D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973C1D-917A-4C3D-BF19-714AB092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6DD8FA-0C72-44C2-B57B-D214259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C2956A-3D82-4395-9710-C3BDD8A4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4F18B-9222-499C-AA85-4467E0B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1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199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9286240" y="12137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Basiskurs</a:t>
            </a:r>
          </a:p>
          <a:p>
            <a:r>
              <a:rPr lang="de-D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Medienbildung</a:t>
            </a:r>
          </a:p>
        </p:txBody>
      </p:sp>
    </p:spTree>
    <p:extLst>
      <p:ext uri="{BB962C8B-B14F-4D97-AF65-F5344CB8AC3E}">
        <p14:creationId xmlns:p14="http://schemas.microsoft.com/office/powerpoint/2010/main" val="1704377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48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369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35366-B414-49B6-8BA5-72244F92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4ADCD5-3E7E-45AC-8F98-85031AA0C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AE42CE-79B2-4192-AB71-A413CB13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DAA93-1189-4405-8F04-3A3710DB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5C93CF-3AE4-487A-9111-53E327D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64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F7BCF-1B0D-42FD-ABA0-E4F937CC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DC6B7-8C5F-4DC2-BD72-0D2098598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AF26B4-09E6-40E7-9D30-2327BCC9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25EC17-865A-4A0C-A21C-3EB1F734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3385F8-A1DC-43B9-93F6-CEC719B5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6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41C7A-F863-4B27-9CB7-B691B035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F488CE-9538-49C6-A133-BD4B4449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63848D-1DD0-4421-98F9-EF4F3554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6972DC-517B-4FC0-8625-0A236DFD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B1AF1A-D547-4B0B-8C01-AE515FEA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739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9AE2E-0B09-4E06-A8E3-818D33CF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6BF28E-369A-4236-BF87-B0B1CE138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5E3625-82F0-4017-9351-FF5476E5D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D6A84-E90B-4A48-B2DA-376D48F7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20BCD8-2B6F-433D-B618-A3FF4FE6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7E4CF1-4107-4F7F-A30B-FF2F5180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956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56A86-01FD-43F4-A3E9-F6E527B4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4E50DE-5734-4DE6-AD3F-0F2FA949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F8B06E-1FDE-4B61-BA40-F8A03C979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147E57-DE11-40F8-97AB-D34D538C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1EFC6C-43A8-4974-A910-40349AAC9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17317-F9A8-42F0-93E4-380008ED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FF5CF3-9FCF-4C2C-BAF7-96A3F5C0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0F0C0F-C1AD-426F-9E28-8AD4AA24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04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8E5B8-7DE6-4023-872B-1DA282F7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E28D3D-7BCA-4FAB-875A-D35271A7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4DD9F5-950E-46DD-A8D1-42964F25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38BBF8-6C9D-4FE3-A36E-155F995F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9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A168E6-4085-4827-B807-B52EDC5B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AB73B8-50CB-4967-9EAB-0CA4D35A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301D04-CBB2-47CC-85DC-99BA05C1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6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88688-6607-4372-883E-41746CE8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D90-8800-4659-BD14-72180E63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18A2CE-4FB8-42F5-9866-AB6F6DD1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1C18C-0949-4B34-B41A-D35E70B9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2994E-62D1-45EF-80DB-76FC99D0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679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DDF3-A405-4107-8F0C-294D5195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2CE0C9-9501-4C9B-B53F-B689F078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3C475F-2B5D-4B15-B3E9-C445A1686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DA465E-AD77-4250-A45D-6D7097FF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365881-593D-4DB3-B5B4-F5A58658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6B6E22-5D16-4529-9333-19C2391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818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E825-D7F9-4BE9-9ECE-CB93D727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D4D916-E15A-4DED-A3A0-55C6CC16D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72333B-9460-4FB0-8608-6C621D46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A689E8-83F5-4125-8DEE-3506997A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DD15FE-2A7D-4722-A475-495DC1D5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6A2D52-081C-4433-9FB3-138CB8A8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949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0DE6A-8D17-49C7-B15F-542AC73F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1AB197-33AA-42F2-898E-1A5FA975E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1D6F20-CB5A-4E37-9CC3-8045CE5E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553057-C69A-4351-B8AE-72BEB4F5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EEA88-B76D-49AC-BAE8-0F050995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82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7B509D-39BD-4081-8804-F67A30D88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FBAAD5-3F12-48DB-B410-FE55FF5B0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6837C1-0DCD-46AA-AB31-2430C9BA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E63BE0-48AA-4F12-8593-3A0169EA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C3B194-2A32-47CD-9CA1-00890CF6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5A6BE-F36F-400B-A798-DD4989E4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71DB70-68DD-4C58-91A0-4311F82A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370862-F205-4F5D-BACD-F4975933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8FF387-3B89-483B-B1D0-F79E5C67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71AE08-2EA2-4F12-B909-55214620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E55A56-B22B-4350-BF28-0FD6B0C2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0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2578A-0C8E-402F-8672-C15136AA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D10C7F-4E67-47E0-9132-4DC0AAD7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0D7CFA-40F3-4B3B-BAAE-0E75D81D6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640E47-2E32-4DBF-AC92-33CDC9F80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32F6BF-852E-405A-910A-63C7AD924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BB6FC2-A1A4-4D1D-B114-708555A3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C7A9A1-8716-4730-ADDC-D37F95D9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3B95E9-1A11-4468-B677-1D012567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6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2EF45-CF3C-48E8-8739-EAC6DFDE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071A4-2E57-4723-B84E-10E0C24F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A265A-90C5-41FD-8AB8-979C05D4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43695-95D2-4059-AF56-2EEBFFE6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9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E1FE94-E7E7-4578-BAD3-510FFF06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449B20-C972-4165-BD29-44B179CC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303AE2-1D9E-4FFA-8352-FA2B609E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48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64FDE-AF90-40E0-9F8E-2EE04968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2F1F3-873C-488B-84A2-1361EEFC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113924-A3C1-4EFC-B963-44B2D382B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5911A4-D078-44CC-98BF-7F8D8C0E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EA23AB-7F3E-4C1F-99D1-09B2D6E6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BAAA6B-F37B-44F7-851F-D0B3AB4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6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AB376-6977-40CB-B88B-D22CD4B4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B35A8A-8B60-4743-848A-2F32B49D5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EFD17D-919F-453A-9768-517CE0D2B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85166-9A30-4A9E-B2E6-88920849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28C135-7E58-4761-9146-9C0B7C0D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AEDD17-4A83-4F10-BEE8-ED5F2BF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CECC53-F17F-49F8-B66A-ED754437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A1242A-E7CD-4B3E-A0FA-C854C26E0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C45D93-1D3D-4871-8CCF-69ADF21FD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DA83-E752-4AF0-B0B2-6F577D0F2A6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218056-FFCE-402A-A58D-8CB4406A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1CBD5A-6BD6-4C3A-88F9-A5001AA1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9DA5-917F-4998-A163-696E70BEC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2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31E1-9202-48BC-BD4B-A9CD5C58C90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3480-75FC-4479-A96D-62BA186FA2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9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A3B536-D890-430D-A1AF-E0187C24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333C7A-980C-42D1-8381-48FD61EB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D9C6B-806E-4B18-AA55-D1D5C1A92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D53E-BAC3-49BB-8901-3CC2BFBC9A2D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999BD-AE0B-452A-8F47-7A3FCA9EA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6032D2-7E18-4FC8-B3BD-308CAB19C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5C64-25CC-4358-9FA8-ADEEE81E3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nuxoll@gmx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Apps und Co.</a:t>
            </a:r>
            <a:br>
              <a:rPr lang="de-DE" sz="2200" dirty="0">
                <a:solidFill>
                  <a:schemeClr val="bg1"/>
                </a:solidFill>
              </a:rPr>
            </a:br>
            <a:br>
              <a:rPr lang="de-DE" sz="2200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Mehrwert für den Englisch-unterricht in der Sekundarstufe I?</a:t>
            </a:r>
            <a:br>
              <a:rPr lang="de-DE" sz="2400" dirty="0">
                <a:solidFill>
                  <a:schemeClr val="bg1"/>
                </a:solidFill>
                <a:latin typeface="Calibri" panose="020F0502020204030204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68DD34D6-3829-4F3A-9968-6E27151D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58" y="846160"/>
            <a:ext cx="5144501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6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Lehrer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7E968E-4D65-4D0C-BBFD-E2E869CB3704}"/>
              </a:ext>
            </a:extLst>
          </p:cNvPr>
          <p:cNvSpPr txBox="1"/>
          <p:nvPr/>
        </p:nvSpPr>
        <p:spPr>
          <a:xfrm>
            <a:off x="4443731" y="1751197"/>
            <a:ext cx="6522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Lehrerinnen und Lehrer stellen eine Kosten-/Nutzenrechnung auf!</a:t>
            </a:r>
          </a:p>
        </p:txBody>
      </p:sp>
    </p:spTree>
    <p:extLst>
      <p:ext uri="{BB962C8B-B14F-4D97-AF65-F5344CB8AC3E}">
        <p14:creationId xmlns:p14="http://schemas.microsoft.com/office/powerpoint/2010/main" val="22221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Konzepte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4BA5ED1-2227-476D-92BC-84CCAD8950E8}"/>
              </a:ext>
            </a:extLst>
          </p:cNvPr>
          <p:cNvSpPr/>
          <p:nvPr/>
        </p:nvSpPr>
        <p:spPr>
          <a:xfrm>
            <a:off x="3688079" y="1475939"/>
            <a:ext cx="9550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Effektivität digitaler Medien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Meta-Analyse hinsichtlich Mathematikleistungen (Cheung &amp; Slavin, 2013)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Experimenteller Vergleich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Unterricht mit digitalen Medien vs. traditioneller Unterricht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- 74 Studien mit insgesamt 56.886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(davon 25.331 Sekundarstufe)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9EA1A2-CFB4-4FF9-AFEB-D81E5A5DC9F6}"/>
              </a:ext>
            </a:extLst>
          </p:cNvPr>
          <p:cNvSpPr/>
          <p:nvPr/>
        </p:nvSpPr>
        <p:spPr>
          <a:xfrm>
            <a:off x="3789680" y="4599355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Effektgröße: 0.15 </a:t>
            </a:r>
          </a:p>
        </p:txBody>
      </p:sp>
    </p:spTree>
    <p:extLst>
      <p:ext uri="{BB962C8B-B14F-4D97-AF65-F5344CB8AC3E}">
        <p14:creationId xmlns:p14="http://schemas.microsoft.com/office/powerpoint/2010/main" val="10208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Konzepte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7E968E-4D65-4D0C-BBFD-E2E869CB3704}"/>
              </a:ext>
            </a:extLst>
          </p:cNvPr>
          <p:cNvSpPr txBox="1"/>
          <p:nvPr/>
        </p:nvSpPr>
        <p:spPr>
          <a:xfrm>
            <a:off x="4443731" y="1751197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effektive und effiziente Konzepte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113D45-EA5A-4A47-967B-CDEB3A8813C5}"/>
              </a:ext>
            </a:extLst>
          </p:cNvPr>
          <p:cNvSpPr txBox="1"/>
          <p:nvPr/>
        </p:nvSpPr>
        <p:spPr>
          <a:xfrm>
            <a:off x="4443731" y="3163986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praxiserprobte Konzepte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8AAA3F-217F-4558-AAC6-8096C0F9E670}"/>
              </a:ext>
            </a:extLst>
          </p:cNvPr>
          <p:cNvSpPr txBox="1"/>
          <p:nvPr/>
        </p:nvSpPr>
        <p:spPr>
          <a:xfrm>
            <a:off x="4443731" y="4576775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Digitalisierung nicht als Selbstzweck</a:t>
            </a:r>
          </a:p>
        </p:txBody>
      </p:sp>
    </p:spTree>
    <p:extLst>
      <p:ext uri="{BB962C8B-B14F-4D97-AF65-F5344CB8AC3E}">
        <p14:creationId xmlns:p14="http://schemas.microsoft.com/office/powerpoint/2010/main" val="19698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err="1">
                <a:solidFill>
                  <a:schemeClr val="bg1"/>
                </a:solidFill>
              </a:rPr>
              <a:t>Infrastruktur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7E968E-4D65-4D0C-BBFD-E2E869CB3704}"/>
              </a:ext>
            </a:extLst>
          </p:cNvPr>
          <p:cNvSpPr txBox="1"/>
          <p:nvPr/>
        </p:nvSpPr>
        <p:spPr>
          <a:xfrm>
            <a:off x="3904735" y="1751197"/>
            <a:ext cx="706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Infrastruktur (Hardware + Software)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7779A8-16F3-48A2-87DB-FFAE8AD8A278}"/>
              </a:ext>
            </a:extLst>
          </p:cNvPr>
          <p:cNvSpPr txBox="1"/>
          <p:nvPr/>
        </p:nvSpPr>
        <p:spPr>
          <a:xfrm>
            <a:off x="3904735" y="3336400"/>
            <a:ext cx="8740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(Techniker, Systemadministratoren…)</a:t>
            </a:r>
          </a:p>
        </p:txBody>
      </p:sp>
    </p:spTree>
    <p:extLst>
      <p:ext uri="{BB962C8B-B14F-4D97-AF65-F5344CB8AC3E}">
        <p14:creationId xmlns:p14="http://schemas.microsoft.com/office/powerpoint/2010/main" val="39073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err="1">
                <a:solidFill>
                  <a:schemeClr val="bg1"/>
                </a:solidFill>
              </a:rPr>
              <a:t>Infrastruktur</a:t>
            </a: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7E968E-4D65-4D0C-BBFD-E2E869CB3704}"/>
              </a:ext>
            </a:extLst>
          </p:cNvPr>
          <p:cNvSpPr txBox="1"/>
          <p:nvPr/>
        </p:nvSpPr>
        <p:spPr>
          <a:xfrm>
            <a:off x="4443730" y="1751197"/>
            <a:ext cx="7945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 Computerraum: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 beim Hochfahren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Passwörter zurücksetzen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 beim Bedienen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 beim Abspeichern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Adblocker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Kein Zugriff auf spiegel.de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Ablenkung</a:t>
            </a:r>
          </a:p>
        </p:txBody>
      </p:sp>
    </p:spTree>
    <p:extLst>
      <p:ext uri="{BB962C8B-B14F-4D97-AF65-F5344CB8AC3E}">
        <p14:creationId xmlns:p14="http://schemas.microsoft.com/office/powerpoint/2010/main" val="33569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1092ACBF-43F2-4402-9440-65F7C34C0BE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27480" y="504824"/>
          <a:ext cx="11739880" cy="544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58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KMK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Strategie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5AFB14-98F4-4C85-9413-E0ECB3C0ED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10" y="1099873"/>
            <a:ext cx="8661590" cy="47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dirty="0" err="1">
                <a:solidFill>
                  <a:schemeClr val="bg1"/>
                </a:solidFill>
              </a:rPr>
              <a:t>Medienbildung</a:t>
            </a:r>
            <a:r>
              <a:rPr lang="en-US" sz="1600" dirty="0">
                <a:solidFill>
                  <a:schemeClr val="bg1"/>
                </a:solidFill>
              </a:rPr>
              <a:t> in der Schule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77ADCBB-EA54-4643-B113-4BD19858D03C}"/>
              </a:ext>
            </a:extLst>
          </p:cNvPr>
          <p:cNvGraphicFramePr/>
          <p:nvPr>
            <p:extLst/>
          </p:nvPr>
        </p:nvGraphicFramePr>
        <p:xfrm>
          <a:off x="8877549" y="2619981"/>
          <a:ext cx="3145746" cy="125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AF28234-370C-436C-B46E-BBF89514F529}"/>
              </a:ext>
            </a:extLst>
          </p:cNvPr>
          <p:cNvGrpSpPr/>
          <p:nvPr/>
        </p:nvGrpSpPr>
        <p:grpSpPr>
          <a:xfrm>
            <a:off x="3560601" y="2619983"/>
            <a:ext cx="3145746" cy="1258298"/>
            <a:chOff x="2582" y="645593"/>
            <a:chExt cx="3145746" cy="1258298"/>
          </a:xfrm>
        </p:grpSpPr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2F554F54-6701-4095-BECA-84DB4F5F9ABF}"/>
                </a:ext>
              </a:extLst>
            </p:cNvPr>
            <p:cNvSpPr/>
            <p:nvPr/>
          </p:nvSpPr>
          <p:spPr>
            <a:xfrm>
              <a:off x="2582" y="645593"/>
              <a:ext cx="3145746" cy="125829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feil: Chevron 4">
              <a:extLst>
                <a:ext uri="{FF2B5EF4-FFF2-40B4-BE49-F238E27FC236}">
                  <a16:creationId xmlns:a16="http://schemas.microsoft.com/office/drawing/2014/main" id="{64BAE52C-38B5-4EB8-92C0-501886AB0683}"/>
                </a:ext>
              </a:extLst>
            </p:cNvPr>
            <p:cNvSpPr txBox="1"/>
            <p:nvPr/>
          </p:nvSpPr>
          <p:spPr>
            <a:xfrm>
              <a:off x="631731" y="645593"/>
              <a:ext cx="1887448" cy="125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ohne digitale Technologien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BD8BFFA-09D5-4299-A509-64682DA23BB8}"/>
              </a:ext>
            </a:extLst>
          </p:cNvPr>
          <p:cNvGrpSpPr/>
          <p:nvPr/>
        </p:nvGrpSpPr>
        <p:grpSpPr>
          <a:xfrm>
            <a:off x="6219075" y="2619982"/>
            <a:ext cx="3145747" cy="1258299"/>
            <a:chOff x="7746" y="348662"/>
            <a:chExt cx="4630400" cy="1852160"/>
          </a:xfrm>
        </p:grpSpPr>
        <p:sp>
          <p:nvSpPr>
            <p:cNvPr id="11" name="Pfeil: Chevron 10">
              <a:extLst>
                <a:ext uri="{FF2B5EF4-FFF2-40B4-BE49-F238E27FC236}">
                  <a16:creationId xmlns:a16="http://schemas.microsoft.com/office/drawing/2014/main" id="{D96CBAB7-A457-4FA2-BA00-505394B7268B}"/>
                </a:ext>
              </a:extLst>
            </p:cNvPr>
            <p:cNvSpPr/>
            <p:nvPr/>
          </p:nvSpPr>
          <p:spPr>
            <a:xfrm>
              <a:off x="7746" y="348662"/>
              <a:ext cx="4630400" cy="185216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feil: Chevron 4">
              <a:extLst>
                <a:ext uri="{FF2B5EF4-FFF2-40B4-BE49-F238E27FC236}">
                  <a16:creationId xmlns:a16="http://schemas.microsoft.com/office/drawing/2014/main" id="{E27EC66B-15BC-40A9-A161-49305929798E}"/>
                </a:ext>
              </a:extLst>
            </p:cNvPr>
            <p:cNvSpPr txBox="1"/>
            <p:nvPr/>
          </p:nvSpPr>
          <p:spPr>
            <a:xfrm>
              <a:off x="933826" y="348662"/>
              <a:ext cx="2778240" cy="185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vereinzelter Einsatz digitaler Technologien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dirty="0" err="1">
                <a:solidFill>
                  <a:schemeClr val="bg1"/>
                </a:solidFill>
              </a:rPr>
              <a:t>Medienbildung</a:t>
            </a:r>
            <a:r>
              <a:rPr lang="en-US" sz="1600" dirty="0">
                <a:solidFill>
                  <a:schemeClr val="bg1"/>
                </a:solidFill>
              </a:rPr>
              <a:t> in der Schule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AF28234-370C-436C-B46E-BBF89514F529}"/>
              </a:ext>
            </a:extLst>
          </p:cNvPr>
          <p:cNvGrpSpPr/>
          <p:nvPr/>
        </p:nvGrpSpPr>
        <p:grpSpPr>
          <a:xfrm>
            <a:off x="3560601" y="2619983"/>
            <a:ext cx="3145746" cy="1258298"/>
            <a:chOff x="2582" y="645593"/>
            <a:chExt cx="3145746" cy="1258298"/>
          </a:xfrm>
        </p:grpSpPr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2F554F54-6701-4095-BECA-84DB4F5F9ABF}"/>
                </a:ext>
              </a:extLst>
            </p:cNvPr>
            <p:cNvSpPr/>
            <p:nvPr/>
          </p:nvSpPr>
          <p:spPr>
            <a:xfrm>
              <a:off x="2582" y="645593"/>
              <a:ext cx="3145746" cy="125829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feil: Chevron 4">
              <a:extLst>
                <a:ext uri="{FF2B5EF4-FFF2-40B4-BE49-F238E27FC236}">
                  <a16:creationId xmlns:a16="http://schemas.microsoft.com/office/drawing/2014/main" id="{64BAE52C-38B5-4EB8-92C0-501886AB0683}"/>
                </a:ext>
              </a:extLst>
            </p:cNvPr>
            <p:cNvSpPr txBox="1"/>
            <p:nvPr/>
          </p:nvSpPr>
          <p:spPr>
            <a:xfrm>
              <a:off x="631731" y="645593"/>
              <a:ext cx="1887448" cy="125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ohne digitale Technologien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85ED9410-C00C-4FDE-AF9D-66A7CF86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14" y="4048254"/>
            <a:ext cx="6692161" cy="24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dirty="0" err="1">
                <a:solidFill>
                  <a:schemeClr val="bg1"/>
                </a:solidFill>
              </a:rPr>
              <a:t>Medienbildung</a:t>
            </a:r>
            <a:r>
              <a:rPr lang="en-US" sz="1600" dirty="0">
                <a:solidFill>
                  <a:schemeClr val="bg1"/>
                </a:solidFill>
              </a:rPr>
              <a:t> in der Schule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feil: Chevron 4">
            <a:extLst>
              <a:ext uri="{FF2B5EF4-FFF2-40B4-BE49-F238E27FC236}">
                <a16:creationId xmlns:a16="http://schemas.microsoft.com/office/drawing/2014/main" id="{64BAE52C-38B5-4EB8-92C0-501886AB0683}"/>
              </a:ext>
            </a:extLst>
          </p:cNvPr>
          <p:cNvSpPr txBox="1"/>
          <p:nvPr/>
        </p:nvSpPr>
        <p:spPr>
          <a:xfrm>
            <a:off x="4189750" y="2619983"/>
            <a:ext cx="1887448" cy="12582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ohne digitale Technologien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2F61CA-FEB4-4E4A-906F-CAF5BD65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2" y="2412682"/>
            <a:ext cx="31146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80" y="2072667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Fame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8618FD-835A-489F-99A5-48776DCF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76" y="451733"/>
            <a:ext cx="7383117" cy="59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FCEB7C-8A50-462B-89CB-77F7CBF37FE4}"/>
              </a:ext>
            </a:extLst>
          </p:cNvPr>
          <p:cNvSpPr/>
          <p:nvPr/>
        </p:nvSpPr>
        <p:spPr>
          <a:xfrm>
            <a:off x="1443764" y="2504746"/>
            <a:ext cx="957345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Apps und Co im Englischunterricht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1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FCEB7C-8A50-462B-89CB-77F7CBF37FE4}"/>
              </a:ext>
            </a:extLst>
          </p:cNvPr>
          <p:cNvSpPr/>
          <p:nvPr/>
        </p:nvSpPr>
        <p:spPr>
          <a:xfrm>
            <a:off x="2993478" y="2504746"/>
            <a:ext cx="6474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Kommunikative Wende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bisher geschah?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8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FCEB7C-8A50-462B-89CB-77F7CBF37FE4}"/>
              </a:ext>
            </a:extLst>
          </p:cNvPr>
          <p:cNvSpPr/>
          <p:nvPr/>
        </p:nvSpPr>
        <p:spPr>
          <a:xfrm>
            <a:off x="4119578" y="1502941"/>
            <a:ext cx="4100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Digitalisierung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bisher geschah?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8D2099-51DC-4666-83FC-9CA25F87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20" y="2333938"/>
            <a:ext cx="6598103" cy="440442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8E2748-0370-43D6-8CB3-CC1FF910A1C2}"/>
              </a:ext>
            </a:extLst>
          </p:cNvPr>
          <p:cNvSpPr/>
          <p:nvPr/>
        </p:nvSpPr>
        <p:spPr>
          <a:xfrm>
            <a:off x="6347012" y="2333938"/>
            <a:ext cx="3039035" cy="4463550"/>
          </a:xfrm>
          <a:prstGeom prst="rect">
            <a:avLst/>
          </a:prstGeom>
          <a:solidFill>
            <a:srgbClr val="E9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FCEB7C-8A50-462B-89CB-77F7CBF37FE4}"/>
              </a:ext>
            </a:extLst>
          </p:cNvPr>
          <p:cNvSpPr/>
          <p:nvPr/>
        </p:nvSpPr>
        <p:spPr>
          <a:xfrm>
            <a:off x="446925" y="2982117"/>
            <a:ext cx="11745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Frage: Welchen Mehrwert hat der Einsatz von digitalen Medien?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Digitalisierung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Digitalisierung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64935B-7BCE-4899-91C3-0EA0A38C11B0}"/>
              </a:ext>
            </a:extLst>
          </p:cNvPr>
          <p:cNvSpPr/>
          <p:nvPr/>
        </p:nvSpPr>
        <p:spPr>
          <a:xfrm>
            <a:off x="1238821" y="2834200"/>
            <a:ext cx="927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Kein Medienunterricht sondern Englischunterricht!</a:t>
            </a:r>
          </a:p>
        </p:txBody>
      </p:sp>
    </p:spTree>
    <p:extLst>
      <p:ext uri="{BB962C8B-B14F-4D97-AF65-F5344CB8AC3E}">
        <p14:creationId xmlns:p14="http://schemas.microsoft.com/office/powerpoint/2010/main" val="380352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Digitalisierung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39EE22-FEB4-4B97-A59E-8FCF8041A3FB}"/>
              </a:ext>
            </a:extLst>
          </p:cNvPr>
          <p:cNvSpPr/>
          <p:nvPr/>
        </p:nvSpPr>
        <p:spPr>
          <a:xfrm>
            <a:off x="1829792" y="2982117"/>
            <a:ext cx="89793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 können digitale Medien für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listening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viewing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und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speaking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genutzt werden?</a:t>
            </a:r>
          </a:p>
        </p:txBody>
      </p:sp>
    </p:spTree>
    <p:extLst>
      <p:ext uri="{BB962C8B-B14F-4D97-AF65-F5344CB8AC3E}">
        <p14:creationId xmlns:p14="http://schemas.microsoft.com/office/powerpoint/2010/main" val="733802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D22C4F-90D7-4D58-B79F-A0517939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52" y="2030969"/>
            <a:ext cx="3165101" cy="32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Audioproduktion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6858DC-F7C5-4A48-AA48-A60B005D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2656622"/>
            <a:ext cx="10515600" cy="4351338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Leonie Theme 3">
            <a:hlinkClick r:id="" action="ppaction://media"/>
            <a:extLst>
              <a:ext uri="{FF2B5EF4-FFF2-40B4-BE49-F238E27FC236}">
                <a16:creationId xmlns:a16="http://schemas.microsoft.com/office/drawing/2014/main" id="{86D4D736-F416-41C1-B743-468413939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6599" y="3275299"/>
            <a:ext cx="609600" cy="6096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D6BAFA7-251E-4B03-98C5-B605AB8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599" y="4683816"/>
            <a:ext cx="8667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D4328C-16C6-42D4-8EB0-103D8F075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388" y="1250730"/>
            <a:ext cx="3920263" cy="54738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140243-FBA4-4C76-8DD2-2054C8FB4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4" y="830997"/>
            <a:ext cx="1488867" cy="20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Audioproduktion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614F77-E3E5-41E6-B66C-F5620BDAD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1609725"/>
            <a:ext cx="36004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Viewing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ECF01D-0F54-4383-9D5D-6AFD2363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914525"/>
            <a:ext cx="7543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A74FD71E-AE72-4D58-BA06-3D64DB61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38" y="2391838"/>
            <a:ext cx="8112762" cy="173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019A323-0FE6-4F08-8933-F69F418ACE2A}"/>
              </a:ext>
            </a:extLst>
          </p:cNvPr>
          <p:cNvSpPr/>
          <p:nvPr/>
        </p:nvSpPr>
        <p:spPr>
          <a:xfrm>
            <a:off x="3682998" y="4321973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Sven Hansen, Die Hardwarefalle, Schule 2001: Technik: 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gut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 - Konzepte: 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mangelhaft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c't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DejaVu Sans Condensed"/>
                <a:ea typeface="+mn-ea"/>
                <a:cs typeface="+mn-cs"/>
              </a:rPr>
              <a:t> 14/2001, S. 168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Feedbook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05784A-66CA-4BC4-B48C-5BF46BF6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89" y="830997"/>
            <a:ext cx="42090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509520" y="23549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12192000" cy="830997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324236-E218-4E44-922C-EFBCD9F8BE9B}"/>
              </a:ext>
            </a:extLst>
          </p:cNvPr>
          <p:cNvSpPr txBox="1"/>
          <p:nvPr/>
        </p:nvSpPr>
        <p:spPr>
          <a:xfrm>
            <a:off x="2984696" y="1595021"/>
            <a:ext cx="65853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hlinkClick r:id="rId3"/>
              </a:rPr>
              <a:t>florian.nuxoll@gmx.net</a:t>
            </a:r>
            <a:endParaRPr lang="de-DE" sz="4400" b="1" dirty="0"/>
          </a:p>
          <a:p>
            <a:endParaRPr lang="de-DE" sz="4400" b="1" dirty="0"/>
          </a:p>
          <a:p>
            <a:r>
              <a:rPr lang="de-DE" sz="4400" b="1" dirty="0"/>
              <a:t>www.medienwelten.schule</a:t>
            </a:r>
          </a:p>
          <a:p>
            <a:endParaRPr lang="de-DE" sz="4400" b="1" dirty="0"/>
          </a:p>
          <a:p>
            <a:endParaRPr lang="de-DE" sz="4400" b="1" dirty="0"/>
          </a:p>
          <a:p>
            <a:endParaRPr lang="de-DE" sz="7200" b="1" dirty="0"/>
          </a:p>
          <a:p>
            <a:endParaRPr lang="de-DE" sz="44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6AACB9-A7BF-4119-9D52-CF9D2AABC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903" y="4230284"/>
            <a:ext cx="3486150" cy="13713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5064EB-E9A4-4CE4-8B8A-6A9A6AF63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63" y="4192755"/>
            <a:ext cx="1408858" cy="14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0BCC4-6081-4D7F-95C1-8C8B277D6C60}"/>
              </a:ext>
            </a:extLst>
          </p:cNvPr>
          <p:cNvSpPr txBox="1"/>
          <p:nvPr/>
        </p:nvSpPr>
        <p:spPr>
          <a:xfrm>
            <a:off x="4704080" y="944880"/>
            <a:ext cx="300595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s Sirah Sans 1" panose="00000500000000000000" pitchFamily="50" charset="0"/>
                <a:ea typeface="bs Sirah Sans 1" panose="00000500000000000000" pitchFamily="50" charset="0"/>
                <a:cs typeface="+mn-cs"/>
              </a:rPr>
              <a:t>1. Lehrer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76BC68-E1BB-446B-8635-FAB71D6D477D}"/>
              </a:ext>
            </a:extLst>
          </p:cNvPr>
          <p:cNvSpPr txBox="1"/>
          <p:nvPr/>
        </p:nvSpPr>
        <p:spPr>
          <a:xfrm>
            <a:off x="4704080" y="2394740"/>
            <a:ext cx="39757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s Sirah Sans 1" panose="00000500000000000000" pitchFamily="50" charset="0"/>
                <a:ea typeface="bs Sirah Sans 1" panose="00000500000000000000" pitchFamily="50" charset="0"/>
                <a:cs typeface="+mn-cs"/>
              </a:rPr>
              <a:t>2. Konzepte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06AD31-3DB3-49AA-A5A4-54A351F79D49}"/>
              </a:ext>
            </a:extLst>
          </p:cNvPr>
          <p:cNvSpPr txBox="1"/>
          <p:nvPr/>
        </p:nvSpPr>
        <p:spPr>
          <a:xfrm>
            <a:off x="4704080" y="3767975"/>
            <a:ext cx="502092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s Sirah Sans 1" panose="00000500000000000000" pitchFamily="50" charset="0"/>
                <a:ea typeface="bs Sirah Sans 1" panose="00000500000000000000" pitchFamily="50" charset="0"/>
                <a:cs typeface="+mn-cs"/>
              </a:rPr>
              <a:t>3. Infrastruktur</a:t>
            </a:r>
          </a:p>
        </p:txBody>
      </p:sp>
    </p:spTree>
    <p:extLst>
      <p:ext uri="{BB962C8B-B14F-4D97-AF65-F5344CB8AC3E}">
        <p14:creationId xmlns:p14="http://schemas.microsoft.com/office/powerpoint/2010/main" val="38123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1092ACBF-43F2-4402-9440-65F7C34C0BE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27480" y="504824"/>
          <a:ext cx="11739880" cy="544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42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Lehrer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8D008AA0-4DEF-4A02-9D30-C6FD8188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063" y="4031706"/>
            <a:ext cx="2777873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Erziehen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033E8870-A6A3-40E7-B670-2EA741033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063" y="2677381"/>
            <a:ext cx="2777873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Diagnostizieren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und Fördern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BB991B5-2351-4894-8583-9EDBBE732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955" y="1323056"/>
            <a:ext cx="2777874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Beraten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2EE64D06-5950-40D8-BE39-90050A44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273" y="4032332"/>
            <a:ext cx="2777875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Organisieren 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und Verwalten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F545D5F-8A31-4DDC-9DAF-A348C165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953" y="2677381"/>
            <a:ext cx="2777876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Evaluieren, Innovieren 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und Kooperieren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937E501-ED01-4F87-81C3-CE9A5693B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063" y="1323056"/>
            <a:ext cx="2777873" cy="751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Unterrichten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74E8E3FC-B38B-43E5-834F-B81AF72E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C7FFC31-5DA9-4E26-BC38-49D40A79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629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0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Lehrer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FBEA9BBA-C627-4170-B529-8F0FCB39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011" y="42910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B5895ED8-D16B-43EB-8F4C-6A114EDD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960" y="42910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01FEB2C-11AC-4A77-8624-E51812D9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909" y="42910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Wollen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C7FBE617-C2BF-4C3A-8432-3B5296C71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68" y="1995011"/>
            <a:ext cx="4762500" cy="3667125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BF2D74-6B9D-472E-A38E-2111FA95BD40}"/>
              </a:ext>
            </a:extLst>
          </p:cNvPr>
          <p:cNvCxnSpPr/>
          <p:nvPr/>
        </p:nvCxnSpPr>
        <p:spPr>
          <a:xfrm>
            <a:off x="6107168" y="4216400"/>
            <a:ext cx="269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1CED53B-880F-402C-BF7F-AC0BDC5DB806}"/>
              </a:ext>
            </a:extLst>
          </p:cNvPr>
          <p:cNvCxnSpPr/>
          <p:nvPr/>
        </p:nvCxnSpPr>
        <p:spPr>
          <a:xfrm>
            <a:off x="6979710" y="3490323"/>
            <a:ext cx="269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AFD44A-657D-4A92-8BDC-AAB0F3535F3D}"/>
              </a:ext>
            </a:extLst>
          </p:cNvPr>
          <p:cNvCxnSpPr/>
          <p:nvPr/>
        </p:nvCxnSpPr>
        <p:spPr>
          <a:xfrm>
            <a:off x="5849177" y="2230315"/>
            <a:ext cx="269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AF720D15-486E-4B48-869E-889B205A8E2B}"/>
              </a:ext>
            </a:extLst>
          </p:cNvPr>
          <p:cNvSpPr txBox="1"/>
          <p:nvPr/>
        </p:nvSpPr>
        <p:spPr>
          <a:xfrm>
            <a:off x="8887399" y="3862457"/>
            <a:ext cx="1187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Tafel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722B753-1372-4EA8-B3D0-D9AB0193DF8F}"/>
              </a:ext>
            </a:extLst>
          </p:cNvPr>
          <p:cNvSpPr txBox="1"/>
          <p:nvPr/>
        </p:nvSpPr>
        <p:spPr>
          <a:xfrm>
            <a:off x="9821436" y="3146064"/>
            <a:ext cx="184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Beamer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433D0A0-9AD2-4BFE-87FC-E07469AEA995}"/>
              </a:ext>
            </a:extLst>
          </p:cNvPr>
          <p:cNvSpPr txBox="1"/>
          <p:nvPr/>
        </p:nvSpPr>
        <p:spPr>
          <a:xfrm>
            <a:off x="8541577" y="1797225"/>
            <a:ext cx="3650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Computerraum/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Tabletklasse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Lehrer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82903E-8457-4EB7-AC43-FDEE60FAA961}"/>
              </a:ext>
            </a:extLst>
          </p:cNvPr>
          <p:cNvSpPr txBox="1"/>
          <p:nvPr/>
        </p:nvSpPr>
        <p:spPr>
          <a:xfrm>
            <a:off x="4443731" y="1751197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Fortbildungen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87A13A-7555-436D-BB92-3777220AA8D1}"/>
              </a:ext>
            </a:extLst>
          </p:cNvPr>
          <p:cNvSpPr txBox="1"/>
          <p:nvPr/>
        </p:nvSpPr>
        <p:spPr>
          <a:xfrm>
            <a:off x="4443731" y="2584317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Erklärvideos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0C84244-023E-4626-9AAA-FFE21F65DCE0}"/>
              </a:ext>
            </a:extLst>
          </p:cNvPr>
          <p:cNvSpPr txBox="1"/>
          <p:nvPr/>
        </p:nvSpPr>
        <p:spPr>
          <a:xfrm>
            <a:off x="2013557" y="5075947"/>
            <a:ext cx="994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Probleme: Halbwertszeit von Apps, Programmen,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Hardware …</a:t>
            </a:r>
          </a:p>
        </p:txBody>
      </p:sp>
    </p:spTree>
    <p:extLst>
      <p:ext uri="{BB962C8B-B14F-4D97-AF65-F5344CB8AC3E}">
        <p14:creationId xmlns:p14="http://schemas.microsoft.com/office/powerpoint/2010/main" val="4669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B4C44-CE7E-4070-8771-B5DE03037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Bedingungen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Lehrer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3FB57E53-4C9B-4070-BD79-68E0914B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1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Wissen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82903E-8457-4EB7-AC43-FDEE60FAA961}"/>
              </a:ext>
            </a:extLst>
          </p:cNvPr>
          <p:cNvSpPr txBox="1"/>
          <p:nvPr/>
        </p:nvSpPr>
        <p:spPr>
          <a:xfrm>
            <a:off x="4443731" y="1751197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regelmäßiger Einsatz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87A13A-7555-436D-BB92-3777220AA8D1}"/>
              </a:ext>
            </a:extLst>
          </p:cNvPr>
          <p:cNvSpPr txBox="1"/>
          <p:nvPr/>
        </p:nvSpPr>
        <p:spPr>
          <a:xfrm>
            <a:off x="4443731" y="2584317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üben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FA14A78-47A7-4B90-B138-7883B4A5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80" y="236063"/>
            <a:ext cx="19431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Können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4314A5E-C2EF-455E-B753-0D69FAFD4ED3}"/>
              </a:ext>
            </a:extLst>
          </p:cNvPr>
          <p:cNvSpPr txBox="1"/>
          <p:nvPr/>
        </p:nvSpPr>
        <p:spPr>
          <a:xfrm>
            <a:off x="2013557" y="5075947"/>
            <a:ext cx="9946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Probleme: Halbwertszeit von Apps, Programmen,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Hardware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</a:t>
            </a:r>
            <a:r>
              <a:rPr kumimoji="0" 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Infrastruktur	</a:t>
            </a:r>
          </a:p>
        </p:txBody>
      </p:sp>
    </p:spTree>
    <p:extLst>
      <p:ext uri="{BB962C8B-B14F-4D97-AF65-F5344CB8AC3E}">
        <p14:creationId xmlns:p14="http://schemas.microsoft.com/office/powerpoint/2010/main" val="32918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Breitbild</PresentationFormat>
  <Paragraphs>150</Paragraphs>
  <Slides>31</Slides>
  <Notes>11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Arial</vt:lpstr>
      <vt:lpstr>bs Sirah Sans 1</vt:lpstr>
      <vt:lpstr>Calibri</vt:lpstr>
      <vt:lpstr>Calibri Light</vt:lpstr>
      <vt:lpstr>DejaVu Sans Condensed</vt:lpstr>
      <vt:lpstr>Lato</vt:lpstr>
      <vt:lpstr>Times New Roman</vt:lpstr>
      <vt:lpstr>Office</vt:lpstr>
      <vt:lpstr>1_Office</vt:lpstr>
      <vt:lpstr>2_Office</vt:lpstr>
      <vt:lpstr>   Apps und Co.  Mehrwert für den Englisch-unterricht in der Sekundarstufe I?   </vt:lpstr>
      <vt:lpstr>Fame</vt:lpstr>
      <vt:lpstr>  Bedingungen   </vt:lpstr>
      <vt:lpstr>  Bedingungen   </vt:lpstr>
      <vt:lpstr>  Bedingungen   </vt:lpstr>
      <vt:lpstr>  Bedingungen  Lehrer   </vt:lpstr>
      <vt:lpstr>  Bedingungen  Lehrer   </vt:lpstr>
      <vt:lpstr>  Bedingungen  Lehrer   </vt:lpstr>
      <vt:lpstr>  Bedingungen  Lehrer   </vt:lpstr>
      <vt:lpstr>  Bedingungen  Lehrer   </vt:lpstr>
      <vt:lpstr>  Bedingungen  Konzepte </vt:lpstr>
      <vt:lpstr>  Bedingungen  Konzepte  </vt:lpstr>
      <vt:lpstr>  Bedingungen  Infrastruktur   </vt:lpstr>
      <vt:lpstr>  Bedingungen  Infrastruktur</vt:lpstr>
      <vt:lpstr>  Bedingungen   </vt:lpstr>
      <vt:lpstr> KMK Strategie  </vt:lpstr>
      <vt:lpstr> Medienbildung in der Schule  </vt:lpstr>
      <vt:lpstr> Medienbildung in der Schule  </vt:lpstr>
      <vt:lpstr> Medienbildung in der Schule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Nuxoll</dc:creator>
  <cp:lastModifiedBy>Florian Nuxoll</cp:lastModifiedBy>
  <cp:revision>7</cp:revision>
  <dcterms:created xsi:type="dcterms:W3CDTF">2018-03-02T19:32:10Z</dcterms:created>
  <dcterms:modified xsi:type="dcterms:W3CDTF">2018-03-09T18:05:35Z</dcterms:modified>
</cp:coreProperties>
</file>